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72" r:id="rId2"/>
    <p:sldMasterId id="2147483696" r:id="rId3"/>
    <p:sldMasterId id="2147483708" r:id="rId4"/>
  </p:sldMasterIdLst>
  <p:notesMasterIdLst>
    <p:notesMasterId r:id="rId48"/>
  </p:notesMasterIdLst>
  <p:handoutMasterIdLst>
    <p:handoutMasterId r:id="rId49"/>
  </p:handoutMasterIdLst>
  <p:sldIdLst>
    <p:sldId id="278" r:id="rId5"/>
    <p:sldId id="407" r:id="rId6"/>
    <p:sldId id="316" r:id="rId7"/>
    <p:sldId id="356" r:id="rId8"/>
    <p:sldId id="302" r:id="rId9"/>
    <p:sldId id="343" r:id="rId10"/>
    <p:sldId id="342" r:id="rId11"/>
    <p:sldId id="344" r:id="rId12"/>
    <p:sldId id="374" r:id="rId13"/>
    <p:sldId id="358" r:id="rId14"/>
    <p:sldId id="408" r:id="rId15"/>
    <p:sldId id="364" r:id="rId16"/>
    <p:sldId id="365" r:id="rId17"/>
    <p:sldId id="313" r:id="rId18"/>
    <p:sldId id="348" r:id="rId19"/>
    <p:sldId id="392" r:id="rId20"/>
    <p:sldId id="396" r:id="rId21"/>
    <p:sldId id="394" r:id="rId22"/>
    <p:sldId id="397" r:id="rId23"/>
    <p:sldId id="398" r:id="rId24"/>
    <p:sldId id="399" r:id="rId25"/>
    <p:sldId id="400" r:id="rId26"/>
    <p:sldId id="402" r:id="rId27"/>
    <p:sldId id="403" r:id="rId28"/>
    <p:sldId id="404" r:id="rId29"/>
    <p:sldId id="360" r:id="rId30"/>
    <p:sldId id="405" r:id="rId31"/>
    <p:sldId id="359" r:id="rId32"/>
    <p:sldId id="353" r:id="rId33"/>
    <p:sldId id="354" r:id="rId34"/>
    <p:sldId id="355" r:id="rId35"/>
    <p:sldId id="326" r:id="rId36"/>
    <p:sldId id="314" r:id="rId37"/>
    <p:sldId id="406" r:id="rId38"/>
    <p:sldId id="382" r:id="rId39"/>
    <p:sldId id="361" r:id="rId40"/>
    <p:sldId id="297" r:id="rId41"/>
    <p:sldId id="371" r:id="rId42"/>
    <p:sldId id="372" r:id="rId43"/>
    <p:sldId id="331" r:id="rId44"/>
    <p:sldId id="332" r:id="rId45"/>
    <p:sldId id="380" r:id="rId46"/>
    <p:sldId id="368" r:id="rId4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1" autoAdjust="0"/>
    <p:restoredTop sz="97959" autoAdjust="0"/>
  </p:normalViewPr>
  <p:slideViewPr>
    <p:cSldViewPr>
      <p:cViewPr>
        <p:scale>
          <a:sx n="125" d="100"/>
          <a:sy n="125" d="100"/>
        </p:scale>
        <p:origin x="342" y="486"/>
      </p:cViewPr>
      <p:guideLst>
        <p:guide orient="horz" pos="431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06288658847714"/>
          <c:y val="0.16590654228267671"/>
          <c:w val="0.84467314508647162"/>
          <c:h val="0.72831645178301907"/>
        </c:manualLayout>
      </c:layout>
      <c:barChart>
        <c:barDir val="col"/>
        <c:grouping val="clustered"/>
        <c:varyColors val="0"/>
        <c:ser>
          <c:idx val="0"/>
          <c:order val="0"/>
          <c:invertIfNegative val="0"/>
          <c:dLbls>
            <c:showLegendKey val="0"/>
            <c:showVal val="1"/>
            <c:showCatName val="0"/>
            <c:showSerName val="0"/>
            <c:showPercent val="0"/>
            <c:showBubbleSize val="0"/>
            <c:showLeaderLines val="0"/>
          </c:dLbls>
          <c:cat>
            <c:numRef>
              <c:f>Sheet1!$B$23:$B$29</c:f>
              <c:numCache>
                <c:formatCode>General</c:formatCode>
                <c:ptCount val="7"/>
                <c:pt idx="0">
                  <c:v>2004</c:v>
                </c:pt>
                <c:pt idx="1">
                  <c:v>2005</c:v>
                </c:pt>
                <c:pt idx="2">
                  <c:v>2006</c:v>
                </c:pt>
                <c:pt idx="3">
                  <c:v>2007</c:v>
                </c:pt>
                <c:pt idx="4">
                  <c:v>2008</c:v>
                </c:pt>
                <c:pt idx="5">
                  <c:v>2009</c:v>
                </c:pt>
                <c:pt idx="6">
                  <c:v>2010</c:v>
                </c:pt>
              </c:numCache>
            </c:numRef>
          </c:cat>
          <c:val>
            <c:numRef>
              <c:f>Sheet1!$C$23:$C$29</c:f>
              <c:numCache>
                <c:formatCode>General</c:formatCode>
                <c:ptCount val="7"/>
                <c:pt idx="0">
                  <c:v>335336</c:v>
                </c:pt>
                <c:pt idx="1">
                  <c:v>372711</c:v>
                </c:pt>
                <c:pt idx="2">
                  <c:v>456089</c:v>
                </c:pt>
                <c:pt idx="3">
                  <c:v>547877</c:v>
                </c:pt>
                <c:pt idx="4">
                  <c:v>541761</c:v>
                </c:pt>
                <c:pt idx="5">
                  <c:v>443843</c:v>
                </c:pt>
                <c:pt idx="6">
                  <c:v>616791</c:v>
                </c:pt>
              </c:numCache>
            </c:numRef>
          </c:val>
        </c:ser>
        <c:dLbls>
          <c:showLegendKey val="0"/>
          <c:showVal val="0"/>
          <c:showCatName val="0"/>
          <c:showSerName val="0"/>
          <c:showPercent val="0"/>
          <c:showBubbleSize val="0"/>
        </c:dLbls>
        <c:gapWidth val="150"/>
        <c:axId val="88153088"/>
        <c:axId val="82210752"/>
      </c:barChart>
      <c:catAx>
        <c:axId val="88153088"/>
        <c:scaling>
          <c:orientation val="minMax"/>
        </c:scaling>
        <c:delete val="0"/>
        <c:axPos val="b"/>
        <c:numFmt formatCode="General" sourceLinked="1"/>
        <c:majorTickMark val="out"/>
        <c:minorTickMark val="none"/>
        <c:tickLblPos val="nextTo"/>
        <c:crossAx val="82210752"/>
        <c:crosses val="autoZero"/>
        <c:auto val="1"/>
        <c:lblAlgn val="ctr"/>
        <c:lblOffset val="100"/>
        <c:noMultiLvlLbl val="0"/>
      </c:catAx>
      <c:valAx>
        <c:axId val="82210752"/>
        <c:scaling>
          <c:orientation val="minMax"/>
          <c:max val="700000"/>
          <c:min val="300000"/>
        </c:scaling>
        <c:delete val="0"/>
        <c:axPos val="l"/>
        <c:majorGridlines/>
        <c:numFmt formatCode="General" sourceLinked="1"/>
        <c:majorTickMark val="out"/>
        <c:minorTickMark val="none"/>
        <c:tickLblPos val="nextTo"/>
        <c:crossAx val="88153088"/>
        <c:crosses val="autoZero"/>
        <c:crossBetween val="between"/>
        <c:majorUnit val="100000"/>
      </c:valAx>
    </c:plotArea>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Sheet1!$B$13:$F$13</c:f>
              <c:numCache>
                <c:formatCode>General</c:formatCode>
                <c:ptCount val="5"/>
                <c:pt idx="0">
                  <c:v>2008</c:v>
                </c:pt>
                <c:pt idx="1">
                  <c:v>2009</c:v>
                </c:pt>
                <c:pt idx="2">
                  <c:v>2010</c:v>
                </c:pt>
                <c:pt idx="3">
                  <c:v>2011</c:v>
                </c:pt>
                <c:pt idx="4">
                  <c:v>2012</c:v>
                </c:pt>
              </c:numCache>
            </c:numRef>
          </c:cat>
          <c:val>
            <c:numRef>
              <c:f>Sheet1!$B$14:$F$14</c:f>
              <c:numCache>
                <c:formatCode>General</c:formatCode>
                <c:ptCount val="5"/>
                <c:pt idx="0">
                  <c:v>28.8</c:v>
                </c:pt>
                <c:pt idx="1">
                  <c:v>13.9</c:v>
                </c:pt>
                <c:pt idx="2">
                  <c:v>15.1</c:v>
                </c:pt>
                <c:pt idx="3">
                  <c:v>4.3</c:v>
                </c:pt>
                <c:pt idx="4">
                  <c:v>9.3000000000000007</c:v>
                </c:pt>
              </c:numCache>
            </c:numRef>
          </c:val>
        </c:ser>
        <c:dLbls>
          <c:showLegendKey val="0"/>
          <c:showVal val="0"/>
          <c:showCatName val="0"/>
          <c:showSerName val="0"/>
          <c:showPercent val="0"/>
          <c:showBubbleSize val="0"/>
        </c:dLbls>
        <c:gapWidth val="150"/>
        <c:axId val="126756864"/>
        <c:axId val="41134912"/>
      </c:barChart>
      <c:catAx>
        <c:axId val="126756864"/>
        <c:scaling>
          <c:orientation val="minMax"/>
        </c:scaling>
        <c:delete val="0"/>
        <c:axPos val="b"/>
        <c:numFmt formatCode="General" sourceLinked="1"/>
        <c:majorTickMark val="out"/>
        <c:minorTickMark val="none"/>
        <c:tickLblPos val="nextTo"/>
        <c:txPr>
          <a:bodyPr/>
          <a:lstStyle/>
          <a:p>
            <a:pPr>
              <a:defRPr sz="1400"/>
            </a:pPr>
            <a:endParaRPr lang="ja-JP"/>
          </a:p>
        </c:txPr>
        <c:crossAx val="41134912"/>
        <c:crosses val="autoZero"/>
        <c:auto val="1"/>
        <c:lblAlgn val="ctr"/>
        <c:lblOffset val="100"/>
        <c:noMultiLvlLbl val="0"/>
      </c:catAx>
      <c:valAx>
        <c:axId val="41134912"/>
        <c:scaling>
          <c:orientation val="minMax"/>
          <c:max val="30"/>
        </c:scaling>
        <c:delete val="0"/>
        <c:axPos val="l"/>
        <c:numFmt formatCode="General" sourceLinked="1"/>
        <c:majorTickMark val="out"/>
        <c:minorTickMark val="none"/>
        <c:tickLblPos val="nextTo"/>
        <c:txPr>
          <a:bodyPr/>
          <a:lstStyle/>
          <a:p>
            <a:pPr>
              <a:defRPr sz="1400"/>
            </a:pPr>
            <a:endParaRPr lang="ja-JP"/>
          </a:p>
        </c:txPr>
        <c:crossAx val="126756864"/>
        <c:crosses val="autoZero"/>
        <c:crossBetween val="between"/>
        <c:majorUnit val="1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個人</c:v>
                </c:pt>
              </c:strCache>
            </c:strRef>
          </c:tx>
          <c:spPr>
            <a:ln w="38100">
              <a:solidFill>
                <a:schemeClr val="tx1"/>
              </a:solidFill>
            </a:ln>
          </c:spPr>
          <c:invertIfNegative val="0"/>
          <c:cat>
            <c:numRef>
              <c:f>Sheet1!$A$2:$A$6</c:f>
              <c:numCache>
                <c:formatCode>General</c:formatCode>
                <c:ptCount val="5"/>
                <c:pt idx="0">
                  <c:v>2007.3</c:v>
                </c:pt>
                <c:pt idx="1">
                  <c:v>2008.3</c:v>
                </c:pt>
                <c:pt idx="2">
                  <c:v>2009.3</c:v>
                </c:pt>
                <c:pt idx="4">
                  <c:v>2012.3</c:v>
                </c:pt>
              </c:numCache>
            </c:numRef>
          </c:cat>
          <c:val>
            <c:numRef>
              <c:f>Sheet1!$B$2:$B$6</c:f>
              <c:numCache>
                <c:formatCode>General</c:formatCode>
                <c:ptCount val="5"/>
                <c:pt idx="0">
                  <c:v>21.8</c:v>
                </c:pt>
                <c:pt idx="1">
                  <c:v>14.1</c:v>
                </c:pt>
                <c:pt idx="2">
                  <c:v>0</c:v>
                </c:pt>
                <c:pt idx="4">
                  <c:v>0.1</c:v>
                </c:pt>
              </c:numCache>
            </c:numRef>
          </c:val>
        </c:ser>
        <c:ser>
          <c:idx val="1"/>
          <c:order val="1"/>
          <c:tx>
            <c:strRef>
              <c:f>Sheet1!$C$1</c:f>
              <c:strCache>
                <c:ptCount val="1"/>
                <c:pt idx="0">
                  <c:v>事業法人</c:v>
                </c:pt>
              </c:strCache>
            </c:strRef>
          </c:tx>
          <c:spPr>
            <a:ln w="38100">
              <a:solidFill>
                <a:schemeClr val="tx1"/>
              </a:solidFill>
            </a:ln>
          </c:spPr>
          <c:invertIfNegative val="0"/>
          <c:cat>
            <c:numRef>
              <c:f>Sheet1!$A$2:$A$6</c:f>
              <c:numCache>
                <c:formatCode>General</c:formatCode>
                <c:ptCount val="5"/>
                <c:pt idx="0">
                  <c:v>2007.3</c:v>
                </c:pt>
                <c:pt idx="1">
                  <c:v>2008.3</c:v>
                </c:pt>
                <c:pt idx="2">
                  <c:v>2009.3</c:v>
                </c:pt>
                <c:pt idx="4">
                  <c:v>2012.3</c:v>
                </c:pt>
              </c:numCache>
            </c:numRef>
          </c:cat>
          <c:val>
            <c:numRef>
              <c:f>Sheet1!$C$2:$C$6</c:f>
              <c:numCache>
                <c:formatCode>General</c:formatCode>
                <c:ptCount val="5"/>
                <c:pt idx="0">
                  <c:v>35.700000000000003</c:v>
                </c:pt>
                <c:pt idx="1">
                  <c:v>48.2</c:v>
                </c:pt>
                <c:pt idx="2">
                  <c:v>1.5</c:v>
                </c:pt>
                <c:pt idx="4">
                  <c:v>7.9</c:v>
                </c:pt>
              </c:numCache>
            </c:numRef>
          </c:val>
        </c:ser>
        <c:ser>
          <c:idx val="2"/>
          <c:order val="2"/>
          <c:tx>
            <c:strRef>
              <c:f>Sheet1!$D$1</c:f>
              <c:strCache>
                <c:ptCount val="1"/>
                <c:pt idx="0">
                  <c:v>銀行・証券・保険</c:v>
                </c:pt>
              </c:strCache>
            </c:strRef>
          </c:tx>
          <c:spPr>
            <a:ln w="38100">
              <a:solidFill>
                <a:schemeClr val="tx1"/>
              </a:solidFill>
            </a:ln>
          </c:spPr>
          <c:invertIfNegative val="0"/>
          <c:cat>
            <c:numRef>
              <c:f>Sheet1!$A$2:$A$6</c:f>
              <c:numCache>
                <c:formatCode>General</c:formatCode>
                <c:ptCount val="5"/>
                <c:pt idx="0">
                  <c:v>2007.3</c:v>
                </c:pt>
                <c:pt idx="1">
                  <c:v>2008.3</c:v>
                </c:pt>
                <c:pt idx="2">
                  <c:v>2009.3</c:v>
                </c:pt>
                <c:pt idx="4">
                  <c:v>2012.3</c:v>
                </c:pt>
              </c:numCache>
            </c:numRef>
          </c:cat>
          <c:val>
            <c:numRef>
              <c:f>Sheet1!$D$2:$D$6</c:f>
              <c:numCache>
                <c:formatCode>General</c:formatCode>
                <c:ptCount val="5"/>
                <c:pt idx="0">
                  <c:v>35</c:v>
                </c:pt>
                <c:pt idx="1">
                  <c:v>79.8</c:v>
                </c:pt>
                <c:pt idx="2">
                  <c:v>11.5</c:v>
                </c:pt>
                <c:pt idx="4">
                  <c:v>17.399999999999999</c:v>
                </c:pt>
              </c:numCache>
            </c:numRef>
          </c:val>
        </c:ser>
        <c:ser>
          <c:idx val="3"/>
          <c:order val="3"/>
          <c:tx>
            <c:strRef>
              <c:f>Sheet1!$E$1</c:f>
              <c:strCache>
                <c:ptCount val="1"/>
                <c:pt idx="0">
                  <c:v>国内その他・海外投資家</c:v>
                </c:pt>
              </c:strCache>
            </c:strRef>
          </c:tx>
          <c:spPr>
            <a:ln w="38100">
              <a:solidFill>
                <a:schemeClr val="tx1"/>
              </a:solidFill>
            </a:ln>
          </c:spPr>
          <c:invertIfNegative val="0"/>
          <c:cat>
            <c:numRef>
              <c:f>Sheet1!$A$2:$A$6</c:f>
              <c:numCache>
                <c:formatCode>General</c:formatCode>
                <c:ptCount val="5"/>
                <c:pt idx="0">
                  <c:v>2007.3</c:v>
                </c:pt>
                <c:pt idx="1">
                  <c:v>2008.3</c:v>
                </c:pt>
                <c:pt idx="2">
                  <c:v>2009.3</c:v>
                </c:pt>
                <c:pt idx="4">
                  <c:v>2012.3</c:v>
                </c:pt>
              </c:numCache>
            </c:numRef>
          </c:cat>
          <c:val>
            <c:numRef>
              <c:f>Sheet1!$E$2:$E$6</c:f>
              <c:numCache>
                <c:formatCode>General</c:formatCode>
                <c:ptCount val="5"/>
                <c:pt idx="0">
                  <c:v>34.299999999999997</c:v>
                </c:pt>
                <c:pt idx="1">
                  <c:v>19.8</c:v>
                </c:pt>
                <c:pt idx="2">
                  <c:v>3.7</c:v>
                </c:pt>
                <c:pt idx="4">
                  <c:v>23.6</c:v>
                </c:pt>
              </c:numCache>
            </c:numRef>
          </c:val>
        </c:ser>
        <c:dLbls>
          <c:showLegendKey val="0"/>
          <c:showVal val="0"/>
          <c:showCatName val="0"/>
          <c:showSerName val="0"/>
          <c:showPercent val="0"/>
          <c:showBubbleSize val="0"/>
        </c:dLbls>
        <c:gapWidth val="73"/>
        <c:overlap val="100"/>
        <c:axId val="128670208"/>
        <c:axId val="41133760"/>
      </c:barChart>
      <c:catAx>
        <c:axId val="128670208"/>
        <c:scaling>
          <c:orientation val="minMax"/>
        </c:scaling>
        <c:delete val="0"/>
        <c:axPos val="b"/>
        <c:numFmt formatCode="General" sourceLinked="1"/>
        <c:majorTickMark val="out"/>
        <c:minorTickMark val="none"/>
        <c:tickLblPos val="nextTo"/>
        <c:txPr>
          <a:bodyPr/>
          <a:lstStyle/>
          <a:p>
            <a:pPr>
              <a:defRPr sz="1400"/>
            </a:pPr>
            <a:endParaRPr lang="ja-JP"/>
          </a:p>
        </c:txPr>
        <c:crossAx val="41133760"/>
        <c:crosses val="autoZero"/>
        <c:auto val="1"/>
        <c:lblAlgn val="ctr"/>
        <c:lblOffset val="100"/>
        <c:noMultiLvlLbl val="0"/>
      </c:catAx>
      <c:valAx>
        <c:axId val="41133760"/>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12867020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ln>
              <a:solidFill>
                <a:prstClr val="black"/>
              </a:solidFill>
            </a:ln>
          </c:spPr>
          <c:dPt>
            <c:idx val="0"/>
            <c:bubble3D val="0"/>
            <c:spPr>
              <a:solidFill>
                <a:srgbClr val="FFFF99"/>
              </a:solidFill>
              <a:ln>
                <a:solidFill>
                  <a:prstClr val="black"/>
                </a:solidFill>
              </a:ln>
            </c:spPr>
          </c:dPt>
          <c:dPt>
            <c:idx val="1"/>
            <c:bubble3D val="0"/>
            <c:spPr>
              <a:solidFill>
                <a:srgbClr val="00AC4E"/>
              </a:solidFill>
              <a:ln>
                <a:solidFill>
                  <a:prstClr val="black"/>
                </a:solidFill>
              </a:ln>
            </c:spPr>
          </c:dPt>
          <c:dPt>
            <c:idx val="2"/>
            <c:bubble3D val="0"/>
            <c:spPr>
              <a:solidFill>
                <a:srgbClr val="FFFF99"/>
              </a:solidFill>
              <a:ln>
                <a:solidFill>
                  <a:prstClr val="black"/>
                </a:solidFill>
              </a:ln>
            </c:spPr>
          </c:dPt>
          <c:dPt>
            <c:idx val="3"/>
            <c:bubble3D val="0"/>
            <c:spPr>
              <a:solidFill>
                <a:schemeClr val="bg1">
                  <a:lumMod val="95000"/>
                </a:schemeClr>
              </a:solidFill>
              <a:ln>
                <a:solidFill>
                  <a:prstClr val="black"/>
                </a:solidFill>
              </a:ln>
            </c:spPr>
          </c:dPt>
          <c:dPt>
            <c:idx val="4"/>
            <c:bubble3D val="0"/>
            <c:spPr>
              <a:solidFill>
                <a:srgbClr val="FFFF99"/>
              </a:solidFill>
              <a:ln>
                <a:solidFill>
                  <a:prstClr val="black"/>
                </a:solidFill>
              </a:ln>
            </c:spPr>
          </c:dPt>
          <c:dPt>
            <c:idx val="5"/>
            <c:bubble3D val="0"/>
            <c:spPr>
              <a:solidFill>
                <a:srgbClr val="CCFF99"/>
              </a:solidFill>
              <a:ln>
                <a:solidFill>
                  <a:prstClr val="black"/>
                </a:solidFill>
              </a:ln>
            </c:spPr>
          </c:dPt>
          <c:dPt>
            <c:idx val="6"/>
            <c:bubble3D val="0"/>
            <c:spPr>
              <a:solidFill>
                <a:schemeClr val="bg1">
                  <a:lumMod val="95000"/>
                </a:schemeClr>
              </a:solidFill>
              <a:ln>
                <a:solidFill>
                  <a:prstClr val="black"/>
                </a:solidFill>
              </a:ln>
            </c:spPr>
          </c:dPt>
          <c:dPt>
            <c:idx val="7"/>
            <c:bubble3D val="0"/>
            <c:spPr>
              <a:solidFill>
                <a:srgbClr val="CCFF99"/>
              </a:solidFill>
              <a:ln>
                <a:solidFill>
                  <a:prstClr val="black"/>
                </a:solidFill>
              </a:ln>
            </c:spPr>
          </c:dPt>
          <c:dPt>
            <c:idx val="8"/>
            <c:bubble3D val="0"/>
            <c:spPr>
              <a:solidFill>
                <a:schemeClr val="bg1">
                  <a:lumMod val="95000"/>
                </a:schemeClr>
              </a:solidFill>
              <a:ln>
                <a:solidFill>
                  <a:prstClr val="black"/>
                </a:solidFill>
              </a:ln>
            </c:spPr>
          </c:dPt>
          <c:dPt>
            <c:idx val="9"/>
            <c:bubble3D val="0"/>
            <c:spPr>
              <a:solidFill>
                <a:srgbClr val="CCFF99"/>
              </a:solidFill>
              <a:ln>
                <a:solidFill>
                  <a:prstClr val="black"/>
                </a:solidFill>
              </a:ln>
            </c:spPr>
          </c:dPt>
          <c:dPt>
            <c:idx val="10"/>
            <c:bubble3D val="0"/>
            <c:spPr>
              <a:solidFill>
                <a:schemeClr val="bg1">
                  <a:lumMod val="95000"/>
                </a:schemeClr>
              </a:solidFill>
              <a:ln>
                <a:solidFill>
                  <a:prstClr val="black"/>
                </a:solidFill>
              </a:ln>
            </c:spPr>
          </c:dPt>
          <c:dLbls>
            <c:dLbl>
              <c:idx val="1"/>
              <c:layout>
                <c:manualLayout>
                  <c:x val="-0.12104767616923862"/>
                  <c:y val="-0.21795346286826037"/>
                </c:manualLayout>
              </c:layout>
              <c:spPr/>
              <c:txPr>
                <a:bodyPr/>
                <a:lstStyle/>
                <a:p>
                  <a:pPr>
                    <a:defRPr sz="1600" b="1"/>
                  </a:pPr>
                  <a:endParaRPr lang="ja-JP"/>
                </a:p>
              </c:txPr>
              <c:showLegendKey val="0"/>
              <c:showVal val="0"/>
              <c:showCatName val="1"/>
              <c:showSerName val="0"/>
              <c:showPercent val="1"/>
              <c:showBubbleSize val="0"/>
            </c:dLbl>
            <c:showLegendKey val="0"/>
            <c:showVal val="0"/>
            <c:showCatName val="1"/>
            <c:showSerName val="0"/>
            <c:showPercent val="1"/>
            <c:showBubbleSize val="0"/>
            <c:showLeaderLines val="1"/>
          </c:dLbls>
          <c:cat>
            <c:strRef>
              <c:f>Sheet1!$A$2:$A$12</c:f>
              <c:strCache>
                <c:ptCount val="11"/>
                <c:pt idx="0">
                  <c:v>U.S.</c:v>
                </c:pt>
                <c:pt idx="1">
                  <c:v>Japan</c:v>
                </c:pt>
                <c:pt idx="2">
                  <c:v>Germany</c:v>
                </c:pt>
                <c:pt idx="3">
                  <c:v>China</c:v>
                </c:pt>
                <c:pt idx="4">
                  <c:v>Korea</c:v>
                </c:pt>
                <c:pt idx="5">
                  <c:v>France</c:v>
                </c:pt>
                <c:pt idx="6">
                  <c:v>U.K.</c:v>
                </c:pt>
                <c:pt idx="7">
                  <c:v>Switzerland</c:v>
                </c:pt>
                <c:pt idx="8">
                  <c:v>Netherlands</c:v>
                </c:pt>
                <c:pt idx="9">
                  <c:v>Sweden</c:v>
                </c:pt>
                <c:pt idx="10">
                  <c:v>Others</c:v>
                </c:pt>
              </c:strCache>
            </c:strRef>
          </c:cat>
          <c:val>
            <c:numRef>
              <c:f>Sheet1!$B$2:$B$12</c:f>
              <c:numCache>
                <c:formatCode>General</c:formatCode>
                <c:ptCount val="11"/>
                <c:pt idx="0">
                  <c:v>26.7</c:v>
                </c:pt>
                <c:pt idx="1">
                  <c:v>21.4</c:v>
                </c:pt>
                <c:pt idx="2">
                  <c:v>10.200000000000001</c:v>
                </c:pt>
                <c:pt idx="3">
                  <c:v>9</c:v>
                </c:pt>
                <c:pt idx="4">
                  <c:v>5.7</c:v>
                </c:pt>
                <c:pt idx="5">
                  <c:v>4.2</c:v>
                </c:pt>
                <c:pt idx="6">
                  <c:v>2.7</c:v>
                </c:pt>
                <c:pt idx="7">
                  <c:v>2.4</c:v>
                </c:pt>
                <c:pt idx="8">
                  <c:v>1.9</c:v>
                </c:pt>
                <c:pt idx="9">
                  <c:v>1.9</c:v>
                </c:pt>
                <c:pt idx="10">
                  <c:v>13.900000000000002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0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0.03304</cdr:x>
      <cdr:y>0.03144</cdr:y>
    </cdr:from>
    <cdr:to>
      <cdr:x>0.21477</cdr:x>
      <cdr:y>0.09789</cdr:y>
    </cdr:to>
    <cdr:sp macro="" textlink="">
      <cdr:nvSpPr>
        <cdr:cNvPr id="2" name="テキスト ボックス 1"/>
        <cdr:cNvSpPr txBox="1"/>
      </cdr:nvSpPr>
      <cdr:spPr>
        <a:xfrm xmlns:a="http://schemas.openxmlformats.org/drawingml/2006/main">
          <a:off x="144008" y="80307"/>
          <a:ext cx="792095" cy="169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dirty="0" smtClean="0"/>
            <a:t>In units</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0.38242</cdr:x>
      <cdr:y>0.1986</cdr:y>
    </cdr:from>
    <cdr:to>
      <cdr:x>0.87722</cdr:x>
      <cdr:y>0.33452</cdr:y>
    </cdr:to>
    <cdr:sp macro="" textlink="">
      <cdr:nvSpPr>
        <cdr:cNvPr id="2" name="テキスト ボックス 9"/>
        <cdr:cNvSpPr txBox="1"/>
      </cdr:nvSpPr>
      <cdr:spPr>
        <a:xfrm xmlns:a="http://schemas.openxmlformats.org/drawingml/2006/main" rot="1401073">
          <a:off x="1548882" y="449733"/>
          <a:ext cx="2004075"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r>
            <a:rPr lang="en-US" altLang="ja-JP" sz="1400" dirty="0" smtClean="0">
              <a:solidFill>
                <a:srgbClr val="FF0000"/>
              </a:solidFill>
            </a:rPr>
            <a:t>29 months to 9 months</a:t>
          </a:r>
          <a:endParaRPr kumimoji="1" lang="ja-JP" altLang="en-US" sz="14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4A19DC4-4CD0-4E8E-BEE3-1205A5782F34}" type="datetimeFigureOut">
              <a:rPr kumimoji="1" lang="ja-JP" altLang="en-US" smtClean="0"/>
              <a:t>2014/3/11</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D8A1AD4-A936-4230-A808-42044F049816}" type="slidenum">
              <a:rPr kumimoji="1" lang="ja-JP" altLang="en-US" smtClean="0"/>
              <a:t>‹Nr.›</a:t>
            </a:fld>
            <a:endParaRPr kumimoji="1" lang="ja-JP" altLang="en-US" dirty="0"/>
          </a:p>
        </p:txBody>
      </p:sp>
    </p:spTree>
    <p:extLst>
      <p:ext uri="{BB962C8B-B14F-4D97-AF65-F5344CB8AC3E}">
        <p14:creationId xmlns:p14="http://schemas.microsoft.com/office/powerpoint/2010/main" val="121800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C02C647D-D87C-474D-8686-44CED74B5A00}" type="datetimeFigureOut">
              <a:rPr kumimoji="1" lang="ja-JP" altLang="en-US" smtClean="0"/>
              <a:t>2014/3/11</a:t>
            </a:fld>
            <a:endParaRPr kumimoji="1" lang="ja-JP" altLang="en-US" dirty="0"/>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8893C1D7-D6A2-4A57-ABF5-F7EA6EAFA6C4}" type="slidenum">
              <a:rPr kumimoji="1" lang="ja-JP" altLang="en-US" smtClean="0"/>
              <a:t>‹Nr.›</a:t>
            </a:fld>
            <a:endParaRPr kumimoji="1" lang="ja-JP" altLang="en-US" dirty="0"/>
          </a:p>
        </p:txBody>
      </p:sp>
    </p:spTree>
    <p:extLst>
      <p:ext uri="{BB962C8B-B14F-4D97-AF65-F5344CB8AC3E}">
        <p14:creationId xmlns:p14="http://schemas.microsoft.com/office/powerpoint/2010/main" val="3642728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左図：日本貿易統計より作成</a:t>
            </a:r>
            <a:endParaRPr lang="en-US" altLang="ja-JP" dirty="0" smtClean="0"/>
          </a:p>
          <a:p>
            <a:r>
              <a:rPr lang="ja-JP" altLang="en-US" dirty="0" smtClean="0"/>
              <a:t>右図：企画調査室作成</a:t>
            </a:r>
          </a:p>
        </p:txBody>
      </p:sp>
      <p:sp>
        <p:nvSpPr>
          <p:cNvPr id="4" name="スライド番号プレースホルダ 3"/>
          <p:cNvSpPr>
            <a:spLocks noGrp="1"/>
          </p:cNvSpPr>
          <p:nvPr>
            <p:ph type="sldNum" sz="quarter" idx="5"/>
          </p:nvPr>
        </p:nvSpPr>
        <p:spPr/>
        <p:txBody>
          <a:bodyPr/>
          <a:lstStyle/>
          <a:p>
            <a:pPr>
              <a:defRPr/>
            </a:pPr>
            <a:fld id="{7CF8F562-9A62-4BE3-9CF8-BDAAB66EBCDA}" type="slidenum">
              <a:rPr lang="ja-JP" altLang="en-US" smtClean="0"/>
              <a:pPr>
                <a:defRPr/>
              </a:pPr>
              <a:t>5</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35E722-DCEB-4B9B-850A-0990A504E40F}"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316733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35E722-DCEB-4B9B-850A-0990A504E40F}"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200233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8050" y="358775"/>
            <a:ext cx="4794250" cy="3597275"/>
          </a:xfrm>
        </p:spPr>
      </p:sp>
      <p:sp>
        <p:nvSpPr>
          <p:cNvPr id="3" name="ノート プレースホルダ 2"/>
          <p:cNvSpPr>
            <a:spLocks noGrp="1"/>
          </p:cNvSpPr>
          <p:nvPr>
            <p:ph type="body" idx="1"/>
          </p:nvPr>
        </p:nvSpPr>
        <p:spPr>
          <a:xfrm>
            <a:off x="303316" y="3959432"/>
            <a:ext cx="6200398" cy="4646132"/>
          </a:xfrm>
        </p:spPr>
        <p:txBody>
          <a:bodyPr>
            <a:noAutofit/>
          </a:bodyPr>
          <a:lstStyle/>
          <a:p>
            <a:pPr>
              <a:spcBef>
                <a:spcPct val="0"/>
              </a:spcBef>
              <a:buFont typeface="Wingdings" pitchFamily="2" charset="2"/>
              <a:buChar char="Ø"/>
              <a:defRPr/>
            </a:pPr>
            <a:endParaRPr lang="ja-JP" altLang="en-US" dirty="0"/>
          </a:p>
        </p:txBody>
      </p:sp>
      <p:sp>
        <p:nvSpPr>
          <p:cNvPr id="4" name="スライド番号プレースホルダ 3"/>
          <p:cNvSpPr>
            <a:spLocks noGrp="1"/>
          </p:cNvSpPr>
          <p:nvPr>
            <p:ph type="sldNum" sz="quarter" idx="10"/>
          </p:nvPr>
        </p:nvSpPr>
        <p:spPr/>
        <p:txBody>
          <a:bodyPr/>
          <a:lstStyle/>
          <a:p>
            <a:pPr>
              <a:defRPr/>
            </a:pPr>
            <a:fld id="{B42537AD-B7BC-4680-8CC0-6BA5BCF4BB5B}" type="slidenum">
              <a:rPr lang="ja-JP" altLang="en-US" smtClean="0"/>
              <a:pPr>
                <a:defRPr/>
              </a:pPr>
              <a:t>28</a:t>
            </a:fld>
            <a:endParaRPr lang="ja-JP" altLang="en-US" dirty="0"/>
          </a:p>
        </p:txBody>
      </p:sp>
      <p:sp>
        <p:nvSpPr>
          <p:cNvPr id="5" name="日付プレースホルダ 4"/>
          <p:cNvSpPr>
            <a:spLocks noGrp="1"/>
          </p:cNvSpPr>
          <p:nvPr>
            <p:ph type="dt" idx="11"/>
          </p:nvPr>
        </p:nvSpPr>
        <p:spPr/>
        <p:txBody>
          <a:bodyPr/>
          <a:lstStyle/>
          <a:p>
            <a:fld id="{F188F561-196F-474E-82CF-053B5AA5E12D}" type="datetime8">
              <a:rPr kumimoji="1" lang="en-US" altLang="ja-JP" smtClean="0"/>
              <a:pPr/>
              <a:t>3/11/2014 10:56 AM</a:t>
            </a:fld>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8050" y="358775"/>
            <a:ext cx="4794250" cy="3597275"/>
          </a:xfrm>
        </p:spPr>
      </p:sp>
      <p:sp>
        <p:nvSpPr>
          <p:cNvPr id="3" name="ノート プレースホルダ 2"/>
          <p:cNvSpPr>
            <a:spLocks noGrp="1"/>
          </p:cNvSpPr>
          <p:nvPr>
            <p:ph type="body" idx="1"/>
          </p:nvPr>
        </p:nvSpPr>
        <p:spPr>
          <a:xfrm>
            <a:off x="303316" y="3959432"/>
            <a:ext cx="6200398" cy="4646132"/>
          </a:xfrm>
        </p:spPr>
        <p:txBody>
          <a:bodyPr>
            <a:noAutofit/>
          </a:bodyPr>
          <a:lstStyle/>
          <a:p>
            <a:pPr>
              <a:spcBef>
                <a:spcPct val="0"/>
              </a:spcBef>
              <a:buFont typeface="Wingdings" pitchFamily="2" charset="2"/>
              <a:buChar char="Ø"/>
              <a:defRPr/>
            </a:pPr>
            <a:endParaRPr lang="ja-JP" altLang="en-US" dirty="0"/>
          </a:p>
        </p:txBody>
      </p:sp>
      <p:sp>
        <p:nvSpPr>
          <p:cNvPr id="4" name="スライド番号プレースホルダ 3"/>
          <p:cNvSpPr>
            <a:spLocks noGrp="1"/>
          </p:cNvSpPr>
          <p:nvPr>
            <p:ph type="sldNum" sz="quarter" idx="10"/>
          </p:nvPr>
        </p:nvSpPr>
        <p:spPr/>
        <p:txBody>
          <a:bodyPr/>
          <a:lstStyle/>
          <a:p>
            <a:pPr>
              <a:defRPr/>
            </a:pPr>
            <a:fld id="{B42537AD-B7BC-4680-8CC0-6BA5BCF4BB5B}" type="slidenum">
              <a:rPr lang="ja-JP" altLang="en-US" smtClean="0"/>
              <a:pPr>
                <a:defRPr/>
              </a:pPr>
              <a:t>29</a:t>
            </a:fld>
            <a:endParaRPr lang="ja-JP" altLang="en-US" dirty="0"/>
          </a:p>
        </p:txBody>
      </p:sp>
      <p:sp>
        <p:nvSpPr>
          <p:cNvPr id="5" name="日付プレースホルダ 4"/>
          <p:cNvSpPr>
            <a:spLocks noGrp="1"/>
          </p:cNvSpPr>
          <p:nvPr>
            <p:ph type="dt" idx="11"/>
          </p:nvPr>
        </p:nvSpPr>
        <p:spPr/>
        <p:txBody>
          <a:bodyPr/>
          <a:lstStyle/>
          <a:p>
            <a:fld id="{F188F561-196F-474E-82CF-053B5AA5E12D}" type="datetime8">
              <a:rPr kumimoji="1" lang="en-US" altLang="ja-JP" smtClean="0"/>
              <a:pPr/>
              <a:t>3/11/2014 10:56 AM</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8050" y="358775"/>
            <a:ext cx="4794250" cy="3597275"/>
          </a:xfrm>
        </p:spPr>
      </p:sp>
      <p:sp>
        <p:nvSpPr>
          <p:cNvPr id="3" name="ノート プレースホルダ 2"/>
          <p:cNvSpPr>
            <a:spLocks noGrp="1"/>
          </p:cNvSpPr>
          <p:nvPr>
            <p:ph type="body" idx="1"/>
          </p:nvPr>
        </p:nvSpPr>
        <p:spPr>
          <a:xfrm>
            <a:off x="303316" y="3959432"/>
            <a:ext cx="6200398" cy="4646132"/>
          </a:xfrm>
        </p:spPr>
        <p:txBody>
          <a:bodyPr>
            <a:noAutofit/>
          </a:bodyPr>
          <a:lstStyle/>
          <a:p>
            <a:pPr>
              <a:spcBef>
                <a:spcPct val="0"/>
              </a:spcBef>
              <a:buFont typeface="Wingdings" pitchFamily="2" charset="2"/>
              <a:buChar char="Ø"/>
              <a:defRPr/>
            </a:pPr>
            <a:endParaRPr lang="ja-JP" altLang="en-US" dirty="0"/>
          </a:p>
        </p:txBody>
      </p:sp>
      <p:sp>
        <p:nvSpPr>
          <p:cNvPr id="4" name="スライド番号プレースホルダ 3"/>
          <p:cNvSpPr>
            <a:spLocks noGrp="1"/>
          </p:cNvSpPr>
          <p:nvPr>
            <p:ph type="sldNum" sz="quarter" idx="10"/>
          </p:nvPr>
        </p:nvSpPr>
        <p:spPr/>
        <p:txBody>
          <a:bodyPr/>
          <a:lstStyle/>
          <a:p>
            <a:pPr>
              <a:defRPr/>
            </a:pPr>
            <a:fld id="{B42537AD-B7BC-4680-8CC0-6BA5BCF4BB5B}" type="slidenum">
              <a:rPr lang="ja-JP" altLang="en-US" smtClean="0">
                <a:solidFill>
                  <a:prstClr val="black"/>
                </a:solidFill>
              </a:rPr>
              <a:pPr>
                <a:defRPr/>
              </a:pPr>
              <a:t>31</a:t>
            </a:fld>
            <a:endParaRPr lang="ja-JP" altLang="en-US" dirty="0">
              <a:solidFill>
                <a:prstClr val="black"/>
              </a:solidFill>
            </a:endParaRPr>
          </a:p>
        </p:txBody>
      </p:sp>
      <p:sp>
        <p:nvSpPr>
          <p:cNvPr id="5" name="日付プレースホルダ 4"/>
          <p:cNvSpPr>
            <a:spLocks noGrp="1"/>
          </p:cNvSpPr>
          <p:nvPr>
            <p:ph type="dt" idx="11"/>
          </p:nvPr>
        </p:nvSpPr>
        <p:spPr/>
        <p:txBody>
          <a:bodyPr/>
          <a:lstStyle/>
          <a:p>
            <a:fld id="{F188F561-196F-474E-82CF-053B5AA5E12D}" type="datetime8">
              <a:rPr lang="en-US" altLang="ja-JP" smtClean="0">
                <a:solidFill>
                  <a:prstClr val="black"/>
                </a:solidFill>
              </a:rPr>
              <a:pPr/>
              <a:t>3/11/2014 10:56 AM</a:t>
            </a:fld>
            <a:endParaRPr lang="ja-JP"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900113" y="738188"/>
            <a:ext cx="4935537" cy="3703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4" name="フッター プレースホルダ 3"/>
          <p:cNvSpPr>
            <a:spLocks noGrp="1"/>
          </p:cNvSpPr>
          <p:nvPr>
            <p:ph type="ftr" sz="quarter" idx="4"/>
          </p:nvPr>
        </p:nvSpPr>
        <p:spPr/>
        <p:txBody>
          <a:bodyPr/>
          <a:lstStyle/>
          <a:p>
            <a:pPr>
              <a:defRPr/>
            </a:pPr>
            <a:endParaRPr lang="ja-JP"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8050" y="358775"/>
            <a:ext cx="4794250" cy="3597275"/>
          </a:xfrm>
        </p:spPr>
      </p:sp>
      <p:sp>
        <p:nvSpPr>
          <p:cNvPr id="3" name="ノート プレースホルダ 2"/>
          <p:cNvSpPr>
            <a:spLocks noGrp="1"/>
          </p:cNvSpPr>
          <p:nvPr>
            <p:ph type="body" idx="1"/>
          </p:nvPr>
        </p:nvSpPr>
        <p:spPr>
          <a:xfrm>
            <a:off x="303316" y="3963664"/>
            <a:ext cx="6200398" cy="5217964"/>
          </a:xfrm>
        </p:spPr>
        <p:txBody>
          <a:bodyPr>
            <a:noAutofit/>
          </a:bodyPr>
          <a:lstStyle/>
          <a:p>
            <a:pPr>
              <a:spcAft>
                <a:spcPts val="0"/>
              </a:spcAft>
            </a:pPr>
            <a:r>
              <a:rPr lang="en-US" altLang="ja-JP" kern="100" dirty="0">
                <a:latin typeface="+mn-ea"/>
                <a:cs typeface="Times New Roman"/>
              </a:rPr>
              <a:t>&lt;Page </a:t>
            </a:r>
            <a:r>
              <a:rPr lang="en-US" altLang="ja-JP" kern="100" dirty="0" smtClean="0">
                <a:latin typeface="+mn-ea"/>
                <a:cs typeface="Times New Roman"/>
              </a:rPr>
              <a:t>3/14&gt;</a:t>
            </a:r>
          </a:p>
          <a:p>
            <a:pPr>
              <a:spcAft>
                <a:spcPts val="0"/>
              </a:spcAft>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まず</a:t>
            </a:r>
            <a:r>
              <a:rPr lang="ja-JP" altLang="ja-JP" kern="100" dirty="0" smtClean="0">
                <a:latin typeface="+mn-ea"/>
                <a:cs typeface="Times New Roman"/>
              </a:rPr>
              <a:t>第</a:t>
            </a:r>
            <a:r>
              <a:rPr lang="ja-JP" altLang="en-US" kern="100" dirty="0" smtClean="0">
                <a:latin typeface="+mn-ea"/>
                <a:cs typeface="Times New Roman"/>
              </a:rPr>
              <a:t>１</a:t>
            </a:r>
            <a:r>
              <a:rPr lang="ja-JP" altLang="ja-JP" kern="100" dirty="0" smtClean="0">
                <a:latin typeface="+mn-ea"/>
                <a:cs typeface="Times New Roman"/>
              </a:rPr>
              <a:t>の強み</a:t>
            </a:r>
            <a:r>
              <a:rPr lang="ja-JP" altLang="en-US" kern="100" dirty="0" smtClean="0">
                <a:latin typeface="+mn-ea"/>
                <a:cs typeface="Times New Roman"/>
              </a:rPr>
              <a:t>は</a:t>
            </a:r>
            <a:r>
              <a:rPr lang="ja-JP" altLang="ja-JP" kern="100" dirty="0" smtClean="0">
                <a:latin typeface="+mn-ea"/>
                <a:cs typeface="Times New Roman"/>
              </a:rPr>
              <a:t>、日本</a:t>
            </a:r>
            <a:r>
              <a:rPr lang="ja-JP" altLang="en-US" kern="100" dirty="0" smtClean="0">
                <a:latin typeface="+mn-ea"/>
                <a:cs typeface="Times New Roman"/>
              </a:rPr>
              <a:t>が</a:t>
            </a:r>
            <a:r>
              <a:rPr lang="ja-JP" altLang="ja-JP" kern="100" dirty="0" smtClean="0">
                <a:latin typeface="+mn-ea"/>
                <a:cs typeface="Times New Roman"/>
              </a:rPr>
              <a:t>イノベーションに</a:t>
            </a:r>
            <a:r>
              <a:rPr lang="ja-JP" altLang="ja-JP" kern="100" dirty="0">
                <a:latin typeface="+mn-ea"/>
                <a:cs typeface="Times New Roman"/>
              </a:rPr>
              <a:t>最適な国であり、研究開発拠点として理想的な環境を提供していることです</a:t>
            </a:r>
            <a:r>
              <a:rPr lang="ja-JP" altLang="ja-JP" kern="100" dirty="0" smtClean="0">
                <a:latin typeface="+mn-ea"/>
                <a:cs typeface="Times New Roman"/>
              </a:rPr>
              <a:t>。</a:t>
            </a:r>
            <a:r>
              <a:rPr lang="ja-JP" altLang="en-US" kern="100" dirty="0" smtClean="0">
                <a:latin typeface="+mn-ea"/>
                <a:cs typeface="Times New Roman"/>
              </a:rPr>
              <a:t>いくつか具体例をご紹介しましょう。</a:t>
            </a:r>
            <a:endParaRPr lang="en-US" altLang="ja-JP" kern="100" dirty="0" smtClean="0">
              <a:latin typeface="+mn-ea"/>
              <a:cs typeface="Times New Roman"/>
            </a:endParaRPr>
          </a:p>
          <a:p>
            <a:pPr marL="342845" indent="-342845">
              <a:spcAft>
                <a:spcPts val="0"/>
              </a:spcAft>
              <a:buFont typeface="Wingdings"/>
              <a:buChar char=""/>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①まず、</a:t>
            </a:r>
            <a:r>
              <a:rPr lang="ja-JP" altLang="ja-JP" kern="100" dirty="0" smtClean="0">
                <a:latin typeface="+mn-ea"/>
                <a:cs typeface="Times New Roman"/>
              </a:rPr>
              <a:t>世界</a:t>
            </a:r>
            <a:r>
              <a:rPr lang="ja-JP" altLang="ja-JP" kern="100" dirty="0">
                <a:latin typeface="+mn-ea"/>
                <a:cs typeface="Times New Roman"/>
              </a:rPr>
              <a:t>経済フォーラムが公表している「国際競争力ランキング」によると、日本のイノベーション能力は世界</a:t>
            </a:r>
            <a:r>
              <a:rPr lang="ja-JP" altLang="ja-JP" kern="100" dirty="0" smtClean="0">
                <a:latin typeface="+mn-ea"/>
                <a:cs typeface="Times New Roman"/>
              </a:rPr>
              <a:t>第</a:t>
            </a:r>
            <a:r>
              <a:rPr lang="ja-JP" altLang="en-US" kern="100" dirty="0" smtClean="0">
                <a:latin typeface="+mn-ea"/>
                <a:cs typeface="Times New Roman"/>
              </a:rPr>
              <a:t>１</a:t>
            </a:r>
            <a:r>
              <a:rPr lang="ja-JP" altLang="ja-JP" kern="100" dirty="0" smtClean="0">
                <a:latin typeface="+mn-ea"/>
                <a:cs typeface="Times New Roman"/>
              </a:rPr>
              <a:t>位</a:t>
            </a:r>
            <a:r>
              <a:rPr lang="ja-JP" altLang="ja-JP" kern="100" dirty="0">
                <a:latin typeface="+mn-ea"/>
                <a:cs typeface="Times New Roman"/>
              </a:rPr>
              <a:t>となっています</a:t>
            </a:r>
            <a:r>
              <a:rPr lang="ja-JP" altLang="ja-JP" kern="100" dirty="0" smtClean="0">
                <a:latin typeface="+mn-ea"/>
                <a:cs typeface="Times New Roman"/>
              </a:rPr>
              <a:t>。</a:t>
            </a:r>
            <a:endParaRPr lang="en-US" altLang="ja-JP" kern="100" dirty="0" smtClean="0">
              <a:latin typeface="+mn-ea"/>
              <a:cs typeface="Times New Roman"/>
            </a:endParaRPr>
          </a:p>
          <a:p>
            <a:pPr marL="342845" indent="-342845">
              <a:spcAft>
                <a:spcPts val="0"/>
              </a:spcAft>
              <a:buFont typeface="Wingdings"/>
              <a:buChar char=""/>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②次に、</a:t>
            </a:r>
            <a:r>
              <a:rPr lang="ja-JP" altLang="ja-JP" kern="100" dirty="0" smtClean="0">
                <a:latin typeface="+mn-ea"/>
                <a:cs typeface="Times New Roman"/>
              </a:rPr>
              <a:t>左</a:t>
            </a:r>
            <a:r>
              <a:rPr lang="ja-JP" altLang="en-US" kern="100" dirty="0" smtClean="0">
                <a:latin typeface="+mn-ea"/>
                <a:cs typeface="Times New Roman"/>
              </a:rPr>
              <a:t>側</a:t>
            </a:r>
            <a:r>
              <a:rPr lang="ja-JP" altLang="ja-JP" kern="100" dirty="0" smtClean="0">
                <a:latin typeface="+mn-ea"/>
                <a:cs typeface="Times New Roman"/>
              </a:rPr>
              <a:t>のグラフ</a:t>
            </a:r>
            <a:r>
              <a:rPr lang="ja-JP" altLang="en-US" kern="100" dirty="0" smtClean="0">
                <a:latin typeface="+mn-ea"/>
                <a:cs typeface="Times New Roman"/>
              </a:rPr>
              <a:t>をご覧ください。</a:t>
            </a:r>
            <a:r>
              <a:rPr lang="ja-JP" altLang="ja-JP" kern="100" dirty="0" smtClean="0">
                <a:latin typeface="+mn-ea"/>
                <a:cs typeface="Times New Roman"/>
              </a:rPr>
              <a:t>主要</a:t>
            </a:r>
            <a:r>
              <a:rPr lang="ja-JP" altLang="ja-JP" kern="100" dirty="0">
                <a:latin typeface="+mn-ea"/>
                <a:cs typeface="Times New Roman"/>
              </a:rPr>
              <a:t>国における研究開発費の</a:t>
            </a:r>
            <a:r>
              <a:rPr lang="ja-JP" altLang="ja-JP" kern="100" dirty="0" smtClean="0">
                <a:latin typeface="+mn-ea"/>
                <a:cs typeface="Times New Roman"/>
              </a:rPr>
              <a:t>対</a:t>
            </a:r>
            <a:r>
              <a:rPr lang="ja-JP" altLang="en-US" kern="100" dirty="0" smtClean="0">
                <a:latin typeface="+mn-ea"/>
                <a:cs typeface="Times New Roman"/>
              </a:rPr>
              <a:t>ＧＤＰ</a:t>
            </a:r>
            <a:r>
              <a:rPr lang="ja-JP" altLang="ja-JP" kern="100" dirty="0" smtClean="0">
                <a:latin typeface="+mn-ea"/>
                <a:cs typeface="Times New Roman"/>
              </a:rPr>
              <a:t>比</a:t>
            </a:r>
            <a:r>
              <a:rPr lang="ja-JP" altLang="ja-JP" kern="100" dirty="0">
                <a:latin typeface="+mn-ea"/>
                <a:cs typeface="Times New Roman"/>
              </a:rPr>
              <a:t>を比較したもの</a:t>
            </a:r>
            <a:r>
              <a:rPr lang="ja-JP" altLang="ja-JP" kern="100" dirty="0" smtClean="0">
                <a:latin typeface="+mn-ea"/>
                <a:cs typeface="Times New Roman"/>
              </a:rPr>
              <a:t>で</a:t>
            </a:r>
            <a:r>
              <a:rPr lang="ja-JP" altLang="en-US" kern="100" dirty="0" smtClean="0">
                <a:latin typeface="+mn-ea"/>
                <a:cs typeface="Times New Roman"/>
              </a:rPr>
              <a:t>す。日本</a:t>
            </a:r>
            <a:r>
              <a:rPr lang="ja-JP" altLang="ja-JP" kern="100" dirty="0" smtClean="0">
                <a:latin typeface="+mn-ea"/>
                <a:cs typeface="Times New Roman"/>
              </a:rPr>
              <a:t>の</a:t>
            </a:r>
            <a:r>
              <a:rPr lang="ja-JP" altLang="ja-JP" kern="100" dirty="0">
                <a:latin typeface="+mn-ea"/>
                <a:cs typeface="Times New Roman"/>
              </a:rPr>
              <a:t>研究開発費の割合</a:t>
            </a:r>
            <a:r>
              <a:rPr lang="ja-JP" altLang="ja-JP" kern="100" dirty="0" smtClean="0">
                <a:latin typeface="+mn-ea"/>
                <a:cs typeface="Times New Roman"/>
              </a:rPr>
              <a:t>は</a:t>
            </a:r>
            <a:r>
              <a:rPr lang="ja-JP" altLang="en-US" kern="100" dirty="0" smtClean="0">
                <a:latin typeface="+mn-ea"/>
                <a:cs typeface="Times New Roman"/>
              </a:rPr>
              <a:t>３．４</a:t>
            </a:r>
            <a:r>
              <a:rPr lang="ja-JP" altLang="ja-JP" kern="100" dirty="0" smtClean="0">
                <a:latin typeface="+mn-ea"/>
                <a:cs typeface="Times New Roman"/>
              </a:rPr>
              <a:t>％</a:t>
            </a:r>
            <a:r>
              <a:rPr lang="ja-JP" altLang="ja-JP" kern="100" dirty="0">
                <a:latin typeface="+mn-ea"/>
                <a:cs typeface="Times New Roman"/>
              </a:rPr>
              <a:t>で、</a:t>
            </a:r>
            <a:r>
              <a:rPr lang="en-US" altLang="ja-JP" kern="100" dirty="0" smtClean="0">
                <a:latin typeface="+mn-ea"/>
                <a:cs typeface="Times New Roman"/>
              </a:rPr>
              <a:t>G</a:t>
            </a:r>
            <a:r>
              <a:rPr lang="ja-JP" altLang="en-US" kern="100" dirty="0" smtClean="0">
                <a:latin typeface="+mn-ea"/>
                <a:cs typeface="Times New Roman"/>
              </a:rPr>
              <a:t>８</a:t>
            </a:r>
            <a:r>
              <a:rPr lang="ja-JP" altLang="ja-JP" kern="100" dirty="0" smtClean="0">
                <a:latin typeface="+mn-ea"/>
                <a:cs typeface="Times New Roman"/>
              </a:rPr>
              <a:t>諸国</a:t>
            </a:r>
            <a:r>
              <a:rPr lang="ja-JP" altLang="ja-JP" kern="100" dirty="0">
                <a:latin typeface="+mn-ea"/>
                <a:cs typeface="Times New Roman"/>
              </a:rPr>
              <a:t>の中</a:t>
            </a:r>
            <a:r>
              <a:rPr lang="ja-JP" altLang="ja-JP" kern="100" dirty="0" smtClean="0">
                <a:latin typeface="+mn-ea"/>
                <a:cs typeface="Times New Roman"/>
              </a:rPr>
              <a:t>で最も</a:t>
            </a:r>
            <a:r>
              <a:rPr lang="ja-JP" altLang="ja-JP" kern="100" dirty="0">
                <a:latin typeface="+mn-ea"/>
                <a:cs typeface="Times New Roman"/>
              </a:rPr>
              <a:t>高くなっています</a:t>
            </a:r>
            <a:r>
              <a:rPr lang="ja-JP" altLang="ja-JP" kern="100" dirty="0" smtClean="0">
                <a:latin typeface="+mn-ea"/>
                <a:cs typeface="Times New Roman"/>
              </a:rPr>
              <a:t>。</a:t>
            </a:r>
            <a:endParaRPr lang="en-US" altLang="ja-JP" kern="100" dirty="0" smtClean="0">
              <a:latin typeface="+mn-ea"/>
              <a:cs typeface="Times New Roman"/>
            </a:endParaRPr>
          </a:p>
          <a:p>
            <a:pPr marL="342845" indent="-342845">
              <a:spcAft>
                <a:spcPts val="0"/>
              </a:spcAft>
              <a:buFont typeface="Wingdings"/>
              <a:buChar char=""/>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③また、</a:t>
            </a:r>
            <a:r>
              <a:rPr lang="ja-JP" altLang="ja-JP" kern="100" dirty="0" smtClean="0">
                <a:latin typeface="+mn-ea"/>
                <a:cs typeface="Times New Roman"/>
              </a:rPr>
              <a:t>右上</a:t>
            </a:r>
            <a:r>
              <a:rPr lang="ja-JP" altLang="ja-JP" kern="100" dirty="0">
                <a:latin typeface="+mn-ea"/>
                <a:cs typeface="Times New Roman"/>
              </a:rPr>
              <a:t>の円</a:t>
            </a:r>
            <a:r>
              <a:rPr lang="ja-JP" altLang="ja-JP" kern="100" dirty="0" smtClean="0">
                <a:latin typeface="+mn-ea"/>
                <a:cs typeface="Times New Roman"/>
              </a:rPr>
              <a:t>グラフ</a:t>
            </a:r>
            <a:r>
              <a:rPr lang="ja-JP" altLang="en-US" kern="100" dirty="0" smtClean="0">
                <a:latin typeface="+mn-ea"/>
                <a:cs typeface="Times New Roman"/>
              </a:rPr>
              <a:t>をご覧ください。</a:t>
            </a:r>
            <a:r>
              <a:rPr lang="ja-JP" altLang="ja-JP" kern="100" dirty="0" smtClean="0">
                <a:latin typeface="+mn-ea"/>
                <a:cs typeface="Times New Roman"/>
              </a:rPr>
              <a:t>特許</a:t>
            </a:r>
            <a:r>
              <a:rPr lang="ja-JP" altLang="ja-JP" kern="100" dirty="0">
                <a:latin typeface="+mn-ea"/>
                <a:cs typeface="Times New Roman"/>
              </a:rPr>
              <a:t>協力</a:t>
            </a:r>
            <a:r>
              <a:rPr lang="ja-JP" altLang="ja-JP" kern="100" dirty="0" smtClean="0">
                <a:latin typeface="+mn-ea"/>
                <a:cs typeface="Times New Roman"/>
              </a:rPr>
              <a:t>条約</a:t>
            </a:r>
            <a:r>
              <a:rPr lang="ja-JP" altLang="en-US" kern="100" dirty="0" smtClean="0">
                <a:latin typeface="+mn-ea"/>
                <a:cs typeface="Times New Roman"/>
              </a:rPr>
              <a:t>（ＰＣＴ）</a:t>
            </a:r>
            <a:r>
              <a:rPr lang="ja-JP" altLang="ja-JP" kern="100" dirty="0" smtClean="0">
                <a:latin typeface="+mn-ea"/>
                <a:cs typeface="Times New Roman"/>
              </a:rPr>
              <a:t>の</a:t>
            </a:r>
            <a:r>
              <a:rPr lang="ja-JP" altLang="ja-JP" kern="100" dirty="0">
                <a:latin typeface="+mn-ea"/>
                <a:cs typeface="Times New Roman"/>
              </a:rPr>
              <a:t>国際出願件数の国別割合を示して</a:t>
            </a:r>
            <a:r>
              <a:rPr lang="ja-JP" altLang="ja-JP" kern="100" dirty="0" smtClean="0">
                <a:latin typeface="+mn-ea"/>
                <a:cs typeface="Times New Roman"/>
              </a:rPr>
              <a:t>います</a:t>
            </a:r>
            <a:r>
              <a:rPr lang="ja-JP" altLang="en-US" kern="100" dirty="0" smtClean="0">
                <a:latin typeface="+mn-ea"/>
                <a:cs typeface="Times New Roman"/>
              </a:rPr>
              <a:t>。</a:t>
            </a:r>
            <a:r>
              <a:rPr lang="ja-JP" altLang="ja-JP" kern="100" dirty="0" smtClean="0">
                <a:latin typeface="+mn-ea"/>
                <a:cs typeface="Times New Roman"/>
              </a:rPr>
              <a:t>日本</a:t>
            </a:r>
            <a:r>
              <a:rPr lang="ja-JP" altLang="ja-JP" kern="100" dirty="0">
                <a:latin typeface="+mn-ea"/>
                <a:cs typeface="Times New Roman"/>
              </a:rPr>
              <a:t>の割合</a:t>
            </a:r>
            <a:r>
              <a:rPr lang="ja-JP" altLang="ja-JP" kern="100" dirty="0" smtClean="0">
                <a:latin typeface="+mn-ea"/>
                <a:cs typeface="Times New Roman"/>
              </a:rPr>
              <a:t>は</a:t>
            </a:r>
            <a:r>
              <a:rPr lang="ja-JP" altLang="en-US" kern="100" dirty="0">
                <a:latin typeface="+mn-ea"/>
                <a:cs typeface="Times New Roman"/>
              </a:rPr>
              <a:t>２１</a:t>
            </a:r>
            <a:r>
              <a:rPr lang="ja-JP" altLang="ja-JP" kern="100" dirty="0" smtClean="0">
                <a:latin typeface="+mn-ea"/>
                <a:cs typeface="Times New Roman"/>
              </a:rPr>
              <a:t>％</a:t>
            </a:r>
            <a:r>
              <a:rPr lang="ja-JP" altLang="ja-JP" kern="100" dirty="0">
                <a:latin typeface="+mn-ea"/>
                <a:cs typeface="Times New Roman"/>
              </a:rPr>
              <a:t>で、世界第</a:t>
            </a:r>
            <a:r>
              <a:rPr lang="en-US" altLang="ja-JP" kern="100" dirty="0">
                <a:latin typeface="+mn-ea"/>
                <a:cs typeface="Times New Roman"/>
              </a:rPr>
              <a:t>2</a:t>
            </a:r>
            <a:r>
              <a:rPr lang="ja-JP" altLang="ja-JP" kern="100" dirty="0">
                <a:latin typeface="+mn-ea"/>
                <a:cs typeface="Times New Roman"/>
              </a:rPr>
              <a:t>位の国際出願</a:t>
            </a:r>
            <a:r>
              <a:rPr lang="ja-JP" altLang="ja-JP" kern="100" dirty="0" smtClean="0">
                <a:latin typeface="+mn-ea"/>
                <a:cs typeface="Times New Roman"/>
              </a:rPr>
              <a:t>大国</a:t>
            </a:r>
            <a:r>
              <a:rPr lang="ja-JP" altLang="en-US" kern="100" dirty="0" smtClean="0">
                <a:latin typeface="+mn-ea"/>
                <a:cs typeface="Times New Roman"/>
              </a:rPr>
              <a:t>となっています</a:t>
            </a:r>
            <a:r>
              <a:rPr lang="ja-JP" altLang="ja-JP" kern="100" dirty="0" smtClean="0">
                <a:latin typeface="+mn-ea"/>
                <a:cs typeface="Times New Roman"/>
              </a:rPr>
              <a:t>。</a:t>
            </a:r>
            <a:endParaRPr lang="en-US" altLang="ja-JP" kern="100" dirty="0" smtClean="0">
              <a:latin typeface="+mn-ea"/>
              <a:cs typeface="Times New Roman"/>
            </a:endParaRPr>
          </a:p>
          <a:p>
            <a:pPr marL="342845" indent="-342845">
              <a:spcAft>
                <a:spcPts val="0"/>
              </a:spcAft>
              <a:buFont typeface="Wingdings"/>
              <a:buChar char=""/>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④</a:t>
            </a:r>
            <a:r>
              <a:rPr lang="ja-JP" altLang="ja-JP" kern="100" dirty="0" smtClean="0">
                <a:latin typeface="+mn-ea"/>
                <a:cs typeface="Times New Roman"/>
              </a:rPr>
              <a:t>さらに、</a:t>
            </a:r>
            <a:r>
              <a:rPr lang="ja-JP" altLang="en-US" kern="100" dirty="0" smtClean="0">
                <a:latin typeface="+mn-ea"/>
                <a:cs typeface="Times New Roman"/>
              </a:rPr>
              <a:t>右下の表をご覧ください。</a:t>
            </a:r>
            <a:r>
              <a:rPr lang="ja-JP" altLang="ja-JP" kern="100" dirty="0" smtClean="0">
                <a:latin typeface="+mn-ea"/>
                <a:cs typeface="Times New Roman"/>
              </a:rPr>
              <a:t>日本</a:t>
            </a:r>
            <a:r>
              <a:rPr lang="ja-JP" altLang="ja-JP" kern="100" dirty="0">
                <a:latin typeface="+mn-ea"/>
                <a:cs typeface="Times New Roman"/>
              </a:rPr>
              <a:t>はノーベル</a:t>
            </a:r>
            <a:r>
              <a:rPr lang="ja-JP" altLang="ja-JP" kern="100" dirty="0" smtClean="0">
                <a:latin typeface="+mn-ea"/>
                <a:cs typeface="Times New Roman"/>
              </a:rPr>
              <a:t>賞</a:t>
            </a:r>
            <a:r>
              <a:rPr lang="ja-JP" altLang="en-US" kern="100" dirty="0" smtClean="0">
                <a:latin typeface="+mn-ea"/>
                <a:cs typeface="Times New Roman"/>
              </a:rPr>
              <a:t>を</a:t>
            </a:r>
            <a:r>
              <a:rPr lang="ja-JP" altLang="ja-JP" kern="100" dirty="0" smtClean="0">
                <a:latin typeface="+mn-ea"/>
                <a:cs typeface="Times New Roman"/>
              </a:rPr>
              <a:t>受賞</a:t>
            </a:r>
            <a:r>
              <a:rPr lang="ja-JP" altLang="en-US" kern="100" dirty="0" smtClean="0">
                <a:latin typeface="+mn-ea"/>
                <a:cs typeface="Times New Roman"/>
              </a:rPr>
              <a:t>した</a:t>
            </a:r>
            <a:r>
              <a:rPr lang="ja-JP" altLang="ja-JP" kern="100" dirty="0" smtClean="0">
                <a:latin typeface="+mn-ea"/>
                <a:cs typeface="Times New Roman"/>
              </a:rPr>
              <a:t>研究者</a:t>
            </a:r>
            <a:r>
              <a:rPr lang="ja-JP" altLang="ja-JP" kern="100" dirty="0">
                <a:latin typeface="+mn-ea"/>
                <a:cs typeface="Times New Roman"/>
              </a:rPr>
              <a:t>を多数輩出しており</a:t>
            </a:r>
            <a:r>
              <a:rPr lang="ja-JP" altLang="ja-JP" kern="100" dirty="0" smtClean="0">
                <a:latin typeface="+mn-ea"/>
                <a:cs typeface="Times New Roman"/>
              </a:rPr>
              <a:t>、</a:t>
            </a:r>
            <a:r>
              <a:rPr lang="ja-JP" altLang="en-US" kern="100" dirty="0">
                <a:latin typeface="+mn-ea"/>
                <a:cs typeface="Times New Roman"/>
              </a:rPr>
              <a:t>２００８</a:t>
            </a:r>
            <a:r>
              <a:rPr lang="ja-JP" altLang="en-US" kern="100" dirty="0" smtClean="0">
                <a:latin typeface="+mn-ea"/>
                <a:cs typeface="Times New Roman"/>
              </a:rPr>
              <a:t>年からの５年間で６人が受賞しています。２０１２</a:t>
            </a:r>
            <a:r>
              <a:rPr lang="ja-JP" altLang="ja-JP" kern="100" dirty="0" smtClean="0">
                <a:latin typeface="+mn-ea"/>
                <a:cs typeface="Times New Roman"/>
              </a:rPr>
              <a:t>年</a:t>
            </a:r>
            <a:r>
              <a:rPr lang="ja-JP" altLang="ja-JP" kern="100" dirty="0">
                <a:latin typeface="+mn-ea"/>
                <a:cs typeface="Times New Roman"/>
              </a:rPr>
              <a:t>には、京都大学の山中伸弥教授が</a:t>
            </a:r>
            <a:r>
              <a:rPr lang="ja-JP" altLang="ja-JP" kern="100" dirty="0" smtClean="0">
                <a:latin typeface="+mn-ea"/>
                <a:cs typeface="Times New Roman"/>
              </a:rPr>
              <a:t>、</a:t>
            </a:r>
            <a:r>
              <a:rPr lang="ja-JP" altLang="en-US" kern="100" dirty="0" smtClean="0">
                <a:latin typeface="+mn-ea"/>
                <a:cs typeface="Times New Roman"/>
              </a:rPr>
              <a:t>ｉＰＳ</a:t>
            </a:r>
            <a:r>
              <a:rPr lang="ja-JP" altLang="ja-JP" kern="100" dirty="0" smtClean="0">
                <a:latin typeface="+mn-ea"/>
                <a:cs typeface="Times New Roman"/>
              </a:rPr>
              <a:t>細胞</a:t>
            </a:r>
            <a:r>
              <a:rPr lang="ja-JP" altLang="ja-JP" kern="100" dirty="0">
                <a:latin typeface="+mn-ea"/>
                <a:cs typeface="Times New Roman"/>
              </a:rPr>
              <a:t>の研究で</a:t>
            </a:r>
            <a:r>
              <a:rPr lang="ja-JP" altLang="ja-JP" kern="100" dirty="0" smtClean="0">
                <a:latin typeface="+mn-ea"/>
                <a:cs typeface="Times New Roman"/>
              </a:rPr>
              <a:t>ノーベル</a:t>
            </a:r>
            <a:r>
              <a:rPr lang="ja-JP" altLang="en-US" kern="100" dirty="0" smtClean="0">
                <a:latin typeface="+mn-ea"/>
                <a:cs typeface="Times New Roman"/>
              </a:rPr>
              <a:t>生理学・</a:t>
            </a:r>
            <a:r>
              <a:rPr lang="ja-JP" altLang="ja-JP" kern="100" dirty="0" smtClean="0">
                <a:latin typeface="+mn-ea"/>
                <a:cs typeface="Times New Roman"/>
              </a:rPr>
              <a:t>医学</a:t>
            </a:r>
            <a:r>
              <a:rPr lang="ja-JP" altLang="ja-JP" kern="100" dirty="0">
                <a:latin typeface="+mn-ea"/>
                <a:cs typeface="Times New Roman"/>
              </a:rPr>
              <a:t>賞を</a:t>
            </a:r>
            <a:r>
              <a:rPr lang="ja-JP" altLang="ja-JP" kern="100" dirty="0" smtClean="0">
                <a:latin typeface="+mn-ea"/>
                <a:cs typeface="Times New Roman"/>
              </a:rPr>
              <a:t>受賞</a:t>
            </a:r>
            <a:r>
              <a:rPr lang="ja-JP" altLang="en-US" kern="100" dirty="0">
                <a:latin typeface="+mn-ea"/>
                <a:cs typeface="Times New Roman"/>
              </a:rPr>
              <a:t>し</a:t>
            </a:r>
            <a:r>
              <a:rPr lang="ja-JP" altLang="ja-JP" kern="100" dirty="0" smtClean="0">
                <a:latin typeface="+mn-ea"/>
                <a:cs typeface="Times New Roman"/>
              </a:rPr>
              <a:t>ました。</a:t>
            </a:r>
            <a:r>
              <a:rPr lang="ja-JP" altLang="en-US" kern="100" dirty="0" smtClean="0">
                <a:latin typeface="+mn-ea"/>
                <a:cs typeface="Times New Roman"/>
              </a:rPr>
              <a:t>この点は、皆様の記憶に新しいことと思います。</a:t>
            </a:r>
            <a:endParaRPr lang="en-US" altLang="ja-JP" kern="100" dirty="0" smtClean="0">
              <a:latin typeface="+mn-ea"/>
              <a:cs typeface="Times New Roman"/>
            </a:endParaRPr>
          </a:p>
          <a:p>
            <a:pPr marL="342845" indent="-342845">
              <a:spcAft>
                <a:spcPts val="0"/>
              </a:spcAft>
              <a:buFont typeface="Wingdings"/>
              <a:buChar char=""/>
            </a:pPr>
            <a:endParaRPr lang="ja-JP" altLang="ja-JP" kern="100" dirty="0">
              <a:latin typeface="+mn-ea"/>
              <a:cs typeface="Times New Roman"/>
            </a:endParaRPr>
          </a:p>
          <a:p>
            <a:pPr marL="342845" indent="-342845">
              <a:spcAft>
                <a:spcPts val="0"/>
              </a:spcAft>
              <a:buFont typeface="Wingdings"/>
              <a:buChar char=""/>
            </a:pPr>
            <a:r>
              <a:rPr lang="ja-JP" altLang="en-US" kern="100" dirty="0" smtClean="0">
                <a:latin typeface="+mn-ea"/>
                <a:cs typeface="Times New Roman"/>
              </a:rPr>
              <a:t>以上のように、</a:t>
            </a:r>
            <a:r>
              <a:rPr lang="ja-JP" altLang="ja-JP" kern="100" dirty="0" smtClean="0">
                <a:latin typeface="+mn-ea"/>
                <a:cs typeface="Times New Roman"/>
              </a:rPr>
              <a:t>日本</a:t>
            </a:r>
            <a:r>
              <a:rPr lang="ja-JP" altLang="en-US" kern="100" dirty="0" smtClean="0">
                <a:latin typeface="+mn-ea"/>
                <a:cs typeface="Times New Roman"/>
              </a:rPr>
              <a:t>は</a:t>
            </a:r>
            <a:r>
              <a:rPr lang="ja-JP" altLang="ja-JP" kern="100" dirty="0" smtClean="0">
                <a:latin typeface="+mn-ea"/>
                <a:cs typeface="Times New Roman"/>
              </a:rPr>
              <a:t>研究</a:t>
            </a:r>
            <a:r>
              <a:rPr lang="ja-JP" altLang="ja-JP" kern="100" dirty="0">
                <a:latin typeface="+mn-ea"/>
                <a:cs typeface="Times New Roman"/>
              </a:rPr>
              <a:t>開発拠点の立地先と</a:t>
            </a:r>
            <a:r>
              <a:rPr lang="ja-JP" altLang="ja-JP" kern="100" dirty="0" smtClean="0">
                <a:latin typeface="+mn-ea"/>
                <a:cs typeface="Times New Roman"/>
              </a:rPr>
              <a:t>して</a:t>
            </a:r>
            <a:r>
              <a:rPr lang="ja-JP" altLang="en-US" kern="100" dirty="0" smtClean="0">
                <a:latin typeface="+mn-ea"/>
                <a:cs typeface="Times New Roman"/>
              </a:rPr>
              <a:t>、</a:t>
            </a:r>
            <a:r>
              <a:rPr lang="ja-JP" altLang="ja-JP" kern="100" dirty="0" smtClean="0">
                <a:latin typeface="+mn-ea"/>
                <a:cs typeface="Times New Roman"/>
              </a:rPr>
              <a:t>理想的</a:t>
            </a:r>
            <a:r>
              <a:rPr lang="ja-JP" altLang="ja-JP" kern="100" dirty="0">
                <a:latin typeface="+mn-ea"/>
                <a:cs typeface="Times New Roman"/>
              </a:rPr>
              <a:t>な国で</a:t>
            </a:r>
            <a:r>
              <a:rPr lang="ja-JP" altLang="ja-JP" kern="100" dirty="0" smtClean="0">
                <a:latin typeface="+mn-ea"/>
                <a:cs typeface="Times New Roman"/>
              </a:rPr>
              <a:t>ある</a:t>
            </a:r>
            <a:r>
              <a:rPr lang="ja-JP" altLang="en-US" kern="100" dirty="0" smtClean="0">
                <a:latin typeface="+mn-ea"/>
                <a:cs typeface="Times New Roman"/>
              </a:rPr>
              <a:t>と言えます。</a:t>
            </a:r>
            <a:endParaRPr lang="en-US" altLang="ja-JP" dirty="0"/>
          </a:p>
        </p:txBody>
      </p:sp>
      <p:sp>
        <p:nvSpPr>
          <p:cNvPr id="4" name="スライド番号プレースホルダ 3"/>
          <p:cNvSpPr>
            <a:spLocks noGrp="1"/>
          </p:cNvSpPr>
          <p:nvPr>
            <p:ph type="sldNum" sz="quarter" idx="10"/>
          </p:nvPr>
        </p:nvSpPr>
        <p:spPr/>
        <p:txBody>
          <a:bodyPr/>
          <a:lstStyle/>
          <a:p>
            <a:pPr>
              <a:defRPr/>
            </a:pPr>
            <a:fld id="{B42537AD-B7BC-4680-8CC0-6BA5BCF4BB5B}" type="slidenum">
              <a:rPr lang="ja-JP" altLang="en-US" smtClean="0">
                <a:solidFill>
                  <a:prstClr val="black"/>
                </a:solidFill>
              </a:rPr>
              <a:pPr>
                <a:defRPr/>
              </a:pPr>
              <a:t>33</a:t>
            </a:fld>
            <a:endParaRPr lang="ja-JP" altLang="en-US" dirty="0">
              <a:solidFill>
                <a:prstClr val="black"/>
              </a:solidFill>
            </a:endParaRPr>
          </a:p>
        </p:txBody>
      </p:sp>
      <p:sp>
        <p:nvSpPr>
          <p:cNvPr id="5" name="日付プレースホルダ 4"/>
          <p:cNvSpPr>
            <a:spLocks noGrp="1"/>
          </p:cNvSpPr>
          <p:nvPr>
            <p:ph type="dt" idx="11"/>
          </p:nvPr>
        </p:nvSpPr>
        <p:spPr/>
        <p:txBody>
          <a:bodyPr/>
          <a:lstStyle/>
          <a:p>
            <a:fld id="{F188F561-196F-474E-82CF-053B5AA5E12D}" type="datetime8">
              <a:rPr lang="en-US" altLang="ja-JP" smtClean="0">
                <a:solidFill>
                  <a:prstClr val="black"/>
                </a:solidFill>
              </a:rPr>
              <a:pPr/>
              <a:t>3/11/2014 10:56 AM</a:t>
            </a:fld>
            <a:endParaRPr lang="ja-JP"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xfrm>
            <a:off x="901700" y="739775"/>
            <a:ext cx="493236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xfrm>
            <a:off x="903288" y="741363"/>
            <a:ext cx="4929187" cy="3697287"/>
          </a:xfrm>
          <a:noFill/>
          <a:ln>
            <a:solidFill>
              <a:srgbClr val="000000"/>
            </a:solidFill>
            <a:miter lim="800000"/>
            <a:headEnd/>
            <a:tailEnd/>
          </a:ln>
        </p:spPr>
      </p:sp>
      <p:sp>
        <p:nvSpPr>
          <p:cNvPr id="6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71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46562-FBED-47E3-883D-9114850A3BC7}" type="slidenum">
              <a:rPr lang="ja-JP" altLang="en-US" smtClean="0">
                <a:solidFill>
                  <a:prstClr val="black"/>
                </a:solidFill>
              </a:rPr>
              <a:pPr fontAlgn="base">
                <a:spcBef>
                  <a:spcPct val="0"/>
                </a:spcBef>
                <a:spcAft>
                  <a:spcPct val="0"/>
                </a:spcAft>
                <a:defRPr/>
              </a:pPr>
              <a:t>38</a:t>
            </a:fld>
            <a:endParaRPr lang="ja-JP" altLang="en-US" dirty="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300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u="sng" dirty="0" smtClean="0">
                <a:solidFill>
                  <a:srgbClr val="000000"/>
                </a:solidFill>
              </a:rPr>
              <a:t>Japanese overseas affiliates in the EU</a:t>
            </a:r>
            <a:r>
              <a:rPr lang="ja-JP" altLang="en-US" u="sng" dirty="0" smtClean="0">
                <a:solidFill>
                  <a:srgbClr val="000000"/>
                </a:solidFill>
              </a:rPr>
              <a:t>：　海外事業活動基本調査第</a:t>
            </a:r>
            <a:r>
              <a:rPr lang="en-US" altLang="ja-JP" u="sng" dirty="0" smtClean="0">
                <a:solidFill>
                  <a:srgbClr val="000000"/>
                </a:solidFill>
              </a:rPr>
              <a:t>40</a:t>
            </a:r>
            <a:r>
              <a:rPr lang="ja-JP" altLang="en-US" u="sng" dirty="0" smtClean="0">
                <a:solidFill>
                  <a:srgbClr val="000000"/>
                </a:solidFill>
              </a:rPr>
              <a:t>回（</a:t>
            </a:r>
            <a:r>
              <a:rPr lang="en-US" altLang="ja-JP" u="sng" dirty="0" smtClean="0">
                <a:solidFill>
                  <a:srgbClr val="000000"/>
                </a:solidFill>
              </a:rPr>
              <a:t>2009</a:t>
            </a:r>
            <a:r>
              <a:rPr lang="ja-JP" altLang="en-US" u="sng" dirty="0" smtClean="0">
                <a:solidFill>
                  <a:srgbClr val="000000"/>
                </a:solidFill>
              </a:rPr>
              <a:t>年度実績）反映</a:t>
            </a:r>
            <a:endParaRPr lang="en-US" altLang="ja-JP" u="sng" dirty="0" smtClean="0">
              <a:solidFill>
                <a:srgbClr val="000000"/>
              </a:solidFill>
            </a:endParaRPr>
          </a:p>
          <a:p>
            <a:r>
              <a:rPr lang="en-US" altLang="ja-JP" dirty="0" smtClean="0">
                <a:solidFill>
                  <a:srgbClr val="254061"/>
                </a:solidFill>
              </a:rPr>
              <a:t>Number of Employees  by Japanese affiliates</a:t>
            </a:r>
            <a:r>
              <a:rPr lang="ja-JP" altLang="en-US" dirty="0" smtClean="0">
                <a:solidFill>
                  <a:srgbClr val="254061"/>
                </a:solidFill>
              </a:rPr>
              <a:t>　：海外事業活動基本調査同上</a:t>
            </a:r>
            <a:endParaRPr lang="en-US" altLang="ja-JP" dirty="0" smtClean="0">
              <a:solidFill>
                <a:srgbClr val="254061"/>
              </a:solidFill>
            </a:endParaRPr>
          </a:p>
          <a:p>
            <a:r>
              <a:rPr lang="ja-JP" altLang="en-US" dirty="0" smtClean="0">
                <a:solidFill>
                  <a:srgbClr val="254061"/>
                </a:solidFill>
              </a:rPr>
              <a:t>対外直接投資：日銀統計（平成</a:t>
            </a:r>
            <a:r>
              <a:rPr lang="en-US" altLang="ja-JP" dirty="0" smtClean="0">
                <a:solidFill>
                  <a:srgbClr val="254061"/>
                </a:solidFill>
              </a:rPr>
              <a:t>22</a:t>
            </a:r>
            <a:r>
              <a:rPr lang="ja-JP" altLang="en-US" dirty="0" smtClean="0">
                <a:solidFill>
                  <a:srgbClr val="254061"/>
                </a:solidFill>
              </a:rPr>
              <a:t>年末（</a:t>
            </a:r>
            <a:r>
              <a:rPr lang="ja-JP" altLang="en-US" dirty="0" smtClean="0"/>
              <a:t>直接投資残高（地域別かつ業種別）</a:t>
            </a:r>
            <a:r>
              <a:rPr lang="ja-JP" altLang="en-US" dirty="0" smtClean="0">
                <a:solidFill>
                  <a:srgbClr val="254061"/>
                </a:solidFill>
              </a:rPr>
              <a:t>））より</a:t>
            </a:r>
            <a:r>
              <a:rPr lang="en-US" altLang="ja-JP" dirty="0" smtClean="0">
                <a:solidFill>
                  <a:srgbClr val="254061"/>
                </a:solidFill>
              </a:rPr>
              <a:t>.</a:t>
            </a:r>
            <a:r>
              <a:rPr lang="ja-JP" altLang="en-US" dirty="0" smtClean="0">
                <a:solidFill>
                  <a:srgbClr val="254061"/>
                </a:solidFill>
              </a:rPr>
              <a:t>　</a:t>
            </a:r>
            <a:r>
              <a:rPr lang="en-US" altLang="ja-JP" dirty="0" smtClean="0">
                <a:solidFill>
                  <a:srgbClr val="254061"/>
                </a:solidFill>
              </a:rPr>
              <a:t>http://www.boj.or.jp/statistics/br/bop/index.htm/</a:t>
            </a:r>
          </a:p>
          <a:p>
            <a:endParaRPr lang="en-US" altLang="ja-JP" dirty="0" smtClean="0">
              <a:solidFill>
                <a:srgbClr val="254061"/>
              </a:solidFill>
            </a:endParaRPr>
          </a:p>
          <a:p>
            <a:r>
              <a:rPr lang="en-US" altLang="ja-JP" dirty="0" smtClean="0"/>
              <a:t>121009 </a:t>
            </a:r>
            <a:r>
              <a:rPr lang="ja-JP" altLang="en-US" dirty="0" smtClean="0"/>
              <a:t>雇用者数リバイス　大西　海外事業活動基本調査　</a:t>
            </a:r>
            <a:r>
              <a:rPr lang="en-US" altLang="ja-JP" dirty="0" smtClean="0"/>
              <a:t>http://www.meti.go.jp/statistics/tyo/kaigaizi/result/result_41/xls/h2c422nj.xls</a:t>
            </a:r>
          </a:p>
          <a:p>
            <a:r>
              <a:rPr lang="en-US" altLang="ja-JP" dirty="0" smtClean="0"/>
              <a:t>http://www.meti.go.jp/statistics/tyo/kaigaizi/result/result_41/xls/h2c423nj.xls</a:t>
            </a:r>
          </a:p>
          <a:p>
            <a:endParaRPr lang="en-US" altLang="ja-JP" dirty="0" smtClean="0"/>
          </a:p>
          <a:p>
            <a:r>
              <a:rPr lang="en-US" altLang="ja-JP" dirty="0" smtClean="0"/>
              <a:t>121009 </a:t>
            </a:r>
            <a:r>
              <a:rPr lang="ja-JP" altLang="en-US" dirty="0" smtClean="0"/>
              <a:t>直接投資グラフ　大西　国際収支統計</a:t>
            </a:r>
            <a:endParaRPr lang="en-US" altLang="ja-JP" dirty="0" smtClean="0"/>
          </a:p>
          <a:p>
            <a:r>
              <a:rPr lang="en-US" altLang="ja-JP" dirty="0" smtClean="0"/>
              <a:t>http://www.boj.or.jp/statistics/br/bop/dip2011.zip</a:t>
            </a:r>
          </a:p>
          <a:p>
            <a:endParaRPr lang="en-US" altLang="ja-JP" dirty="0" smtClean="0"/>
          </a:p>
          <a:p>
            <a:r>
              <a:rPr lang="ja-JP" altLang="en-US" dirty="0" smtClean="0"/>
              <a:t>１１１０２７　直接投資　</a:t>
            </a:r>
            <a:endParaRPr lang="en-US" altLang="ja-JP" dirty="0" smtClean="0"/>
          </a:p>
          <a:p>
            <a:r>
              <a:rPr lang="ja-JP" altLang="en-US" dirty="0" smtClean="0"/>
              <a:t>　鍵和田さんがリバイスしてくれた最新版データに更新（右上投資、左下主要国雇用）</a:t>
            </a:r>
            <a:endParaRPr lang="en-US" altLang="ja-JP" dirty="0" smtClean="0"/>
          </a:p>
          <a:p>
            <a:endParaRPr lang="en-US" altLang="ja-JP" dirty="0" smtClean="0"/>
          </a:p>
          <a:p>
            <a:r>
              <a:rPr lang="en-US" altLang="ja-JP" dirty="0" smtClean="0"/>
              <a:t>EU</a:t>
            </a:r>
            <a:r>
              <a:rPr lang="ja-JP" altLang="en-US" dirty="0" smtClean="0"/>
              <a:t>の日系企業　出展：海外事業活動基本調査</a:t>
            </a:r>
            <a:endParaRPr lang="en-US" altLang="ja-JP" dirty="0" smtClean="0"/>
          </a:p>
          <a:p>
            <a:r>
              <a:rPr lang="ja-JP" altLang="en-US" dirty="0" smtClean="0"/>
              <a:t>１１１１１５　販売額、域内調達額についても海外・・調査２００９年版もとに更新。</a:t>
            </a:r>
            <a:endParaRPr lang="en-US" altLang="ja-JP" dirty="0" smtClean="0"/>
          </a:p>
          <a:p>
            <a:endParaRPr lang="en-US" altLang="ja-JP" dirty="0" smtClean="0"/>
          </a:p>
          <a:p>
            <a:r>
              <a:rPr lang="en-US" altLang="ja-JP" dirty="0" smtClean="0"/>
              <a:t>120510</a:t>
            </a:r>
            <a:r>
              <a:rPr lang="ja-JP" altLang="en-US" dirty="0" smtClean="0"/>
              <a:t>　</a:t>
            </a:r>
            <a:r>
              <a:rPr lang="en-US" altLang="ja-JP" dirty="0" smtClean="0"/>
              <a:t>EU</a:t>
            </a:r>
            <a:r>
              <a:rPr lang="ja-JP" altLang="en-US" dirty="0" smtClean="0"/>
              <a:t>の日系企業を更新　</a:t>
            </a:r>
            <a:r>
              <a:rPr lang="en-US" altLang="ja-JP" dirty="0" smtClean="0"/>
              <a:t>http://www.meti.go.jp/statistics/tyo/kaigaizi/result/result_41.html</a:t>
            </a:r>
          </a:p>
          <a:p>
            <a:r>
              <a:rPr lang="ja-JP" altLang="en-US" dirty="0" smtClean="0"/>
              <a:t>月例経済報告の２０１０年レートを利用  １１６．４￥</a:t>
            </a:r>
            <a:r>
              <a:rPr lang="en-US" altLang="ja-JP" dirty="0" smtClean="0"/>
              <a:t>/Euro</a:t>
            </a:r>
          </a:p>
          <a:p>
            <a:r>
              <a:rPr lang="ja-JP" altLang="en-US" dirty="0" smtClean="0"/>
              <a:t>売上高　</a:t>
            </a:r>
            <a:r>
              <a:rPr lang="en-US" altLang="ja-JP" dirty="0" smtClean="0"/>
              <a:t>251,185,352,233</a:t>
            </a:r>
            <a:r>
              <a:rPr lang="ja-JP" altLang="en-US" dirty="0" smtClean="0"/>
              <a:t>ユーロ</a:t>
            </a:r>
            <a:endParaRPr lang="en-US" altLang="ja-JP" dirty="0" smtClean="0"/>
          </a:p>
          <a:p>
            <a:r>
              <a:rPr lang="ja-JP" altLang="en-US" dirty="0" smtClean="0"/>
              <a:t>仕入高　</a:t>
            </a:r>
            <a:r>
              <a:rPr lang="en-US" altLang="ja-JP" dirty="0" smtClean="0"/>
              <a:t>42,909,647,766</a:t>
            </a:r>
            <a:r>
              <a:rPr lang="ja-JP" altLang="en-US" dirty="0" smtClean="0"/>
              <a:t>ユーロ</a:t>
            </a:r>
            <a:endParaRPr lang="en-US" altLang="ja-JP" dirty="0" smtClean="0"/>
          </a:p>
          <a:p>
            <a:endParaRPr lang="en-US" altLang="ja-JP" dirty="0" smtClean="0"/>
          </a:p>
          <a:p>
            <a:endParaRPr lang="en-US" altLang="ja-JP"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3003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600" dirty="0" smtClean="0"/>
              <a:t>120319</a:t>
            </a:r>
            <a:r>
              <a:rPr lang="ja-JP" altLang="en-US" sz="1600" dirty="0" smtClean="0"/>
              <a:t>　ＪＡＭＡさん資料より追加</a:t>
            </a:r>
            <a:endParaRPr lang="en-US" altLang="ja-JP" sz="1600" dirty="0" smtClean="0"/>
          </a:p>
          <a:p>
            <a:r>
              <a:rPr lang="en-US" altLang="ja-JP" sz="1600" dirty="0" smtClean="0"/>
              <a:t>1204</a:t>
            </a:r>
            <a:r>
              <a:rPr lang="ja-JP" altLang="en-US" sz="1600" dirty="0" smtClean="0"/>
              <a:t>　　タイトル付与</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bwMode="auto">
          <a:xfrm>
            <a:off x="904875" y="741363"/>
            <a:ext cx="4927600"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92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36561" indent="-283293" eaLnBrk="0" hangingPunct="0">
              <a:defRPr kumimoji="1">
                <a:solidFill>
                  <a:schemeClr val="tx1"/>
                </a:solidFill>
                <a:latin typeface="Arial" charset="0"/>
                <a:ea typeface="ＭＳ Ｐゴシック" charset="-128"/>
              </a:defRPr>
            </a:lvl2pPr>
            <a:lvl3pPr marL="1133170" indent="-226634" eaLnBrk="0" hangingPunct="0">
              <a:defRPr kumimoji="1">
                <a:solidFill>
                  <a:schemeClr val="tx1"/>
                </a:solidFill>
                <a:latin typeface="Arial" charset="0"/>
                <a:ea typeface="ＭＳ Ｐゴシック" charset="-128"/>
              </a:defRPr>
            </a:lvl3pPr>
            <a:lvl4pPr marL="1586438" indent="-226634" eaLnBrk="0" hangingPunct="0">
              <a:defRPr kumimoji="1">
                <a:solidFill>
                  <a:schemeClr val="tx1"/>
                </a:solidFill>
                <a:latin typeface="Arial" charset="0"/>
                <a:ea typeface="ＭＳ Ｐゴシック" charset="-128"/>
              </a:defRPr>
            </a:lvl4pPr>
            <a:lvl5pPr marL="2039706" indent="-226634" eaLnBrk="0" hangingPunct="0">
              <a:defRPr kumimoji="1">
                <a:solidFill>
                  <a:schemeClr val="tx1"/>
                </a:solidFill>
                <a:latin typeface="Arial" charset="0"/>
                <a:ea typeface="ＭＳ Ｐゴシック" charset="-128"/>
              </a:defRPr>
            </a:lvl5pPr>
            <a:lvl6pPr marL="2492974" indent="-226634" eaLnBrk="0" fontAlgn="base" hangingPunct="0">
              <a:spcBef>
                <a:spcPct val="0"/>
              </a:spcBef>
              <a:spcAft>
                <a:spcPct val="0"/>
              </a:spcAft>
              <a:defRPr kumimoji="1">
                <a:solidFill>
                  <a:schemeClr val="tx1"/>
                </a:solidFill>
                <a:latin typeface="Arial" charset="0"/>
                <a:ea typeface="ＭＳ Ｐゴシック" charset="-128"/>
              </a:defRPr>
            </a:lvl6pPr>
            <a:lvl7pPr marL="2946243" indent="-226634" eaLnBrk="0" fontAlgn="base" hangingPunct="0">
              <a:spcBef>
                <a:spcPct val="0"/>
              </a:spcBef>
              <a:spcAft>
                <a:spcPct val="0"/>
              </a:spcAft>
              <a:defRPr kumimoji="1">
                <a:solidFill>
                  <a:schemeClr val="tx1"/>
                </a:solidFill>
                <a:latin typeface="Arial" charset="0"/>
                <a:ea typeface="ＭＳ Ｐゴシック" charset="-128"/>
              </a:defRPr>
            </a:lvl7pPr>
            <a:lvl8pPr marL="3399511" indent="-226634" eaLnBrk="0" fontAlgn="base" hangingPunct="0">
              <a:spcBef>
                <a:spcPct val="0"/>
              </a:spcBef>
              <a:spcAft>
                <a:spcPct val="0"/>
              </a:spcAft>
              <a:defRPr kumimoji="1">
                <a:solidFill>
                  <a:schemeClr val="tx1"/>
                </a:solidFill>
                <a:latin typeface="Arial" charset="0"/>
                <a:ea typeface="ＭＳ Ｐゴシック" charset="-128"/>
              </a:defRPr>
            </a:lvl8pPr>
            <a:lvl9pPr marL="3852779" indent="-226634"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064E04C-F94D-4B07-998B-993ECCCEBBAC}" type="slidenum">
              <a:rPr lang="ja-JP" altLang="en-US" smtClean="0"/>
              <a:pPr eaLnBrk="1" hangingPunct="1"/>
              <a:t>8</a:t>
            </a:fld>
            <a:endParaRPr lang="ja-JP"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スライド イメージ プレースホルダ 1"/>
          <p:cNvSpPr>
            <a:spLocks noGrp="1" noRot="1" noChangeAspect="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ja-JP" sz="400" dirty="0" smtClean="0"/>
              <a:t>120413</a:t>
            </a:r>
            <a:r>
              <a:rPr lang="ja-JP" altLang="en-US" sz="400" dirty="0" smtClean="0"/>
              <a:t>　</a:t>
            </a:r>
            <a:r>
              <a:rPr lang="en-US" altLang="ja-JP" sz="400" dirty="0" smtClean="0"/>
              <a:t>JETRO</a:t>
            </a:r>
            <a:r>
              <a:rPr lang="ja-JP" altLang="en-US" sz="400" dirty="0" smtClean="0"/>
              <a:t>さん作成パワポ追加</a:t>
            </a:r>
            <a:endParaRPr lang="en-US" altLang="ja-JP" sz="400" dirty="0" smtClean="0"/>
          </a:p>
          <a:p>
            <a:pPr eaLnBrk="1" hangingPunct="1">
              <a:lnSpc>
                <a:spcPct val="80000"/>
              </a:lnSpc>
              <a:spcBef>
                <a:spcPct val="0"/>
              </a:spcBef>
            </a:pPr>
            <a:endParaRPr lang="ja-JP" altLang="en-US" sz="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2363" cy="370046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01100-B3B3-4EB9-8C09-D006BC7ECAB5}" type="slidenum">
              <a:rPr lang="ja-JP" altLang="en-US" smtClean="0">
                <a:solidFill>
                  <a:prstClr val="black"/>
                </a:solidFill>
              </a:rPr>
              <a:pPr/>
              <a:t>14</a:t>
            </a:fld>
            <a:endParaRPr lang="ja-JP"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BB468D5-4412-4FE7-A1ED-F2C548A2944B}" type="slidenum">
              <a:rPr lang="ja-JP" altLang="en-US" smtClean="0"/>
              <a:pPr>
                <a:defRPr/>
              </a:pPr>
              <a:t>18</a:t>
            </a:fld>
            <a:endParaRPr lang="ja-JP" altLang="en-US" dirty="0"/>
          </a:p>
        </p:txBody>
      </p:sp>
    </p:spTree>
    <p:extLst>
      <p:ext uri="{BB962C8B-B14F-4D97-AF65-F5344CB8AC3E}">
        <p14:creationId xmlns:p14="http://schemas.microsoft.com/office/powerpoint/2010/main" val="414505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bwMode="auto">
          <a:xfrm>
            <a:off x="903288" y="741363"/>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92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A06AB97-FF28-49CC-BD9A-F80E38D85621}" type="slidenum">
              <a:rPr lang="ja-JP" altLang="en-US">
                <a:solidFill>
                  <a:srgbClr val="000000"/>
                </a:solidFill>
              </a:rPr>
              <a:pPr eaLnBrk="1" hangingPunct="1"/>
              <a:t>19</a:t>
            </a:fld>
            <a:endParaRPr lang="ja-JP" alt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41363"/>
            <a:ext cx="4929187" cy="36972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A01100-B3B3-4EB9-8C09-D006BC7ECAB5}" type="slidenum">
              <a:rPr lang="ja-JP" altLang="en-US" smtClean="0">
                <a:solidFill>
                  <a:prstClr val="black"/>
                </a:solidFill>
              </a:rPr>
              <a:pPr/>
              <a:t>24</a:t>
            </a:fld>
            <a:endParaRPr lang="ja-JP"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3" y="274639"/>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5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024756" y="6520286"/>
            <a:ext cx="2133600" cy="365125"/>
          </a:xfrm>
        </p:spPr>
        <p:txBody>
          <a:bodyPr/>
          <a:lstStyle>
            <a:lvl1pPr>
              <a:defRPr sz="1600">
                <a:solidFill>
                  <a:schemeClr val="tx1"/>
                </a:solidFill>
              </a:defRPr>
            </a:lvl1pPr>
          </a:lstStyle>
          <a:p>
            <a:fld id="{D9550142-B990-490A-A107-ED7302A7FD52}" type="slidenum">
              <a:rPr lang="ja-JP" altLang="en-US" smtClean="0">
                <a:solidFill>
                  <a:prstClr val="black"/>
                </a:solidFill>
              </a:rPr>
              <a:pPr/>
              <a:t>‹Nr.›</a:t>
            </a:fld>
            <a:endParaRPr lang="ja-JP" altLang="en-US" dirty="0">
              <a:solidFill>
                <a:prstClr val="black"/>
              </a:solidFill>
            </a:endParaRPr>
          </a:p>
        </p:txBody>
      </p:sp>
    </p:spTree>
    <p:extLst>
      <p:ext uri="{BB962C8B-B14F-4D97-AF65-F5344CB8AC3E}">
        <p14:creationId xmlns:p14="http://schemas.microsoft.com/office/powerpoint/2010/main" val="661661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D9550142-B990-490A-A107-ED7302A7FD52}" type="slidenum">
              <a:rPr lang="ja-JP" altLang="en-US" smtClean="0">
                <a:solidFill>
                  <a:prstClr val="black"/>
                </a:solidFill>
              </a:rPr>
              <a:pPr/>
              <a:t>‹Nr.›</a:t>
            </a:fld>
            <a:endParaRPr lang="ja-JP" altLang="en-US" dirty="0">
              <a:solidFill>
                <a:prstClr val="black"/>
              </a:solidFill>
            </a:endParaRPr>
          </a:p>
        </p:txBody>
      </p:sp>
    </p:spTree>
    <p:extLst>
      <p:ext uri="{BB962C8B-B14F-4D97-AF65-F5344CB8AC3E}">
        <p14:creationId xmlns:p14="http://schemas.microsoft.com/office/powerpoint/2010/main" val="919271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8"/>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42167064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3"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8" name="テキスト ボックス 7"/>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4615314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10" name="テキスト ボックス 9"/>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7186766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8899700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38950973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8" name="テキスト ボックス 7"/>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3932035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smtClean="0"/>
              <a:t>アイコンをクリックして図を追加</a:t>
            </a:r>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8" name="テキスト ボックス 7"/>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4656528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2731472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3"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81195198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_タイトル スライド">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ja-JP" altLang="en-US" sz="2200" b="1" dirty="0" smtClean="0">
              <a:solidFill>
                <a:srgbClr val="1F497D"/>
              </a:solidFill>
              <a:latin typeface="ＭＳ ゴシック" pitchFamily="49" charset="-128"/>
              <a:ea typeface="ＭＳ ゴシック" pitchFamily="49" charset="-128"/>
            </a:endParaRPr>
          </a:p>
        </p:txBody>
      </p:sp>
      <p:sp>
        <p:nvSpPr>
          <p:cNvPr id="3" name="Rectangle 3"/>
          <p:cNvSpPr>
            <a:spLocks noGrp="1" noChangeArrowheads="1"/>
          </p:cNvSpPr>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3" tIns="45670" rIns="91343" bIns="45670"/>
          <a:lstStyle/>
          <a:p>
            <a:pPr marL="341313" indent="-341313" eaLnBrk="0" fontAlgn="base" hangingPunct="0">
              <a:spcBef>
                <a:spcPct val="20000"/>
              </a:spcBef>
              <a:spcAft>
                <a:spcPct val="0"/>
              </a:spcAft>
              <a:buFontTx/>
              <a:buChar char="•"/>
            </a:pPr>
            <a:endParaRPr lang="ja-JP" altLang="en-US" sz="3300" dirty="0" smtClean="0">
              <a:solidFill>
                <a:prstClr val="black"/>
              </a:solidFill>
            </a:endParaRPr>
          </a:p>
        </p:txBody>
      </p:sp>
    </p:spTree>
    <p:extLst>
      <p:ext uri="{BB962C8B-B14F-4D97-AF65-F5344CB8AC3E}">
        <p14:creationId xmlns:p14="http://schemas.microsoft.com/office/powerpoint/2010/main" val="1214237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3000236-27A9-6D49-93DE-17572262C91A}"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37698463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199637-E7B0-B140-AA42-8BD7F2C12B87}"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5749084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A5992A-61FB-8743-ABF2-BE0874422AD4}"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414108144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2ADF12-DEFC-9640-9273-36F9BAF65D66}"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17485461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6F2B02A-D655-804B-91AF-25DA25711502}"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10" name="テキスト ボックス 9"/>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35663584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172D8E0-2DA3-AA44-AA78-9A031BCCD945}"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6" name="テキスト ボックス 5"/>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4427197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0AED7B-24E7-014B-95AC-CCF50A84A276}"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3343813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9CDCDC-EADE-7149-BACD-AE0794C8A5A9}"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8" name="テキスト ボックス 7"/>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231206109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smtClean="0"/>
              <a:t>アイコンをクリックして図を追加</a:t>
            </a:r>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E66E52-9DBF-6446-9241-8A334ABAD909}"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8" name="テキスト ボックス 7"/>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8670080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B66610-6F9B-EA44-BF84-CDE84840A003}"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7572066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2"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ED7690-497F-204E-8D7B-132A90B920F4}"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
        <p:nvSpPr>
          <p:cNvPr id="7" name="テキスト ボックス 6"/>
          <p:cNvSpPr txBox="1"/>
          <p:nvPr userDrawn="1"/>
        </p:nvSpPr>
        <p:spPr>
          <a:xfrm>
            <a:off x="8192380" y="44453"/>
            <a:ext cx="899592" cy="307777"/>
          </a:xfrm>
          <a:prstGeom prst="rect">
            <a:avLst/>
          </a:prstGeom>
          <a:noFill/>
        </p:spPr>
        <p:txBody>
          <a:bodyPr wrap="square" rtlCol="0">
            <a:spAutoFit/>
          </a:bodyPr>
          <a:lstStyle/>
          <a:p>
            <a:r>
              <a:rPr lang="ja-JP" altLang="en-US" sz="1400" dirty="0" smtClean="0">
                <a:solidFill>
                  <a:prstClr val="black"/>
                </a:solidFill>
                <a:latin typeface="ＭＳ Ｐゴシック" pitchFamily="50" charset="-128"/>
              </a:rPr>
              <a:t>機密性○</a:t>
            </a:r>
            <a:endParaRPr lang="ja-JP" altLang="en-US" sz="1400" dirty="0">
              <a:solidFill>
                <a:prstClr val="black"/>
              </a:solidFill>
              <a:latin typeface="ＭＳ Ｐゴシック" pitchFamily="50" charset="-128"/>
            </a:endParaRPr>
          </a:p>
        </p:txBody>
      </p:sp>
    </p:spTree>
    <p:extLst>
      <p:ext uri="{BB962C8B-B14F-4D97-AF65-F5344CB8AC3E}">
        <p14:creationId xmlns:p14="http://schemas.microsoft.com/office/powerpoint/2010/main" val="16430548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770D1AF-0E01-4FFB-84C8-34A00EFD302A}"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355826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a:xfrm>
            <a:off x="7092133" y="6592889"/>
            <a:ext cx="2133942" cy="365125"/>
          </a:xfrm>
        </p:spPr>
        <p:txBody>
          <a:bodyPr/>
          <a:lstStyle>
            <a:lvl1pPr>
              <a:defRPr/>
            </a:lvl1pPr>
          </a:lstStyle>
          <a:p>
            <a:pPr>
              <a:defRPr/>
            </a:pPr>
            <a:fld id="{82BFAEA0-4556-465C-9DBC-9EEF3CEE0E2B}"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4212564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DC623DA-9BEC-4B80-B1FE-3E8A9BC0FA69}"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3140198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E8CBBFF-9341-427E-9DD4-EE906C80BE61}"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3183825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BD71F9A2-6CBC-4AEC-A849-71F9E0EDC409}"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285380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B4B4B209-420C-4EA4-AA81-662AD3CAF0F4}"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2298440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4" name="スライド番号プレースホルダ 5"/>
          <p:cNvSpPr>
            <a:spLocks noGrp="1"/>
          </p:cNvSpPr>
          <p:nvPr>
            <p:ph type="sldNum" sz="quarter" idx="12"/>
          </p:nvPr>
        </p:nvSpPr>
        <p:spPr>
          <a:xfrm>
            <a:off x="7092133" y="6592889"/>
            <a:ext cx="2133942" cy="365125"/>
          </a:xfrm>
        </p:spPr>
        <p:txBody>
          <a:bodyPr/>
          <a:lstStyle>
            <a:lvl1pPr>
              <a:defRPr/>
            </a:lvl1pPr>
          </a:lstStyle>
          <a:p>
            <a:pPr>
              <a:defRPr/>
            </a:pPr>
            <a:fld id="{80C52B1A-7562-4CD3-9EA6-29BC7E6B615F}"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3915929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37230F1-3DE0-4FA8-9213-63F7D83D40BE}"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1989165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3049B5-0AE0-4F66-BCF0-032B08DD97B3}"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509072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638B430-B755-4977-ABA0-19C5CE7B0138}"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1068291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39"/>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en-US" altLang="ja-JP"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DAC51D8-46D9-4EE3-A7D2-5FF886D302CE}" type="slidenum">
              <a:rPr lang="en-US" altLang="ja-JP">
                <a:solidFill>
                  <a:prstClr val="black">
                    <a:tint val="75000"/>
                  </a:prstClr>
                </a:solidFill>
              </a:rPr>
              <a:pPr>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2551308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2014/3/11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‹Nr.›</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8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2014/3/11</a:t>
            </a:fld>
            <a:endParaRPr kumimoji="1" lang="ja-JP" altLang="en-US" dirty="0"/>
          </a:p>
        </p:txBody>
      </p:sp>
      <p:sp>
        <p:nvSpPr>
          <p:cNvPr id="5" name="フッター プレースホルダ 4"/>
          <p:cNvSpPr>
            <a:spLocks noGrp="1"/>
          </p:cNvSpPr>
          <p:nvPr>
            <p:ph type="ftr" sz="quarter" idx="3"/>
          </p:nvPr>
        </p:nvSpPr>
        <p:spPr>
          <a:xfrm>
            <a:off x="3124200" y="635638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8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‹Nr.›</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24756" y="6520286"/>
            <a:ext cx="2133600" cy="365125"/>
          </a:xfrm>
          <a:prstGeom prst="rect">
            <a:avLst/>
          </a:prstGeom>
        </p:spPr>
        <p:txBody>
          <a:bodyPr vert="horz" lIns="91440" tIns="45720" rIns="91440" bIns="45720" rtlCol="0" anchor="ctr"/>
          <a:lstStyle>
            <a:lvl1pPr algn="r">
              <a:defRPr sz="1600">
                <a:solidFill>
                  <a:schemeClr val="tx1"/>
                </a:solidFill>
              </a:defRPr>
            </a:lvl1pPr>
          </a:lstStyle>
          <a:p>
            <a:fld id="{D9550142-B990-490A-A107-ED7302A7FD52}" type="slidenum">
              <a:rPr lang="ja-JP" altLang="en-US" smtClean="0">
                <a:solidFill>
                  <a:prstClr val="black"/>
                </a:solidFill>
              </a:rPr>
              <a:pPr/>
              <a:t>‹Nr.›</a:t>
            </a:fld>
            <a:endParaRPr lang="ja-JP" altLang="en-US" dirty="0">
              <a:solidFill>
                <a:prstClr val="black"/>
              </a:solidFill>
            </a:endParaRPr>
          </a:p>
        </p:txBody>
      </p:sp>
    </p:spTree>
    <p:extLst>
      <p:ext uri="{BB962C8B-B14F-4D97-AF65-F5344CB8AC3E}">
        <p14:creationId xmlns:p14="http://schemas.microsoft.com/office/powerpoint/2010/main" val="3610728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20"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E1B73-E036-8442-B4B1-DBA9BB4FA9AC}" type="datetime1">
              <a:rPr lang="ja-JP" altLang="en-US" smtClean="0">
                <a:solidFill>
                  <a:prstClr val="black">
                    <a:tint val="75000"/>
                  </a:prstClr>
                </a:solidFill>
              </a:rPr>
              <a:pPr/>
              <a:t>2014/3/11</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0142-B990-490A-A107-ED7302A7FD52}" type="slidenum">
              <a:rPr lang="ja-JP" altLang="en-US" smtClean="0">
                <a:solidFill>
                  <a:prstClr val="black">
                    <a:tint val="75000"/>
                  </a:prstClr>
                </a:solidFill>
              </a:rPr>
              <a:pPr/>
              <a:t>‹Nr.›</a:t>
            </a:fld>
            <a:endParaRPr lang="ja-JP" altLang="en-US" dirty="0">
              <a:solidFill>
                <a:prstClr val="black">
                  <a:tint val="75000"/>
                </a:prstClr>
              </a:solidFill>
            </a:endParaRPr>
          </a:p>
        </p:txBody>
      </p:sp>
    </p:spTree>
    <p:extLst>
      <p:ext uri="{BB962C8B-B14F-4D97-AF65-F5344CB8AC3E}">
        <p14:creationId xmlns:p14="http://schemas.microsoft.com/office/powerpoint/2010/main" val="9298374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74" y="274638"/>
            <a:ext cx="82294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74" y="1600201"/>
            <a:ext cx="82294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73" y="6356351"/>
            <a:ext cx="2133942"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endParaRPr lang="en-US" altLang="ja-JP" dirty="0">
              <a:solidFill>
                <a:prstClr val="black">
                  <a:tint val="75000"/>
                </a:prstClr>
              </a:solidFill>
            </a:endParaRPr>
          </a:p>
        </p:txBody>
      </p:sp>
      <p:sp>
        <p:nvSpPr>
          <p:cNvPr id="5" name="フッター プレースホルダ 4"/>
          <p:cNvSpPr>
            <a:spLocks noGrp="1"/>
          </p:cNvSpPr>
          <p:nvPr>
            <p:ph type="ftr" sz="quarter" idx="3"/>
          </p:nvPr>
        </p:nvSpPr>
        <p:spPr>
          <a:xfrm>
            <a:off x="3124701" y="6356351"/>
            <a:ext cx="2894599"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endParaRPr lang="en-US" altLang="ja-JP" dirty="0">
              <a:solidFill>
                <a:prstClr val="black">
                  <a:tint val="75000"/>
                </a:prstClr>
              </a:solidFill>
            </a:endParaRPr>
          </a:p>
        </p:txBody>
      </p:sp>
      <p:sp>
        <p:nvSpPr>
          <p:cNvPr id="6" name="スライド番号プレースホルダ 5"/>
          <p:cNvSpPr>
            <a:spLocks noGrp="1"/>
          </p:cNvSpPr>
          <p:nvPr>
            <p:ph type="sldNum" sz="quarter" idx="4"/>
          </p:nvPr>
        </p:nvSpPr>
        <p:spPr>
          <a:xfrm>
            <a:off x="6552785" y="6356351"/>
            <a:ext cx="2133942"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ＭＳ Ｐゴシック" pitchFamily="50" charset="-128"/>
              </a:defRPr>
            </a:lvl1pPr>
          </a:lstStyle>
          <a:p>
            <a:pPr fontAlgn="base">
              <a:spcBef>
                <a:spcPct val="0"/>
              </a:spcBef>
              <a:spcAft>
                <a:spcPct val="0"/>
              </a:spcAft>
              <a:defRPr/>
            </a:pPr>
            <a:fld id="{C6FCAB12-CB83-4E25-AC66-086F8E35F69C}" type="slidenum">
              <a:rPr lang="en-US" altLang="ja-JP">
                <a:solidFill>
                  <a:prstClr val="black">
                    <a:tint val="75000"/>
                  </a:prstClr>
                </a:solidFill>
              </a:rPr>
              <a:pPr fontAlgn="base">
                <a:spcBef>
                  <a:spcPct val="0"/>
                </a:spcBef>
                <a:spcAft>
                  <a:spcPct val="0"/>
                </a:spcAft>
                <a:defRPr/>
              </a:pPr>
              <a:t>‹Nr.›</a:t>
            </a:fld>
            <a:endParaRPr lang="en-US" altLang="ja-JP" dirty="0">
              <a:solidFill>
                <a:prstClr val="black">
                  <a:tint val="75000"/>
                </a:prstClr>
              </a:solidFill>
            </a:endParaRPr>
          </a:p>
        </p:txBody>
      </p:sp>
    </p:spTree>
    <p:extLst>
      <p:ext uri="{BB962C8B-B14F-4D97-AF65-F5344CB8AC3E}">
        <p14:creationId xmlns:p14="http://schemas.microsoft.com/office/powerpoint/2010/main" val="14107801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chart" Target="../charts/chart4.xml"/><Relationship Id="rId2" Type="http://schemas.openxmlformats.org/officeDocument/2006/relationships/slideLayout" Target="../slideLayouts/slideLayout38.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39.jpe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21.xml"/><Relationship Id="rId16" Type="http://schemas.openxmlformats.org/officeDocument/2006/relationships/image" Target="../media/image54.png"/><Relationship Id="rId20" Type="http://schemas.openxmlformats.org/officeDocument/2006/relationships/image" Target="../media/image58.jpeg"/><Relationship Id="rId29" Type="http://schemas.openxmlformats.org/officeDocument/2006/relationships/image" Target="../media/image67.png"/><Relationship Id="rId1" Type="http://schemas.openxmlformats.org/officeDocument/2006/relationships/slideLayout" Target="../slideLayouts/slideLayout36.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jpe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4293096"/>
            <a:ext cx="9144000" cy="2369880"/>
          </a:xfrm>
          <a:prstGeom prst="rect">
            <a:avLst/>
          </a:prstGeom>
          <a:noFill/>
        </p:spPr>
        <p:txBody>
          <a:bodyPr wrap="square" rtlCol="0">
            <a:spAutoFit/>
          </a:bodyPr>
          <a:lstStyle/>
          <a:p>
            <a:pPr algn="ctr"/>
            <a:r>
              <a:rPr lang="en-US" altLang="ja-JP" sz="3200" dirty="0" err="1" smtClean="0">
                <a:latin typeface="+mj-lt"/>
              </a:rPr>
              <a:t>Shigehiro</a:t>
            </a:r>
            <a:r>
              <a:rPr lang="en-US" altLang="ja-JP" sz="3200" dirty="0" smtClean="0">
                <a:latin typeface="+mj-lt"/>
              </a:rPr>
              <a:t> TANAKA</a:t>
            </a:r>
          </a:p>
          <a:p>
            <a:pPr algn="ctr"/>
            <a:endParaRPr lang="en-US" altLang="ja-JP" sz="3200" dirty="0" smtClean="0">
              <a:latin typeface="+mj-lt"/>
            </a:endParaRPr>
          </a:p>
          <a:p>
            <a:pPr algn="ctr"/>
            <a:r>
              <a:rPr lang="en-US" altLang="ja-JP" sz="2800" dirty="0">
                <a:latin typeface="+mj-lt"/>
              </a:rPr>
              <a:t>Director-General, Multilateral Trade System </a:t>
            </a:r>
            <a:r>
              <a:rPr lang="en-US" altLang="ja-JP" sz="2800" dirty="0" smtClean="0">
                <a:latin typeface="+mj-lt"/>
              </a:rPr>
              <a:t>Department</a:t>
            </a:r>
            <a:endParaRPr lang="en-US" altLang="ja-JP" sz="3200" dirty="0" smtClean="0">
              <a:latin typeface="+mj-lt"/>
            </a:endParaRPr>
          </a:p>
          <a:p>
            <a:pPr algn="ctr"/>
            <a:r>
              <a:rPr lang="en-US" altLang="ja-JP" sz="2800" dirty="0" smtClean="0">
                <a:latin typeface="+mj-lt"/>
              </a:rPr>
              <a:t>Ministry of Economy, Trade and Industry of JAPAN</a:t>
            </a:r>
          </a:p>
          <a:p>
            <a:pPr algn="ctr"/>
            <a:r>
              <a:rPr lang="en-US" altLang="ja-JP" sz="2800" dirty="0" smtClean="0">
                <a:latin typeface="+mj-lt"/>
              </a:rPr>
              <a:t>March 2014</a:t>
            </a:r>
            <a:endParaRPr kumimoji="1" lang="ja-JP" altLang="en-US" sz="2800" dirty="0">
              <a:latin typeface="+mj-lt"/>
            </a:endParaRPr>
          </a:p>
        </p:txBody>
      </p:sp>
      <p:sp>
        <p:nvSpPr>
          <p:cNvPr id="4" name="テキスト ボックス 3"/>
          <p:cNvSpPr txBox="1"/>
          <p:nvPr/>
        </p:nvSpPr>
        <p:spPr>
          <a:xfrm>
            <a:off x="689506" y="2257847"/>
            <a:ext cx="7776864" cy="1569660"/>
          </a:xfrm>
          <a:prstGeom prst="rect">
            <a:avLst/>
          </a:prstGeom>
          <a:noFill/>
        </p:spPr>
        <p:txBody>
          <a:bodyPr wrap="square" rtlCol="0">
            <a:spAutoFit/>
          </a:bodyPr>
          <a:lstStyle/>
          <a:p>
            <a:pPr algn="ctr"/>
            <a:r>
              <a:rPr lang="en-US" altLang="ja-JP" sz="4800" dirty="0" smtClean="0">
                <a:latin typeface="+mj-lt"/>
              </a:rPr>
              <a:t>New Era of Japan-EU</a:t>
            </a:r>
          </a:p>
          <a:p>
            <a:pPr algn="ctr"/>
            <a:r>
              <a:rPr lang="en-US" altLang="ja-JP" sz="4800" dirty="0" smtClean="0">
                <a:latin typeface="+mj-lt"/>
              </a:rPr>
              <a:t>Economic Partnership</a:t>
            </a:r>
            <a:endParaRPr kumimoji="1" lang="ja-JP" altLang="en-US" sz="4800" dirty="0">
              <a:latin typeface="+mj-lt"/>
            </a:endParaRPr>
          </a:p>
        </p:txBody>
      </p:sp>
    </p:spTree>
    <p:extLst>
      <p:ext uri="{BB962C8B-B14F-4D97-AF65-F5344CB8AC3E}">
        <p14:creationId xmlns:p14="http://schemas.microsoft.com/office/powerpoint/2010/main" val="2918463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5183" y="2452400"/>
            <a:ext cx="4394515" cy="287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36" y="2452400"/>
            <a:ext cx="4389497" cy="287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6" name="テキスト ボックス 5"/>
          <p:cNvSpPr txBox="1"/>
          <p:nvPr/>
        </p:nvSpPr>
        <p:spPr>
          <a:xfrm>
            <a:off x="316564" y="2020778"/>
            <a:ext cx="3902360" cy="400110"/>
          </a:xfrm>
          <a:prstGeom prst="rect">
            <a:avLst/>
          </a:prstGeom>
          <a:noFill/>
        </p:spPr>
        <p:txBody>
          <a:bodyPr wrap="square" rtlCol="0">
            <a:spAutoFit/>
          </a:bodyPr>
          <a:lstStyle/>
          <a:p>
            <a:pPr algn="ctr"/>
            <a:r>
              <a:rPr lang="en-US" altLang="ja-JP" sz="2000" b="1" dirty="0" smtClean="0"/>
              <a:t>The EU Railway Trade with Japan</a:t>
            </a:r>
            <a:endParaRPr kumimoji="1" lang="ja-JP" altLang="en-US" sz="2000" b="1" u="sng" dirty="0"/>
          </a:p>
        </p:txBody>
      </p:sp>
      <p:sp>
        <p:nvSpPr>
          <p:cNvPr id="7" name="テキスト ボックス 6"/>
          <p:cNvSpPr txBox="1"/>
          <p:nvPr/>
        </p:nvSpPr>
        <p:spPr>
          <a:xfrm>
            <a:off x="179512" y="5324872"/>
            <a:ext cx="4176464" cy="415498"/>
          </a:xfrm>
          <a:prstGeom prst="rect">
            <a:avLst/>
          </a:prstGeom>
          <a:noFill/>
        </p:spPr>
        <p:txBody>
          <a:bodyPr wrap="square" rtlCol="0">
            <a:spAutoFit/>
          </a:bodyPr>
          <a:lstStyle/>
          <a:p>
            <a:r>
              <a:rPr kumimoji="1" lang="en-US" altLang="ja-JP" sz="1050" dirty="0" smtClean="0"/>
              <a:t>Railway; 86</a:t>
            </a:r>
          </a:p>
          <a:p>
            <a:r>
              <a:rPr kumimoji="1" lang="en-US" altLang="ja-JP" sz="1050" dirty="0" smtClean="0"/>
              <a:t>Source; </a:t>
            </a:r>
            <a:r>
              <a:rPr lang="en-US" altLang="ja-JP" sz="1050" dirty="0" smtClean="0"/>
              <a:t>World Trade Atlas</a:t>
            </a:r>
            <a:endParaRPr kumimoji="1" lang="ja-JP" altLang="en-US" sz="1050" dirty="0"/>
          </a:p>
        </p:txBody>
      </p:sp>
      <p:sp>
        <p:nvSpPr>
          <p:cNvPr id="10" name="テキスト ボックス 9"/>
          <p:cNvSpPr txBox="1"/>
          <p:nvPr/>
        </p:nvSpPr>
        <p:spPr>
          <a:xfrm>
            <a:off x="4571999" y="2082334"/>
            <a:ext cx="4464057" cy="338554"/>
          </a:xfrm>
          <a:prstGeom prst="rect">
            <a:avLst/>
          </a:prstGeom>
          <a:noFill/>
        </p:spPr>
        <p:txBody>
          <a:bodyPr wrap="square" rtlCol="0">
            <a:spAutoFit/>
          </a:bodyPr>
          <a:lstStyle/>
          <a:p>
            <a:pPr algn="ctr"/>
            <a:r>
              <a:rPr lang="en-US" altLang="ja-JP" sz="1600" b="1" dirty="0" smtClean="0"/>
              <a:t>The EU Passenger Cars and Parts Trade with Japan</a:t>
            </a:r>
            <a:endParaRPr kumimoji="1" lang="ja-JP" altLang="en-US" sz="1600" b="1" u="sng" dirty="0"/>
          </a:p>
        </p:txBody>
      </p:sp>
      <p:sp>
        <p:nvSpPr>
          <p:cNvPr id="11" name="テキスト ボックス 10"/>
          <p:cNvSpPr txBox="1"/>
          <p:nvPr/>
        </p:nvSpPr>
        <p:spPr>
          <a:xfrm>
            <a:off x="4644008" y="5303634"/>
            <a:ext cx="4176464" cy="415498"/>
          </a:xfrm>
          <a:prstGeom prst="rect">
            <a:avLst/>
          </a:prstGeom>
          <a:noFill/>
        </p:spPr>
        <p:txBody>
          <a:bodyPr wrap="square" rtlCol="0">
            <a:spAutoFit/>
          </a:bodyPr>
          <a:lstStyle/>
          <a:p>
            <a:r>
              <a:rPr kumimoji="1" lang="en-US" altLang="ja-JP" sz="1050" dirty="0" smtClean="0"/>
              <a:t>Passenger cars; 8703 Parts; 8708</a:t>
            </a:r>
          </a:p>
          <a:p>
            <a:r>
              <a:rPr kumimoji="1" lang="en-US" altLang="ja-JP" sz="1050" dirty="0" smtClean="0"/>
              <a:t>Source; </a:t>
            </a:r>
            <a:r>
              <a:rPr lang="en-US" altLang="ja-JP" sz="1050" dirty="0" smtClean="0"/>
              <a:t>World Trade Atlas</a:t>
            </a:r>
            <a:endParaRPr kumimoji="1" lang="ja-JP" altLang="en-US" sz="1050" dirty="0"/>
          </a:p>
        </p:txBody>
      </p:sp>
      <p:cxnSp>
        <p:nvCxnSpPr>
          <p:cNvPr id="12" name="直線コネクタ 11"/>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タイトル 1"/>
          <p:cNvSpPr txBox="1">
            <a:spLocks/>
          </p:cNvSpPr>
          <p:nvPr/>
        </p:nvSpPr>
        <p:spPr>
          <a:xfrm>
            <a:off x="98425" y="44624"/>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The EU Transport Equipment Trade with Japan</a:t>
            </a:r>
          </a:p>
        </p:txBody>
      </p:sp>
      <p:sp>
        <p:nvSpPr>
          <p:cNvPr id="2" name="テキスト ボックス 1"/>
          <p:cNvSpPr txBox="1"/>
          <p:nvPr/>
        </p:nvSpPr>
        <p:spPr>
          <a:xfrm>
            <a:off x="102279" y="2396272"/>
            <a:ext cx="1296144" cy="276999"/>
          </a:xfrm>
          <a:prstGeom prst="rect">
            <a:avLst/>
          </a:prstGeom>
          <a:noFill/>
        </p:spPr>
        <p:txBody>
          <a:bodyPr wrap="square" rtlCol="0">
            <a:spAutoFit/>
          </a:bodyPr>
          <a:lstStyle/>
          <a:p>
            <a:r>
              <a:rPr kumimoji="1" lang="en-US" altLang="ja-JP" sz="1200" dirty="0" smtClean="0"/>
              <a:t>(million </a:t>
            </a:r>
            <a:r>
              <a:rPr kumimoji="1" lang="ja-JP" altLang="en-US" sz="1200" dirty="0" smtClean="0"/>
              <a:t>€</a:t>
            </a:r>
            <a:r>
              <a:rPr kumimoji="1" lang="en-US" altLang="ja-JP" sz="1200" dirty="0" smtClean="0"/>
              <a:t>)</a:t>
            </a:r>
            <a:endParaRPr kumimoji="1" lang="ja-JP" altLang="en-US" sz="1200" dirty="0"/>
          </a:p>
        </p:txBody>
      </p:sp>
      <p:sp>
        <p:nvSpPr>
          <p:cNvPr id="14" name="テキスト ボックス 13"/>
          <p:cNvSpPr txBox="1"/>
          <p:nvPr/>
        </p:nvSpPr>
        <p:spPr>
          <a:xfrm>
            <a:off x="4788024" y="2420888"/>
            <a:ext cx="1296144" cy="276999"/>
          </a:xfrm>
          <a:prstGeom prst="rect">
            <a:avLst/>
          </a:prstGeom>
          <a:noFill/>
        </p:spPr>
        <p:txBody>
          <a:bodyPr wrap="square" rtlCol="0">
            <a:spAutoFit/>
          </a:bodyPr>
          <a:lstStyle/>
          <a:p>
            <a:r>
              <a:rPr kumimoji="1" lang="en-US" altLang="ja-JP" sz="1200" dirty="0" smtClean="0"/>
              <a:t>(</a:t>
            </a:r>
            <a:r>
              <a:rPr lang="en-US" altLang="ja-JP" sz="1200" dirty="0" smtClean="0"/>
              <a:t>billion</a:t>
            </a:r>
            <a:r>
              <a:rPr kumimoji="1" lang="en-US" altLang="ja-JP" sz="1200" dirty="0" smtClean="0"/>
              <a:t> </a:t>
            </a:r>
            <a:r>
              <a:rPr kumimoji="1" lang="ja-JP" altLang="en-US" sz="1200" dirty="0" smtClean="0"/>
              <a:t>€</a:t>
            </a:r>
            <a:r>
              <a:rPr kumimoji="1" lang="en-US" altLang="ja-JP" sz="1200" dirty="0" smtClean="0"/>
              <a:t>)</a:t>
            </a:r>
            <a:endParaRPr kumimoji="1" lang="ja-JP" altLang="en-US" sz="1200" dirty="0"/>
          </a:p>
        </p:txBody>
      </p:sp>
      <p:sp>
        <p:nvSpPr>
          <p:cNvPr id="15" name="タイトル 1"/>
          <p:cNvSpPr txBox="1">
            <a:spLocks/>
          </p:cNvSpPr>
          <p:nvPr/>
        </p:nvSpPr>
        <p:spPr>
          <a:xfrm>
            <a:off x="107505" y="692696"/>
            <a:ext cx="8928552"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In railway trade, the EU has increased exports to Japan for the last </a:t>
            </a:r>
            <a:r>
              <a:rPr lang="en-US" altLang="ja-JP" sz="1400" dirty="0" smtClean="0">
                <a:solidFill>
                  <a:prstClr val="black"/>
                </a:solidFill>
                <a:latin typeface="Arial" panose="020B0604020202020204" pitchFamily="34" charset="0"/>
                <a:cs typeface="Arial" panose="020B0604020202020204" pitchFamily="34" charset="0"/>
              </a:rPr>
              <a:t>decade.</a:t>
            </a:r>
          </a:p>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In passenger cars and parts, the EU still registers a deficit with Japan, but in the last five years, the gap between import and export has decreased</a:t>
            </a:r>
            <a:r>
              <a:rPr lang="en-US" altLang="ja-JP" sz="1400" dirty="0" smtClean="0">
                <a:solidFill>
                  <a:prstClr val="black"/>
                </a:solidFill>
                <a:latin typeface="Arial" panose="020B0604020202020204" pitchFamily="34" charset="0"/>
                <a:cs typeface="Arial" panose="020B0604020202020204" pitchFamily="34" charset="0"/>
              </a:rPr>
              <a:t>.</a:t>
            </a:r>
            <a:endParaRPr lang="en-US" altLang="ja-JP"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9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4838" y="4723705"/>
            <a:ext cx="2888885" cy="188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10</a:t>
            </a:fld>
            <a:endParaRPr lang="ja-JP" altLang="en-US" dirty="0">
              <a:solidFill>
                <a:prstClr val="black">
                  <a:tint val="75000"/>
                </a:prstClr>
              </a:solidFill>
            </a:endParaRPr>
          </a:p>
        </p:txBody>
      </p:sp>
      <p:cxnSp>
        <p:nvCxnSpPr>
          <p:cNvPr id="4" name="直線コネクタ 3"/>
          <p:cNvCxnSpPr/>
          <p:nvPr/>
        </p:nvCxnSpPr>
        <p:spPr>
          <a:xfrm>
            <a:off x="26416" y="54868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a:xfrm>
            <a:off x="98425" y="44624"/>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Imported Vehicles in Japan and Europe</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4" y="4727037"/>
            <a:ext cx="2929158"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7201" y="4717890"/>
            <a:ext cx="2929159"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1940741"/>
            <a:ext cx="3456384" cy="2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4348" y="1916806"/>
            <a:ext cx="3492107" cy="228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a:xfrm>
            <a:off x="107505" y="548680"/>
            <a:ext cx="8928552" cy="11055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The share of European vehicles in Japan’s domestic market has </a:t>
            </a:r>
            <a:r>
              <a:rPr lang="en-US" altLang="ja-JP" sz="1400" dirty="0" smtClean="0">
                <a:solidFill>
                  <a:prstClr val="black"/>
                </a:solidFill>
                <a:latin typeface="Arial" panose="020B0604020202020204" pitchFamily="34" charset="0"/>
                <a:cs typeface="Arial" panose="020B0604020202020204" pitchFamily="34" charset="0"/>
              </a:rPr>
              <a:t>rapidly </a:t>
            </a:r>
            <a:r>
              <a:rPr lang="en-US" altLang="ja-JP" sz="1400" dirty="0">
                <a:solidFill>
                  <a:prstClr val="black"/>
                </a:solidFill>
                <a:latin typeface="Arial" panose="020B0604020202020204" pitchFamily="34" charset="0"/>
                <a:cs typeface="Arial" panose="020B0604020202020204" pitchFamily="34" charset="0"/>
              </a:rPr>
              <a:t>increased in the </a:t>
            </a:r>
            <a:r>
              <a:rPr lang="en-US" altLang="ja-JP" sz="1400" dirty="0" smtClean="0">
                <a:solidFill>
                  <a:prstClr val="black"/>
                </a:solidFill>
                <a:latin typeface="Arial" panose="020B0604020202020204" pitchFamily="34" charset="0"/>
                <a:cs typeface="Arial" panose="020B0604020202020204" pitchFamily="34" charset="0"/>
              </a:rPr>
              <a:t>last 5 </a:t>
            </a:r>
            <a:r>
              <a:rPr lang="en-US" altLang="ja-JP" sz="1400" dirty="0">
                <a:solidFill>
                  <a:prstClr val="black"/>
                </a:solidFill>
                <a:latin typeface="Arial" panose="020B0604020202020204" pitchFamily="34" charset="0"/>
                <a:cs typeface="Arial" panose="020B0604020202020204" pitchFamily="34" charset="0"/>
              </a:rPr>
              <a:t>years.</a:t>
            </a:r>
          </a:p>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The EU </a:t>
            </a:r>
            <a:r>
              <a:rPr lang="en-US" altLang="ja-JP" sz="1400" dirty="0">
                <a:solidFill>
                  <a:prstClr val="black"/>
                </a:solidFill>
                <a:latin typeface="Arial" panose="020B0604020202020204" pitchFamily="34" charset="0"/>
                <a:cs typeface="Arial" panose="020B0604020202020204" pitchFamily="34" charset="0"/>
              </a:rPr>
              <a:t>production by Japanese automakers increased to 1.38 million units in 2013. </a:t>
            </a:r>
            <a:endParaRPr lang="en-US" altLang="ja-JP" sz="1400" dirty="0" smtClean="0">
              <a:solidFill>
                <a:prstClr val="black"/>
              </a:solidFill>
              <a:latin typeface="Arial" panose="020B0604020202020204" pitchFamily="34" charset="0"/>
              <a:cs typeface="Arial" panose="020B0604020202020204" pitchFamily="34" charset="0"/>
            </a:endParaRPr>
          </a:p>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More than two-thirds of Japanese vehicles sold in the EU is locally manufactured.</a:t>
            </a:r>
          </a:p>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a:t>
            </a:r>
            <a:endParaRPr lang="en-US" altLang="ja-JP" sz="1400" dirty="0">
              <a:solidFill>
                <a:prstClr val="black"/>
              </a:solidFill>
              <a:latin typeface="Arial" panose="020B0604020202020204" pitchFamily="34" charset="0"/>
              <a:cs typeface="Arial" panose="020B0604020202020204" pitchFamily="34" charset="0"/>
            </a:endParaRPr>
          </a:p>
          <a:p>
            <a:pPr marL="285750" indent="-285750" algn="l">
              <a:lnSpc>
                <a:spcPct val="110000"/>
              </a:lnSpc>
              <a:spcAft>
                <a:spcPts val="1200"/>
              </a:spcAft>
              <a:buFont typeface="Wingdings" pitchFamily="2" charset="2"/>
              <a:buChar char="Ø"/>
            </a:pPr>
            <a:endParaRPr lang="en-US" altLang="ja-JP" sz="1400" dirty="0" smtClean="0">
              <a:solidFill>
                <a:prstClr val="black"/>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323694" y="1650286"/>
            <a:ext cx="3672242" cy="338554"/>
          </a:xfrm>
          <a:prstGeom prst="rect">
            <a:avLst/>
          </a:prstGeom>
          <a:noFill/>
        </p:spPr>
        <p:txBody>
          <a:bodyPr wrap="square" rtlCol="0">
            <a:spAutoFit/>
          </a:bodyPr>
          <a:lstStyle/>
          <a:p>
            <a:pPr algn="ctr"/>
            <a:r>
              <a:rPr lang="en-US" altLang="ja-JP" sz="1600" b="1" dirty="0" smtClean="0"/>
              <a:t>Share of European vehicles in Japan</a:t>
            </a:r>
            <a:endParaRPr kumimoji="1" lang="ja-JP" altLang="en-US" sz="1600" b="1" u="sng" dirty="0"/>
          </a:p>
        </p:txBody>
      </p:sp>
      <p:sp>
        <p:nvSpPr>
          <p:cNvPr id="14" name="テキスト ボックス 13"/>
          <p:cNvSpPr txBox="1"/>
          <p:nvPr/>
        </p:nvSpPr>
        <p:spPr>
          <a:xfrm>
            <a:off x="4722650" y="1654200"/>
            <a:ext cx="4385854" cy="307777"/>
          </a:xfrm>
          <a:prstGeom prst="rect">
            <a:avLst/>
          </a:prstGeom>
          <a:noFill/>
        </p:spPr>
        <p:txBody>
          <a:bodyPr wrap="square" rtlCol="0">
            <a:spAutoFit/>
          </a:bodyPr>
          <a:lstStyle/>
          <a:p>
            <a:pPr algn="ctr"/>
            <a:r>
              <a:rPr lang="en-US" altLang="ja-JP" sz="1400" b="1" dirty="0" smtClean="0"/>
              <a:t>The EU </a:t>
            </a:r>
            <a:r>
              <a:rPr lang="en-US" altLang="ja-JP" sz="1400" b="1" dirty="0"/>
              <a:t>production vs. imports by Japanese automakers</a:t>
            </a:r>
          </a:p>
        </p:txBody>
      </p:sp>
      <p:sp>
        <p:nvSpPr>
          <p:cNvPr id="15" name="テキスト ボックス 14"/>
          <p:cNvSpPr txBox="1"/>
          <p:nvPr/>
        </p:nvSpPr>
        <p:spPr>
          <a:xfrm>
            <a:off x="-83881" y="4386590"/>
            <a:ext cx="3287729" cy="338554"/>
          </a:xfrm>
          <a:prstGeom prst="rect">
            <a:avLst/>
          </a:prstGeom>
          <a:noFill/>
        </p:spPr>
        <p:txBody>
          <a:bodyPr wrap="square" rtlCol="0">
            <a:spAutoFit/>
          </a:bodyPr>
          <a:lstStyle/>
          <a:p>
            <a:pPr algn="ctr"/>
            <a:r>
              <a:rPr lang="en-US" altLang="ja-JP" sz="1600" b="1" dirty="0" smtClean="0"/>
              <a:t>Share of Japanese vehicles in the EU</a:t>
            </a:r>
            <a:endParaRPr kumimoji="1" lang="ja-JP" altLang="en-US" sz="1600" b="1" u="sng" dirty="0"/>
          </a:p>
        </p:txBody>
      </p:sp>
      <p:sp>
        <p:nvSpPr>
          <p:cNvPr id="16" name="テキスト ボックス 15"/>
          <p:cNvSpPr txBox="1"/>
          <p:nvPr/>
        </p:nvSpPr>
        <p:spPr>
          <a:xfrm>
            <a:off x="3019157" y="4399290"/>
            <a:ext cx="3137019" cy="307777"/>
          </a:xfrm>
          <a:prstGeom prst="rect">
            <a:avLst/>
          </a:prstGeom>
          <a:noFill/>
        </p:spPr>
        <p:txBody>
          <a:bodyPr wrap="square" rtlCol="0">
            <a:spAutoFit/>
          </a:bodyPr>
          <a:lstStyle/>
          <a:p>
            <a:pPr algn="ctr"/>
            <a:r>
              <a:rPr lang="en-US" altLang="ja-JP" sz="1400" b="1" dirty="0" smtClean="0"/>
              <a:t>Share of Japanese vehicles in Germany</a:t>
            </a:r>
            <a:endParaRPr kumimoji="1" lang="ja-JP" altLang="en-US" sz="1400" b="1" u="sng" dirty="0"/>
          </a:p>
        </p:txBody>
      </p:sp>
      <p:sp>
        <p:nvSpPr>
          <p:cNvPr id="17" name="テキスト ボックス 16"/>
          <p:cNvSpPr txBox="1"/>
          <p:nvPr/>
        </p:nvSpPr>
        <p:spPr>
          <a:xfrm>
            <a:off x="6043493" y="4430067"/>
            <a:ext cx="3137019" cy="307777"/>
          </a:xfrm>
          <a:prstGeom prst="rect">
            <a:avLst/>
          </a:prstGeom>
          <a:noFill/>
        </p:spPr>
        <p:txBody>
          <a:bodyPr wrap="square" rtlCol="0">
            <a:spAutoFit/>
          </a:bodyPr>
          <a:lstStyle/>
          <a:p>
            <a:pPr algn="ctr"/>
            <a:r>
              <a:rPr lang="en-US" altLang="ja-JP" sz="1400" b="1" dirty="0" smtClean="0"/>
              <a:t>Share of Japanese vehicles in France</a:t>
            </a:r>
            <a:endParaRPr kumimoji="1" lang="ja-JP" altLang="en-US" sz="1400" b="1" u="sng" dirty="0"/>
          </a:p>
        </p:txBody>
      </p:sp>
      <p:sp>
        <p:nvSpPr>
          <p:cNvPr id="6" name="テキスト ボックス 5"/>
          <p:cNvSpPr txBox="1"/>
          <p:nvPr/>
        </p:nvSpPr>
        <p:spPr>
          <a:xfrm>
            <a:off x="415414" y="3984466"/>
            <a:ext cx="720079" cy="215444"/>
          </a:xfrm>
          <a:prstGeom prst="rect">
            <a:avLst/>
          </a:prstGeom>
          <a:noFill/>
        </p:spPr>
        <p:txBody>
          <a:bodyPr wrap="square" rtlCol="0">
            <a:spAutoFit/>
          </a:bodyPr>
          <a:lstStyle/>
          <a:p>
            <a:r>
              <a:rPr kumimoji="1" lang="en-US" altLang="ja-JP" sz="800" dirty="0" smtClean="0"/>
              <a:t>(units)</a:t>
            </a:r>
            <a:endParaRPr kumimoji="1" lang="ja-JP" altLang="en-US" sz="800" dirty="0"/>
          </a:p>
        </p:txBody>
      </p:sp>
      <p:sp>
        <p:nvSpPr>
          <p:cNvPr id="19" name="テキスト ボックス 18"/>
          <p:cNvSpPr txBox="1"/>
          <p:nvPr/>
        </p:nvSpPr>
        <p:spPr>
          <a:xfrm>
            <a:off x="0" y="6444121"/>
            <a:ext cx="720079" cy="215444"/>
          </a:xfrm>
          <a:prstGeom prst="rect">
            <a:avLst/>
          </a:prstGeom>
          <a:noFill/>
        </p:spPr>
        <p:txBody>
          <a:bodyPr wrap="square" rtlCol="0">
            <a:spAutoFit/>
          </a:bodyPr>
          <a:lstStyle/>
          <a:p>
            <a:r>
              <a:rPr kumimoji="1" lang="en-US" altLang="ja-JP" sz="800" dirty="0" smtClean="0"/>
              <a:t>(units)</a:t>
            </a:r>
            <a:endParaRPr kumimoji="1" lang="ja-JP" altLang="en-US" sz="800" dirty="0"/>
          </a:p>
        </p:txBody>
      </p:sp>
      <p:sp>
        <p:nvSpPr>
          <p:cNvPr id="20" name="テキスト ボックス 19"/>
          <p:cNvSpPr txBox="1"/>
          <p:nvPr/>
        </p:nvSpPr>
        <p:spPr>
          <a:xfrm>
            <a:off x="3019157" y="6458829"/>
            <a:ext cx="720079" cy="215444"/>
          </a:xfrm>
          <a:prstGeom prst="rect">
            <a:avLst/>
          </a:prstGeom>
          <a:noFill/>
        </p:spPr>
        <p:txBody>
          <a:bodyPr wrap="square" rtlCol="0">
            <a:spAutoFit/>
          </a:bodyPr>
          <a:lstStyle/>
          <a:p>
            <a:r>
              <a:rPr kumimoji="1" lang="en-US" altLang="ja-JP" sz="800" dirty="0" smtClean="0"/>
              <a:t>(units)</a:t>
            </a:r>
            <a:endParaRPr kumimoji="1" lang="ja-JP" altLang="en-US" sz="800" dirty="0"/>
          </a:p>
        </p:txBody>
      </p:sp>
      <p:sp>
        <p:nvSpPr>
          <p:cNvPr id="21" name="テキスト ボックス 20"/>
          <p:cNvSpPr txBox="1"/>
          <p:nvPr/>
        </p:nvSpPr>
        <p:spPr>
          <a:xfrm>
            <a:off x="6137515" y="6438623"/>
            <a:ext cx="720079" cy="215444"/>
          </a:xfrm>
          <a:prstGeom prst="rect">
            <a:avLst/>
          </a:prstGeom>
          <a:noFill/>
        </p:spPr>
        <p:txBody>
          <a:bodyPr wrap="square" rtlCol="0">
            <a:spAutoFit/>
          </a:bodyPr>
          <a:lstStyle/>
          <a:p>
            <a:r>
              <a:rPr kumimoji="1" lang="en-US" altLang="ja-JP" sz="800" dirty="0" smtClean="0"/>
              <a:t>(units)</a:t>
            </a:r>
            <a:endParaRPr kumimoji="1" lang="ja-JP" altLang="en-US" sz="800" dirty="0"/>
          </a:p>
        </p:txBody>
      </p:sp>
      <p:sp>
        <p:nvSpPr>
          <p:cNvPr id="24" name="テキスト ボックス 8"/>
          <p:cNvSpPr txBox="1">
            <a:spLocks noChangeArrowheads="1"/>
          </p:cNvSpPr>
          <p:nvPr/>
        </p:nvSpPr>
        <p:spPr bwMode="auto">
          <a:xfrm>
            <a:off x="415414" y="4140696"/>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a:t>Source: </a:t>
            </a:r>
            <a:r>
              <a:rPr lang="en-US" altLang="ja-JP" sz="800" dirty="0" smtClean="0"/>
              <a:t>JADA, JAIA</a:t>
            </a:r>
            <a:endParaRPr lang="ja-JP" altLang="en-US" sz="800" dirty="0"/>
          </a:p>
        </p:txBody>
      </p:sp>
      <p:sp>
        <p:nvSpPr>
          <p:cNvPr id="25" name="テキスト ボックス 22"/>
          <p:cNvSpPr txBox="1">
            <a:spLocks noChangeArrowheads="1"/>
          </p:cNvSpPr>
          <p:nvPr/>
        </p:nvSpPr>
        <p:spPr bwMode="auto">
          <a:xfrm>
            <a:off x="7525518" y="4149204"/>
            <a:ext cx="1150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800" dirty="0"/>
              <a:t>*Preliminary figures</a:t>
            </a:r>
            <a:endParaRPr lang="ja-JP" altLang="en-US" sz="800" dirty="0"/>
          </a:p>
        </p:txBody>
      </p:sp>
      <p:sp>
        <p:nvSpPr>
          <p:cNvPr id="26" name="テキスト ボックス 8"/>
          <p:cNvSpPr txBox="1">
            <a:spLocks noChangeArrowheads="1"/>
          </p:cNvSpPr>
          <p:nvPr/>
        </p:nvSpPr>
        <p:spPr bwMode="auto">
          <a:xfrm>
            <a:off x="5184348" y="4127996"/>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smtClean="0"/>
              <a:t>Source: JAMA</a:t>
            </a:r>
            <a:endParaRPr lang="ja-JP" altLang="en-US" sz="800" dirty="0"/>
          </a:p>
        </p:txBody>
      </p:sp>
      <p:sp>
        <p:nvSpPr>
          <p:cNvPr id="27" name="テキスト ボックス 8"/>
          <p:cNvSpPr txBox="1">
            <a:spLocks noChangeArrowheads="1"/>
          </p:cNvSpPr>
          <p:nvPr/>
        </p:nvSpPr>
        <p:spPr bwMode="auto">
          <a:xfrm>
            <a:off x="26416" y="6597932"/>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smtClean="0"/>
              <a:t>Source: ACEA</a:t>
            </a:r>
            <a:endParaRPr lang="ja-JP" altLang="en-US" sz="800" dirty="0"/>
          </a:p>
        </p:txBody>
      </p:sp>
      <p:sp>
        <p:nvSpPr>
          <p:cNvPr id="28" name="テキスト ボックス 8"/>
          <p:cNvSpPr txBox="1">
            <a:spLocks noChangeArrowheads="1"/>
          </p:cNvSpPr>
          <p:nvPr/>
        </p:nvSpPr>
        <p:spPr bwMode="auto">
          <a:xfrm>
            <a:off x="3131840" y="6572532"/>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smtClean="0"/>
              <a:t>Source: JAMA, VDA</a:t>
            </a:r>
            <a:endParaRPr lang="ja-JP" altLang="en-US" sz="800" dirty="0"/>
          </a:p>
        </p:txBody>
      </p:sp>
      <p:sp>
        <p:nvSpPr>
          <p:cNvPr id="29" name="テキスト ボックス 8"/>
          <p:cNvSpPr txBox="1">
            <a:spLocks noChangeArrowheads="1"/>
          </p:cNvSpPr>
          <p:nvPr/>
        </p:nvSpPr>
        <p:spPr bwMode="auto">
          <a:xfrm>
            <a:off x="6201611" y="6567669"/>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smtClean="0"/>
              <a:t>Source: JAMA, VDA</a:t>
            </a:r>
            <a:endParaRPr lang="ja-JP" altLang="en-US" sz="800" dirty="0"/>
          </a:p>
        </p:txBody>
      </p:sp>
    </p:spTree>
    <p:extLst>
      <p:ext uri="{BB962C8B-B14F-4D97-AF65-F5344CB8AC3E}">
        <p14:creationId xmlns:p14="http://schemas.microsoft.com/office/powerpoint/2010/main" val="342075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539750" y="1809626"/>
            <a:ext cx="3240088" cy="1403350"/>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ltLang="ja-JP" sz="1500" dirty="0">
                <a:solidFill>
                  <a:srgbClr val="FF0000"/>
                </a:solidFill>
              </a:rPr>
              <a:t>Succeeded in signing contracts with five local governments</a:t>
            </a:r>
            <a:endParaRPr lang="en-US" altLang="ja-JP" sz="1500" dirty="0">
              <a:solidFill>
                <a:srgbClr val="FF0000"/>
              </a:solidFill>
            </a:endParaRPr>
          </a:p>
          <a:p>
            <a:pPr algn="ctr" fontAlgn="base">
              <a:spcBef>
                <a:spcPct val="0"/>
              </a:spcBef>
              <a:spcAft>
                <a:spcPct val="0"/>
              </a:spcAft>
              <a:defRPr/>
            </a:pPr>
            <a:r>
              <a:rPr lang="en-US" altLang="ja-JP" sz="1500" dirty="0">
                <a:solidFill>
                  <a:srgbClr val="FF0000"/>
                </a:solidFill>
              </a:rPr>
              <a:t>(more than 19 billion yen)</a:t>
            </a:r>
          </a:p>
        </p:txBody>
      </p:sp>
      <p:sp>
        <p:nvSpPr>
          <p:cNvPr id="61" name="テキスト ボックス 60"/>
          <p:cNvSpPr txBox="1"/>
          <p:nvPr/>
        </p:nvSpPr>
        <p:spPr>
          <a:xfrm>
            <a:off x="323855" y="1225823"/>
            <a:ext cx="3816350" cy="835025"/>
          </a:xfrm>
          <a:prstGeom prst="rect">
            <a:avLst/>
          </a:prstGeom>
          <a:solidFill>
            <a:schemeClr val="accent1">
              <a:lumMod val="20000"/>
              <a:lumOff val="80000"/>
            </a:schemeClr>
          </a:solidFill>
          <a:ln>
            <a:solidFill>
              <a:schemeClr val="tx1"/>
            </a:solidFill>
          </a:ln>
        </p:spPr>
        <p:txBody>
          <a:bodyPr>
            <a:spAutoFit/>
          </a:bodyPr>
          <a:lstStyle/>
          <a:p>
            <a:pPr fontAlgn="base">
              <a:spcBef>
                <a:spcPct val="0"/>
              </a:spcBef>
              <a:spcAft>
                <a:spcPct val="0"/>
              </a:spcAft>
              <a:defRPr/>
            </a:pPr>
            <a:r>
              <a:rPr lang="en-US" altLang="ja-JP" sz="1600" dirty="0">
                <a:solidFill>
                  <a:prstClr val="black"/>
                </a:solidFill>
              </a:rPr>
              <a:t>Veolia Water Japan </a:t>
            </a:r>
          </a:p>
          <a:p>
            <a:pPr fontAlgn="base">
              <a:spcBef>
                <a:spcPct val="0"/>
              </a:spcBef>
              <a:spcAft>
                <a:spcPct val="0"/>
              </a:spcAft>
              <a:defRPr/>
            </a:pPr>
            <a:r>
              <a:rPr lang="en-GB" altLang="ja-JP" sz="1600" dirty="0">
                <a:solidFill>
                  <a:prstClr val="black"/>
                </a:solidFill>
              </a:rPr>
              <a:t>A Japanese corporation under a French company (environment) </a:t>
            </a:r>
            <a:endParaRPr lang="en-US" altLang="ja-JP" sz="1600" dirty="0">
              <a:solidFill>
                <a:prstClr val="black"/>
              </a:solidFill>
            </a:endParaRPr>
          </a:p>
        </p:txBody>
      </p:sp>
      <p:sp>
        <p:nvSpPr>
          <p:cNvPr id="119812" name="テキスト ボックス 61"/>
          <p:cNvSpPr txBox="1">
            <a:spLocks noChangeArrowheads="1"/>
          </p:cNvSpPr>
          <p:nvPr/>
        </p:nvSpPr>
        <p:spPr bwMode="auto">
          <a:xfrm>
            <a:off x="4284663" y="1196752"/>
            <a:ext cx="4608512" cy="1384995"/>
          </a:xfrm>
          <a:prstGeom prst="rect">
            <a:avLst/>
          </a:prstGeom>
          <a:solidFill>
            <a:srgbClr val="FFFFCC"/>
          </a:solidFill>
          <a:ln w="9525">
            <a:solidFill>
              <a:schemeClr val="tx1"/>
            </a:solidFill>
            <a:prstDash val="dash"/>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050" dirty="0" smtClean="0">
                <a:solidFill>
                  <a:prstClr val="black"/>
                </a:solidFill>
                <a:latin typeface="Calibri" pitchFamily="34" charset="0"/>
              </a:rPr>
              <a:t>Main example: Contents of the contract with </a:t>
            </a:r>
            <a:r>
              <a:rPr lang="en-US" altLang="ja-JP" sz="1050" u="sng" dirty="0" smtClean="0">
                <a:solidFill>
                  <a:prstClr val="black"/>
                </a:solidFill>
                <a:latin typeface="Calibri" pitchFamily="34" charset="0"/>
              </a:rPr>
              <a:t>Matsuyama City</a:t>
            </a:r>
            <a:r>
              <a:rPr lang="en-US" altLang="ja-JP" sz="1050" dirty="0" smtClean="0">
                <a:solidFill>
                  <a:prstClr val="black"/>
                </a:solidFill>
                <a:latin typeface="Calibri" pitchFamily="34" charset="0"/>
              </a:rPr>
              <a:t>, Ehime Prefecture</a:t>
            </a:r>
          </a:p>
          <a:p>
            <a:pPr eaLnBrk="1" fontAlgn="base" hangingPunct="1">
              <a:spcBef>
                <a:spcPct val="0"/>
              </a:spcBef>
              <a:spcAft>
                <a:spcPct val="0"/>
              </a:spcAft>
            </a:pPr>
            <a:r>
              <a:rPr lang="en-US" altLang="ja-JP" sz="1050" dirty="0" smtClean="0">
                <a:solidFill>
                  <a:prstClr val="black"/>
                </a:solidFill>
                <a:latin typeface="Calibri" pitchFamily="34" charset="0"/>
              </a:rPr>
              <a:t>- Contract period: Five years from 2012</a:t>
            </a:r>
          </a:p>
          <a:p>
            <a:pPr eaLnBrk="1" fontAlgn="base" hangingPunct="1">
              <a:spcBef>
                <a:spcPct val="0"/>
              </a:spcBef>
              <a:spcAft>
                <a:spcPct val="0"/>
              </a:spcAft>
            </a:pPr>
            <a:r>
              <a:rPr lang="en-US" altLang="ja-JP" sz="1050" dirty="0" smtClean="0">
                <a:solidFill>
                  <a:prstClr val="black"/>
                </a:solidFill>
                <a:latin typeface="Calibri" pitchFamily="34" charset="0"/>
              </a:rPr>
              <a:t>- Contract value: Around 1.3 billion yen</a:t>
            </a:r>
          </a:p>
          <a:p>
            <a:pPr eaLnBrk="1" fontAlgn="base" hangingPunct="1">
              <a:spcBef>
                <a:spcPct val="0"/>
              </a:spcBef>
              <a:spcAft>
                <a:spcPct val="0"/>
              </a:spcAft>
            </a:pPr>
            <a:r>
              <a:rPr lang="en-US" altLang="ja-JP" sz="1050" dirty="0" smtClean="0">
                <a:solidFill>
                  <a:prstClr val="black"/>
                </a:solidFill>
                <a:latin typeface="Calibri" pitchFamily="34" charset="0"/>
              </a:rPr>
              <a:t>- Order </a:t>
            </a:r>
            <a:r>
              <a:rPr lang="en-US" altLang="ja-JP" sz="1050" dirty="0">
                <a:solidFill>
                  <a:prstClr val="black"/>
                </a:solidFill>
                <a:latin typeface="Calibri" pitchFamily="34" charset="0"/>
              </a:rPr>
              <a:t>details: </a:t>
            </a:r>
            <a:r>
              <a:rPr lang="en-US" altLang="ja-JP" sz="1050" dirty="0" smtClean="0">
                <a:solidFill>
                  <a:prstClr val="black"/>
                </a:solidFill>
                <a:latin typeface="Calibri" pitchFamily="34" charset="0"/>
              </a:rPr>
              <a:t>Entrusted management of institutions, including a water purification plant in Matsuyama City</a:t>
            </a:r>
          </a:p>
          <a:p>
            <a:pPr eaLnBrk="1" fontAlgn="base" hangingPunct="1">
              <a:spcBef>
                <a:spcPct val="0"/>
              </a:spcBef>
              <a:spcAft>
                <a:spcPct val="0"/>
              </a:spcAft>
            </a:pPr>
            <a:r>
              <a:rPr lang="en-US" altLang="ja-JP" sz="1050" dirty="0" smtClean="0">
                <a:solidFill>
                  <a:prstClr val="black"/>
                </a:solidFill>
                <a:latin typeface="Calibri" pitchFamily="34" charset="0"/>
              </a:rPr>
              <a:t>Other examples</a:t>
            </a:r>
          </a:p>
          <a:p>
            <a:pPr eaLnBrk="1" fontAlgn="base" hangingPunct="1">
              <a:spcBef>
                <a:spcPct val="0"/>
              </a:spcBef>
              <a:spcAft>
                <a:spcPct val="0"/>
              </a:spcAft>
            </a:pPr>
            <a:r>
              <a:rPr lang="en-US" altLang="ja-JP" sz="1050" dirty="0" smtClean="0">
                <a:solidFill>
                  <a:prstClr val="black"/>
                </a:solidFill>
                <a:latin typeface="Calibri" pitchFamily="34" charset="0"/>
              </a:rPr>
              <a:t>- Signed similar contracts with </a:t>
            </a:r>
            <a:r>
              <a:rPr lang="en-US" altLang="ja-JP" sz="1050" u="sng" dirty="0" smtClean="0">
                <a:solidFill>
                  <a:prstClr val="black"/>
                </a:solidFill>
                <a:latin typeface="Calibri" pitchFamily="34" charset="0"/>
              </a:rPr>
              <a:t>Hiroshima City</a:t>
            </a:r>
            <a:r>
              <a:rPr lang="en-US" altLang="ja-JP" sz="1050" dirty="0" smtClean="0">
                <a:solidFill>
                  <a:prstClr val="black"/>
                </a:solidFill>
                <a:latin typeface="Calibri" pitchFamily="34" charset="0"/>
              </a:rPr>
              <a:t>, </a:t>
            </a:r>
            <a:r>
              <a:rPr lang="en-US" altLang="ja-JP" sz="1050" u="sng" dirty="0" smtClean="0">
                <a:solidFill>
                  <a:prstClr val="black"/>
                </a:solidFill>
                <a:latin typeface="Calibri" pitchFamily="34" charset="0"/>
              </a:rPr>
              <a:t>Saitama Prefecture</a:t>
            </a:r>
            <a:r>
              <a:rPr lang="en-US" altLang="ja-JP" sz="1050" dirty="0" smtClean="0">
                <a:solidFill>
                  <a:prstClr val="black"/>
                </a:solidFill>
                <a:latin typeface="Calibri" pitchFamily="34" charset="0"/>
              </a:rPr>
              <a:t>, </a:t>
            </a:r>
            <a:r>
              <a:rPr lang="en-US" altLang="ja-JP" sz="1050" u="sng" dirty="0" smtClean="0">
                <a:solidFill>
                  <a:prstClr val="black"/>
                </a:solidFill>
                <a:latin typeface="Calibri" pitchFamily="34" charset="0"/>
              </a:rPr>
              <a:t>Chiba Prefecture</a:t>
            </a:r>
            <a:r>
              <a:rPr lang="en-US" altLang="ja-JP" sz="1050" dirty="0" smtClean="0">
                <a:solidFill>
                  <a:prstClr val="black"/>
                </a:solidFill>
                <a:latin typeface="Calibri" pitchFamily="34" charset="0"/>
              </a:rPr>
              <a:t>, and so on (more than 19 billion yen in total since 2006)</a:t>
            </a:r>
          </a:p>
        </p:txBody>
      </p:sp>
      <p:grpSp>
        <p:nvGrpSpPr>
          <p:cNvPr id="119814" name="Group 15"/>
          <p:cNvGrpSpPr>
            <a:grpSpLocks/>
          </p:cNvGrpSpPr>
          <p:nvPr/>
        </p:nvGrpSpPr>
        <p:grpSpPr bwMode="auto">
          <a:xfrm>
            <a:off x="214313" y="3026282"/>
            <a:ext cx="8678862" cy="2058988"/>
            <a:chOff x="135" y="1775"/>
            <a:chExt cx="5467" cy="1297"/>
          </a:xfrm>
        </p:grpSpPr>
        <p:sp>
          <p:nvSpPr>
            <p:cNvPr id="14" name="円/楕円 13"/>
            <p:cNvSpPr/>
            <p:nvPr/>
          </p:nvSpPr>
          <p:spPr>
            <a:xfrm>
              <a:off x="135" y="2197"/>
              <a:ext cx="2586" cy="875"/>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ltLang="ja-JP" sz="1400" dirty="0">
                  <a:solidFill>
                    <a:srgbClr val="FF0000"/>
                  </a:solidFill>
                </a:rPr>
                <a:t>Received orders for expensive medical instruments from institutions, including national university hospitals </a:t>
              </a:r>
              <a:r>
                <a:rPr lang="en-US" altLang="ja-JP" sz="1400" dirty="0">
                  <a:solidFill>
                    <a:srgbClr val="FF0000"/>
                  </a:solidFill>
                </a:rPr>
                <a:t>(more than 4 billion yen)</a:t>
              </a:r>
            </a:p>
          </p:txBody>
        </p:sp>
        <p:sp>
          <p:nvSpPr>
            <p:cNvPr id="119818" name="テキスト ボックス 9"/>
            <p:cNvSpPr txBox="1">
              <a:spLocks noChangeArrowheads="1"/>
            </p:cNvSpPr>
            <p:nvPr/>
          </p:nvSpPr>
          <p:spPr bwMode="auto">
            <a:xfrm>
              <a:off x="204" y="1775"/>
              <a:ext cx="2404" cy="526"/>
            </a:xfrm>
            <a:prstGeom prst="rect">
              <a:avLst/>
            </a:prstGeom>
            <a:solidFill>
              <a:srgbClr val="CCFFCC"/>
            </a:solidFill>
            <a:ln w="9525">
              <a:solidFill>
                <a:schemeClr val="tx1"/>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GB" altLang="ja-JP" sz="1600" dirty="0" smtClean="0">
                  <a:solidFill>
                    <a:prstClr val="black"/>
                  </a:solidFill>
                  <a:latin typeface="Calibri" pitchFamily="34" charset="0"/>
                </a:rPr>
                <a:t>Siemens Japan </a:t>
              </a:r>
              <a:endParaRPr lang="en-US" altLang="ja-JP" sz="1600" dirty="0" smtClean="0">
                <a:solidFill>
                  <a:prstClr val="black"/>
                </a:solidFill>
                <a:latin typeface="Calibri" pitchFamily="34" charset="0"/>
              </a:endParaRPr>
            </a:p>
            <a:p>
              <a:pPr eaLnBrk="1" fontAlgn="base" hangingPunct="1">
                <a:spcBef>
                  <a:spcPct val="0"/>
                </a:spcBef>
                <a:spcAft>
                  <a:spcPct val="0"/>
                </a:spcAft>
              </a:pPr>
              <a:r>
                <a:rPr lang="en-GB" altLang="ja-JP" sz="1600" dirty="0" smtClean="0">
                  <a:solidFill>
                    <a:prstClr val="black"/>
                  </a:solidFill>
                  <a:latin typeface="Calibri" pitchFamily="34" charset="0"/>
                </a:rPr>
                <a:t>A Japanese corporation under a German company (industrial machinery)</a:t>
              </a:r>
              <a:endParaRPr lang="en-US" altLang="ja-JP" sz="1600" dirty="0" smtClean="0">
                <a:solidFill>
                  <a:prstClr val="black"/>
                </a:solidFill>
                <a:latin typeface="Calibri" pitchFamily="34" charset="0"/>
              </a:endParaRPr>
            </a:p>
          </p:txBody>
        </p:sp>
        <p:sp>
          <p:nvSpPr>
            <p:cNvPr id="119819" name="テキスト ボックス 10"/>
            <p:cNvSpPr txBox="1">
              <a:spLocks noChangeArrowheads="1"/>
            </p:cNvSpPr>
            <p:nvPr/>
          </p:nvSpPr>
          <p:spPr bwMode="auto">
            <a:xfrm>
              <a:off x="2699" y="1775"/>
              <a:ext cx="2903" cy="872"/>
            </a:xfrm>
            <a:prstGeom prst="rect">
              <a:avLst/>
            </a:prstGeom>
            <a:solidFill>
              <a:srgbClr val="FFFFCC"/>
            </a:solidFill>
            <a:ln w="9525">
              <a:solidFill>
                <a:schemeClr val="tx1"/>
              </a:solidFill>
              <a:prstDash val="dash"/>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050" dirty="0" smtClean="0">
                  <a:solidFill>
                    <a:prstClr val="black"/>
                  </a:solidFill>
                  <a:latin typeface="Calibri" pitchFamily="34" charset="0"/>
                </a:rPr>
                <a:t>Main example: An order for medical instruments from a Japanese national university hospital</a:t>
              </a:r>
            </a:p>
            <a:p>
              <a:pPr eaLnBrk="1" fontAlgn="base" hangingPunct="1">
                <a:spcBef>
                  <a:spcPct val="0"/>
                </a:spcBef>
                <a:spcAft>
                  <a:spcPct val="0"/>
                </a:spcAft>
              </a:pPr>
              <a:r>
                <a:rPr lang="en-US" altLang="ja-JP" sz="1050" dirty="0" smtClean="0">
                  <a:solidFill>
                    <a:prstClr val="black"/>
                  </a:solidFill>
                  <a:latin typeface="Calibri" pitchFamily="34" charset="0"/>
                </a:rPr>
                <a:t>- Time of order: July 2011 (Bid) </a:t>
              </a:r>
            </a:p>
            <a:p>
              <a:pPr eaLnBrk="1" fontAlgn="base" hangingPunct="1">
                <a:spcBef>
                  <a:spcPct val="0"/>
                </a:spcBef>
                <a:spcAft>
                  <a:spcPct val="0"/>
                </a:spcAft>
              </a:pPr>
              <a:r>
                <a:rPr lang="en-US" altLang="ja-JP" sz="1050" dirty="0" smtClean="0">
                  <a:solidFill>
                    <a:prstClr val="black"/>
                  </a:solidFill>
                  <a:latin typeface="Calibri" pitchFamily="34" charset="0"/>
                </a:rPr>
                <a:t>- Contract value: Around 700 million yen</a:t>
              </a:r>
            </a:p>
            <a:p>
              <a:pPr eaLnBrk="1" fontAlgn="base" hangingPunct="1">
                <a:spcBef>
                  <a:spcPct val="0"/>
                </a:spcBef>
                <a:spcAft>
                  <a:spcPct val="0"/>
                </a:spcAft>
              </a:pPr>
              <a:r>
                <a:rPr lang="en-US" altLang="ja-JP" sz="1050" dirty="0" smtClean="0">
                  <a:solidFill>
                    <a:prstClr val="black"/>
                  </a:solidFill>
                  <a:latin typeface="Calibri" pitchFamily="34" charset="0"/>
                </a:rPr>
                <a:t>- </a:t>
              </a:r>
              <a:r>
                <a:rPr lang="en-US" altLang="ja-JP" sz="1050" dirty="0">
                  <a:solidFill>
                    <a:prstClr val="black"/>
                  </a:solidFill>
                  <a:latin typeface="Calibri" pitchFamily="34" charset="0"/>
                </a:rPr>
                <a:t>Content of Order: </a:t>
              </a:r>
              <a:r>
                <a:rPr lang="en-US" altLang="ja-JP" sz="1050" dirty="0" smtClean="0">
                  <a:solidFill>
                    <a:prstClr val="black"/>
                  </a:solidFill>
                  <a:latin typeface="Calibri" pitchFamily="34" charset="0"/>
                </a:rPr>
                <a:t>Radiotherapy systems</a:t>
              </a:r>
            </a:p>
            <a:p>
              <a:pPr eaLnBrk="1" fontAlgn="base" hangingPunct="1">
                <a:spcBef>
                  <a:spcPct val="0"/>
                </a:spcBef>
                <a:spcAft>
                  <a:spcPct val="0"/>
                </a:spcAft>
              </a:pPr>
              <a:r>
                <a:rPr lang="en-US" altLang="ja-JP" sz="1050" dirty="0" smtClean="0">
                  <a:solidFill>
                    <a:prstClr val="black"/>
                  </a:solidFill>
                  <a:latin typeface="Calibri" pitchFamily="34" charset="0"/>
                </a:rPr>
                <a:t>Other examples</a:t>
              </a:r>
            </a:p>
            <a:p>
              <a:pPr eaLnBrk="1" fontAlgn="base" hangingPunct="1">
                <a:spcBef>
                  <a:spcPct val="0"/>
                </a:spcBef>
                <a:spcAft>
                  <a:spcPct val="0"/>
                </a:spcAft>
              </a:pPr>
              <a:r>
                <a:rPr lang="en-US" altLang="ja-JP" sz="1050" dirty="0" smtClean="0">
                  <a:solidFill>
                    <a:prstClr val="black"/>
                  </a:solidFill>
                  <a:latin typeface="Calibri" pitchFamily="34" charset="0"/>
                </a:rPr>
                <a:t>Received orders from national university hospitals throughout the country</a:t>
              </a:r>
            </a:p>
            <a:p>
              <a:pPr eaLnBrk="1" fontAlgn="base" hangingPunct="1">
                <a:spcBef>
                  <a:spcPct val="0"/>
                </a:spcBef>
                <a:spcAft>
                  <a:spcPct val="0"/>
                </a:spcAft>
              </a:pPr>
              <a:r>
                <a:rPr lang="en-US" altLang="ja-JP" sz="1050" dirty="0" smtClean="0">
                  <a:solidFill>
                    <a:prstClr val="black"/>
                  </a:solidFill>
                  <a:latin typeface="Calibri" pitchFamily="34" charset="0"/>
                </a:rPr>
                <a:t>(More than 4 billion yen in total since 2010) </a:t>
              </a:r>
            </a:p>
          </p:txBody>
        </p:sp>
      </p:grpSp>
      <p:sp>
        <p:nvSpPr>
          <p:cNvPr id="16" name="スライド番号プレースホルダー 1"/>
          <p:cNvSpPr txBox="1">
            <a:spLocks/>
          </p:cNvSpPr>
          <p:nvPr/>
        </p:nvSpPr>
        <p:spPr>
          <a:xfrm>
            <a:off x="6967538" y="6736283"/>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7B6A1F62-B24F-4EA2-844F-7975EE6599CF}" type="slidenum">
              <a:rPr lang="ja-JP" altLang="en-US" sz="1050" smtClean="0">
                <a:solidFill>
                  <a:prstClr val="black">
                    <a:tint val="75000"/>
                  </a:prstClr>
                </a:solidFill>
                <a:latin typeface="Arial" panose="020B0604020202020204" pitchFamily="34" charset="0"/>
                <a:cs typeface="Arial" panose="020B0604020202020204" pitchFamily="34" charset="0"/>
              </a:rPr>
              <a:pPr algn="r"/>
              <a:t>11</a:t>
            </a:fld>
            <a:endParaRPr lang="ja-JP" altLang="en-US" sz="1050" dirty="0">
              <a:solidFill>
                <a:prstClr val="black">
                  <a:tint val="75000"/>
                </a:prstClr>
              </a:solidFill>
              <a:latin typeface="Arial" panose="020B0604020202020204" pitchFamily="34" charset="0"/>
              <a:cs typeface="Arial" panose="020B0604020202020204" pitchFamily="34" charset="0"/>
            </a:endParaRPr>
          </a:p>
        </p:txBody>
      </p:sp>
      <p:cxnSp>
        <p:nvCxnSpPr>
          <p:cNvPr id="17" name="直線コネクタ 16"/>
          <p:cNvCxnSpPr/>
          <p:nvPr/>
        </p:nvCxnSpPr>
        <p:spPr>
          <a:xfrm>
            <a:off x="35496" y="54868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8" name="タイトル 1"/>
          <p:cNvSpPr txBox="1">
            <a:spLocks/>
          </p:cNvSpPr>
          <p:nvPr/>
        </p:nvSpPr>
        <p:spPr>
          <a:xfrm>
            <a:off x="107505" y="44625"/>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Government Procurement is Open to </a:t>
            </a:r>
            <a:r>
              <a:rPr lang="en-US" altLang="ja-JP" sz="2400" b="1" dirty="0">
                <a:solidFill>
                  <a:prstClr val="black"/>
                </a:solidFill>
                <a:latin typeface="Arial" panose="020B0604020202020204" pitchFamily="34" charset="0"/>
                <a:cs typeface="Arial" panose="020B0604020202020204" pitchFamily="34" charset="0"/>
              </a:rPr>
              <a:t>E</a:t>
            </a:r>
            <a:r>
              <a:rPr lang="en-US" altLang="ja-JP" sz="2400" b="1" dirty="0" smtClean="0">
                <a:solidFill>
                  <a:prstClr val="black"/>
                </a:solidFill>
                <a:latin typeface="Arial" panose="020B0604020202020204" pitchFamily="34" charset="0"/>
                <a:cs typeface="Arial" panose="020B0604020202020204" pitchFamily="34" charset="0"/>
              </a:rPr>
              <a:t>uropean </a:t>
            </a:r>
            <a:r>
              <a:rPr lang="en-US" altLang="ja-JP" sz="2400" b="1" dirty="0">
                <a:solidFill>
                  <a:prstClr val="black"/>
                </a:solidFill>
                <a:latin typeface="Arial" panose="020B0604020202020204" pitchFamily="34" charset="0"/>
                <a:cs typeface="Arial" panose="020B0604020202020204" pitchFamily="34" charset="0"/>
              </a:rPr>
              <a:t>C</a:t>
            </a:r>
            <a:r>
              <a:rPr lang="en-US" altLang="ja-JP" sz="2400" b="1" dirty="0" smtClean="0">
                <a:solidFill>
                  <a:prstClr val="black"/>
                </a:solidFill>
                <a:latin typeface="Arial" panose="020B0604020202020204" pitchFamily="34" charset="0"/>
                <a:cs typeface="Arial" panose="020B0604020202020204" pitchFamily="34" charset="0"/>
              </a:rPr>
              <a:t>ompanies</a:t>
            </a:r>
          </a:p>
        </p:txBody>
      </p:sp>
      <p:sp>
        <p:nvSpPr>
          <p:cNvPr id="19" name="タイトル 1"/>
          <p:cNvSpPr txBox="1">
            <a:spLocks/>
          </p:cNvSpPr>
          <p:nvPr/>
        </p:nvSpPr>
        <p:spPr>
          <a:xfrm>
            <a:off x="107505" y="692696"/>
            <a:ext cx="8928552" cy="21602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European companies have increased government procurement orders and its operation in Japan</a:t>
            </a:r>
            <a:endParaRPr lang="en-US" altLang="ja-JP" sz="1400" dirty="0">
              <a:solidFill>
                <a:prstClr val="black"/>
              </a:solidFill>
              <a:latin typeface="Arial" panose="020B0604020202020204" pitchFamily="34" charset="0"/>
              <a:cs typeface="Arial" panose="020B0604020202020204" pitchFamily="34" charset="0"/>
            </a:endParaRPr>
          </a:p>
        </p:txBody>
      </p:sp>
      <p:grpSp>
        <p:nvGrpSpPr>
          <p:cNvPr id="119813" name="Group 14"/>
          <p:cNvGrpSpPr>
            <a:grpSpLocks/>
          </p:cNvGrpSpPr>
          <p:nvPr/>
        </p:nvGrpSpPr>
        <p:grpSpPr bwMode="auto">
          <a:xfrm>
            <a:off x="358776" y="5007498"/>
            <a:ext cx="8569324" cy="2008188"/>
            <a:chOff x="226" y="3055"/>
            <a:chExt cx="5398" cy="1265"/>
          </a:xfrm>
        </p:grpSpPr>
        <p:sp>
          <p:nvSpPr>
            <p:cNvPr id="13" name="円/楕円 12"/>
            <p:cNvSpPr/>
            <p:nvPr/>
          </p:nvSpPr>
          <p:spPr>
            <a:xfrm>
              <a:off x="340" y="3436"/>
              <a:ext cx="2041" cy="884"/>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altLang="ja-JP" sz="1600" dirty="0">
                  <a:solidFill>
                    <a:srgbClr val="FF0000"/>
                  </a:solidFill>
                </a:rPr>
                <a:t>Received a large order for an anti-influenza drug for government stock</a:t>
              </a:r>
              <a:r>
                <a:rPr lang="ja-JP" altLang="en-US" sz="1600" dirty="0">
                  <a:solidFill>
                    <a:srgbClr val="FF0000"/>
                  </a:solidFill>
                </a:rPr>
                <a:t> </a:t>
              </a:r>
              <a:r>
                <a:rPr lang="en-US" altLang="ja-JP" sz="1600" dirty="0">
                  <a:solidFill>
                    <a:srgbClr val="FF0000"/>
                  </a:solidFill>
                </a:rPr>
                <a:t>(more than 5 billion yen)</a:t>
              </a:r>
            </a:p>
          </p:txBody>
        </p:sp>
        <p:sp>
          <p:nvSpPr>
            <p:cNvPr id="119821" name="テキスト ボックス 8"/>
            <p:cNvSpPr txBox="1">
              <a:spLocks noChangeArrowheads="1"/>
            </p:cNvSpPr>
            <p:nvPr/>
          </p:nvSpPr>
          <p:spPr bwMode="auto">
            <a:xfrm>
              <a:off x="2721" y="3055"/>
              <a:ext cx="2903" cy="974"/>
            </a:xfrm>
            <a:prstGeom prst="rect">
              <a:avLst/>
            </a:prstGeom>
            <a:solidFill>
              <a:srgbClr val="FFFFCC"/>
            </a:solidFill>
            <a:ln w="9525">
              <a:solidFill>
                <a:schemeClr val="tx1"/>
              </a:solidFill>
              <a:prstDash val="dash"/>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en-US" altLang="ja-JP" sz="1050" dirty="0" smtClean="0">
                  <a:solidFill>
                    <a:prstClr val="black"/>
                  </a:solidFill>
                  <a:latin typeface="Calibri" pitchFamily="34" charset="0"/>
                </a:rPr>
                <a:t>Main example: An order for medicine from the Ministry of Health, Labour and Welfare of Japan</a:t>
              </a:r>
            </a:p>
            <a:p>
              <a:pPr eaLnBrk="1" fontAlgn="base" hangingPunct="1">
                <a:spcBef>
                  <a:spcPct val="0"/>
                </a:spcBef>
                <a:spcAft>
                  <a:spcPct val="0"/>
                </a:spcAft>
              </a:pPr>
              <a:r>
                <a:rPr lang="en-US" altLang="ja-JP" sz="1050" dirty="0" smtClean="0">
                  <a:solidFill>
                    <a:prstClr val="black"/>
                  </a:solidFill>
                  <a:latin typeface="Calibri" pitchFamily="34" charset="0"/>
                </a:rPr>
                <a:t>- Time of order: March 2009 (bid) </a:t>
              </a:r>
            </a:p>
            <a:p>
              <a:pPr eaLnBrk="1" fontAlgn="base" hangingPunct="1">
                <a:spcBef>
                  <a:spcPct val="0"/>
                </a:spcBef>
                <a:spcAft>
                  <a:spcPct val="0"/>
                </a:spcAft>
              </a:pPr>
              <a:r>
                <a:rPr lang="en-US" altLang="ja-JP" sz="1050" dirty="0" smtClean="0">
                  <a:solidFill>
                    <a:prstClr val="black"/>
                  </a:solidFill>
                  <a:latin typeface="Calibri" pitchFamily="34" charset="0"/>
                </a:rPr>
                <a:t>- Contract value: Around 3.7 billion yen </a:t>
              </a:r>
            </a:p>
            <a:p>
              <a:pPr eaLnBrk="1" fontAlgn="base" hangingPunct="1">
                <a:spcBef>
                  <a:spcPct val="0"/>
                </a:spcBef>
                <a:spcAft>
                  <a:spcPct val="0"/>
                </a:spcAft>
              </a:pPr>
              <a:r>
                <a:rPr lang="en-US" altLang="ja-JP" sz="1050" dirty="0" smtClean="0">
                  <a:solidFill>
                    <a:prstClr val="black"/>
                  </a:solidFill>
                  <a:latin typeface="Calibri" pitchFamily="34" charset="0"/>
                </a:rPr>
                <a:t>- </a:t>
              </a:r>
              <a:r>
                <a:rPr lang="en-US" altLang="ja-JP" sz="1050" dirty="0">
                  <a:solidFill>
                    <a:prstClr val="black"/>
                  </a:solidFill>
                  <a:latin typeface="Calibri" pitchFamily="34" charset="0"/>
                </a:rPr>
                <a:t>Content of Order: </a:t>
              </a:r>
              <a:r>
                <a:rPr lang="en-US" altLang="ja-JP" sz="1050" dirty="0" smtClean="0">
                  <a:solidFill>
                    <a:prstClr val="black"/>
                  </a:solidFill>
                  <a:latin typeface="Calibri" pitchFamily="34" charset="0"/>
                </a:rPr>
                <a:t>Anti-influenza drug </a:t>
              </a:r>
            </a:p>
            <a:p>
              <a:pPr eaLnBrk="1" fontAlgn="base" hangingPunct="1">
                <a:spcBef>
                  <a:spcPct val="0"/>
                </a:spcBef>
                <a:spcAft>
                  <a:spcPct val="0"/>
                </a:spcAft>
              </a:pPr>
              <a:r>
                <a:rPr lang="en-US" altLang="ja-JP" sz="1050" dirty="0" smtClean="0">
                  <a:solidFill>
                    <a:prstClr val="black"/>
                  </a:solidFill>
                  <a:latin typeface="Calibri" pitchFamily="34" charset="0"/>
                </a:rPr>
                <a:t>Other examples</a:t>
              </a:r>
            </a:p>
            <a:p>
              <a:pPr eaLnBrk="1" fontAlgn="base" hangingPunct="1">
                <a:spcBef>
                  <a:spcPct val="0"/>
                </a:spcBef>
                <a:spcAft>
                  <a:spcPct val="0"/>
                </a:spcAft>
              </a:pPr>
              <a:r>
                <a:rPr lang="en-US" altLang="ja-JP" sz="1050" dirty="0" smtClean="0">
                  <a:solidFill>
                    <a:prstClr val="black"/>
                  </a:solidFill>
                  <a:latin typeface="Calibri" pitchFamily="34" charset="0"/>
                </a:rPr>
                <a:t>- Received orders for Relenza from the Ministry of Foreign Affairs, Osaka Prefecture, Yamanashi Prefecture, and so on (more than 5 billion yen in total since 2009) </a:t>
              </a:r>
            </a:p>
          </p:txBody>
        </p:sp>
        <p:sp>
          <p:nvSpPr>
            <p:cNvPr id="8" name="テキスト ボックス 7"/>
            <p:cNvSpPr txBox="1"/>
            <p:nvPr/>
          </p:nvSpPr>
          <p:spPr>
            <a:xfrm>
              <a:off x="226" y="3059"/>
              <a:ext cx="2359" cy="526"/>
            </a:xfrm>
            <a:prstGeom prst="rect">
              <a:avLst/>
            </a:prstGeom>
            <a:solidFill>
              <a:schemeClr val="bg2">
                <a:lumMod val="90000"/>
              </a:schemeClr>
            </a:solidFill>
            <a:ln>
              <a:solidFill>
                <a:schemeClr val="tx1"/>
              </a:solidFill>
            </a:ln>
          </p:spPr>
          <p:txBody>
            <a:bodyPr>
              <a:spAutoFit/>
            </a:bodyPr>
            <a:lstStyle/>
            <a:p>
              <a:pPr fontAlgn="base">
                <a:spcBef>
                  <a:spcPct val="0"/>
                </a:spcBef>
                <a:spcAft>
                  <a:spcPct val="0"/>
                </a:spcAft>
                <a:defRPr/>
              </a:pPr>
              <a:r>
                <a:rPr lang="en-US" altLang="ja-JP" sz="1600" dirty="0">
                  <a:solidFill>
                    <a:prstClr val="black"/>
                  </a:solidFill>
                </a:rPr>
                <a:t>GlaxoSmithKline (Japanese corporation)</a:t>
              </a:r>
              <a:r>
                <a:rPr lang="ja-JP" altLang="en-US" sz="1600" dirty="0">
                  <a:solidFill>
                    <a:prstClr val="black"/>
                  </a:solidFill>
                </a:rPr>
                <a:t>　</a:t>
              </a:r>
              <a:endParaRPr lang="en-GB" altLang="ja-JP" sz="1600" dirty="0">
                <a:solidFill>
                  <a:prstClr val="black"/>
                </a:solidFill>
              </a:endParaRPr>
            </a:p>
            <a:p>
              <a:pPr fontAlgn="base">
                <a:spcBef>
                  <a:spcPct val="0"/>
                </a:spcBef>
                <a:spcAft>
                  <a:spcPct val="0"/>
                </a:spcAft>
                <a:defRPr/>
              </a:pPr>
              <a:r>
                <a:rPr lang="en-US" altLang="ja-JP" sz="1600" dirty="0">
                  <a:solidFill>
                    <a:prstClr val="black"/>
                  </a:solidFill>
                </a:rPr>
                <a:t>A Japanese corporation under a British company (pharmaceuticals) </a:t>
              </a:r>
            </a:p>
          </p:txBody>
        </p:sp>
      </p:grpSp>
      <p:sp>
        <p:nvSpPr>
          <p:cNvPr id="21"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11</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08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496" y="203156"/>
            <a:ext cx="9108504" cy="400110"/>
          </a:xfrm>
          <a:prstGeom prst="rect">
            <a:avLst/>
          </a:prstGeom>
          <a:noFill/>
        </p:spPr>
        <p:txBody>
          <a:bodyPr wrap="square" rtlCol="0">
            <a:spAutoFit/>
          </a:bodyPr>
          <a:lstStyle/>
          <a:p>
            <a:pPr algn="ctr"/>
            <a:r>
              <a:rPr kumimoji="1" lang="en-US" altLang="ja-JP" sz="2000" b="1" dirty="0" smtClean="0">
                <a:latin typeface="Arial" pitchFamily="34" charset="0"/>
                <a:cs typeface="Arial" pitchFamily="34" charset="0"/>
              </a:rPr>
              <a:t>Share of  </a:t>
            </a:r>
            <a:r>
              <a:rPr lang="en-US" altLang="ja-JP" sz="2000" b="1" dirty="0">
                <a:latin typeface="Arial" pitchFamily="34" charset="0"/>
                <a:cs typeface="Arial" pitchFamily="34" charset="0"/>
              </a:rPr>
              <a:t>I</a:t>
            </a:r>
            <a:r>
              <a:rPr kumimoji="1" lang="en-US" altLang="ja-JP" sz="2000" b="1" dirty="0" smtClean="0">
                <a:latin typeface="Arial" pitchFamily="34" charset="0"/>
                <a:cs typeface="Arial" pitchFamily="34" charset="0"/>
              </a:rPr>
              <a:t>nstalled </a:t>
            </a:r>
            <a:r>
              <a:rPr lang="en-US" altLang="ja-JP" sz="2000" b="1" dirty="0">
                <a:latin typeface="Arial" pitchFamily="34" charset="0"/>
                <a:cs typeface="Arial" pitchFamily="34" charset="0"/>
              </a:rPr>
              <a:t>W</a:t>
            </a:r>
            <a:r>
              <a:rPr kumimoji="1" lang="en-US" altLang="ja-JP" sz="2000" b="1" dirty="0" smtClean="0">
                <a:latin typeface="Arial" pitchFamily="34" charset="0"/>
                <a:cs typeface="Arial" pitchFamily="34" charset="0"/>
              </a:rPr>
              <a:t>ind </a:t>
            </a:r>
            <a:r>
              <a:rPr lang="en-US" altLang="ja-JP" sz="2000" b="1" dirty="0">
                <a:latin typeface="Arial" pitchFamily="34" charset="0"/>
                <a:cs typeface="Arial" pitchFamily="34" charset="0"/>
              </a:rPr>
              <a:t>P</a:t>
            </a:r>
            <a:r>
              <a:rPr kumimoji="1" lang="en-US" altLang="ja-JP" sz="2000" b="1" dirty="0" smtClean="0">
                <a:latin typeface="Arial" pitchFamily="34" charset="0"/>
                <a:cs typeface="Arial" pitchFamily="34" charset="0"/>
              </a:rPr>
              <a:t>ower </a:t>
            </a:r>
            <a:r>
              <a:rPr lang="en-US" altLang="ja-JP" sz="2000" b="1" dirty="0">
                <a:latin typeface="Arial" pitchFamily="34" charset="0"/>
                <a:cs typeface="Arial" pitchFamily="34" charset="0"/>
              </a:rPr>
              <a:t>C</a:t>
            </a:r>
            <a:r>
              <a:rPr kumimoji="1" lang="en-US" altLang="ja-JP" sz="2000" b="1" dirty="0" smtClean="0">
                <a:latin typeface="Arial" pitchFamily="34" charset="0"/>
                <a:cs typeface="Arial" pitchFamily="34" charset="0"/>
              </a:rPr>
              <a:t>apacity in Japan </a:t>
            </a:r>
            <a:r>
              <a:rPr lang="en-US" altLang="ja-JP" sz="2000" b="1" dirty="0">
                <a:latin typeface="Arial" pitchFamily="34" charset="0"/>
                <a:cs typeface="Arial" pitchFamily="34" charset="0"/>
              </a:rPr>
              <a:t>– Companies (FY 2013</a:t>
            </a:r>
            <a:r>
              <a:rPr lang="en-US" altLang="ja-JP" sz="2000" b="1" dirty="0" smtClean="0">
                <a:latin typeface="Arial" pitchFamily="34" charset="0"/>
                <a:cs typeface="Arial" pitchFamily="34" charset="0"/>
              </a:rPr>
              <a:t>*)</a:t>
            </a:r>
            <a:endParaRPr lang="en-US" altLang="ja-JP" sz="2000" b="1" dirty="0">
              <a:latin typeface="Arial" pitchFamily="34" charset="0"/>
              <a:cs typeface="Arial" pitchFamily="34" charset="0"/>
            </a:endParaRPr>
          </a:p>
        </p:txBody>
      </p:sp>
      <p:cxnSp>
        <p:nvCxnSpPr>
          <p:cNvPr id="4" name="直線コネクタ 3"/>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107505" y="692696"/>
            <a:ext cx="8928552" cy="21602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Nearly half of Japanese wind power capacity is </a:t>
            </a:r>
            <a:r>
              <a:rPr lang="en-US" altLang="ja-JP" sz="1400" dirty="0">
                <a:solidFill>
                  <a:prstClr val="black"/>
                </a:solidFill>
                <a:latin typeface="Arial" panose="020B0604020202020204" pitchFamily="34" charset="0"/>
                <a:cs typeface="Arial" panose="020B0604020202020204" pitchFamily="34" charset="0"/>
              </a:rPr>
              <a:t>provided </a:t>
            </a:r>
            <a:r>
              <a:rPr lang="en-US" altLang="ja-JP" sz="1400" dirty="0" smtClean="0">
                <a:solidFill>
                  <a:prstClr val="black"/>
                </a:solidFill>
                <a:latin typeface="Arial" panose="020B0604020202020204" pitchFamily="34" charset="0"/>
                <a:cs typeface="Arial" panose="020B0604020202020204" pitchFamily="34" charset="0"/>
              </a:rPr>
              <a:t>by European companies.</a:t>
            </a:r>
            <a:endParaRPr lang="en-US" altLang="ja-JP" sz="1400" dirty="0">
              <a:solidFill>
                <a:prstClr val="black"/>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389092" cy="417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640612" y="5730593"/>
            <a:ext cx="1152128" cy="215444"/>
          </a:xfrm>
          <a:prstGeom prst="rect">
            <a:avLst/>
          </a:prstGeom>
          <a:noFill/>
        </p:spPr>
        <p:txBody>
          <a:bodyPr wrap="square" rtlCol="0">
            <a:spAutoFit/>
          </a:bodyPr>
          <a:lstStyle/>
          <a:p>
            <a:pPr algn="r"/>
            <a:r>
              <a:rPr lang="en-US" altLang="ja-JP" sz="800" dirty="0"/>
              <a:t>*</a:t>
            </a:r>
            <a:r>
              <a:rPr lang="en-US" altLang="ja-JP" sz="800" dirty="0" smtClean="0"/>
              <a:t>P</a:t>
            </a:r>
            <a:r>
              <a:rPr kumimoji="1" lang="en-US" altLang="ja-JP" sz="800" dirty="0" smtClean="0"/>
              <a:t>reliminary figures </a:t>
            </a:r>
            <a:endParaRPr kumimoji="1" lang="ja-JP" altLang="en-US" sz="800" dirty="0"/>
          </a:p>
        </p:txBody>
      </p:sp>
      <p:sp>
        <p:nvSpPr>
          <p:cNvPr id="8" name="テキスト ボックス 7"/>
          <p:cNvSpPr txBox="1"/>
          <p:nvPr/>
        </p:nvSpPr>
        <p:spPr>
          <a:xfrm>
            <a:off x="5796136" y="5945426"/>
            <a:ext cx="1996604" cy="215444"/>
          </a:xfrm>
          <a:prstGeom prst="rect">
            <a:avLst/>
          </a:prstGeom>
          <a:noFill/>
        </p:spPr>
        <p:txBody>
          <a:bodyPr wrap="square" rtlCol="0">
            <a:spAutoFit/>
          </a:bodyPr>
          <a:lstStyle/>
          <a:p>
            <a:pPr algn="r"/>
            <a:r>
              <a:rPr lang="en-US" altLang="ja-JP" sz="800" dirty="0" smtClean="0"/>
              <a:t>Source; Japan Wind Power Association</a:t>
            </a:r>
            <a:endParaRPr kumimoji="1" lang="ja-JP" altLang="en-US" sz="800" dirty="0"/>
          </a:p>
        </p:txBody>
      </p:sp>
      <p:sp>
        <p:nvSpPr>
          <p:cNvPr id="9"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12</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01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36912"/>
            <a:ext cx="8229600" cy="782960"/>
          </a:xfrm>
        </p:spPr>
        <p:txBody>
          <a:bodyPr>
            <a:normAutofit/>
          </a:bodyPr>
          <a:lstStyle/>
          <a:p>
            <a:r>
              <a:rPr kumimoji="1" lang="en-US" altLang="ja-JP" dirty="0" smtClean="0">
                <a:latin typeface="+mn-lt"/>
              </a:rPr>
              <a:t>Abenomics</a:t>
            </a:r>
            <a:endParaRPr kumimoji="1" lang="ja-JP" altLang="en-US" dirty="0">
              <a:latin typeface="+mn-lt"/>
            </a:endParaRPr>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13</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66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3313" y="1287812"/>
            <a:ext cx="7591067" cy="1472067"/>
          </a:xfrm>
          <a:prstGeom prst="rect">
            <a:avLst/>
          </a:prstGeom>
          <a:ln/>
        </p:spPr>
        <p:style>
          <a:lnRef idx="1">
            <a:schemeClr val="accent3"/>
          </a:lnRef>
          <a:fillRef idx="2">
            <a:schemeClr val="accent3"/>
          </a:fillRef>
          <a:effectRef idx="1">
            <a:schemeClr val="accent3"/>
          </a:effectRef>
          <a:fontRef idx="minor">
            <a:schemeClr val="dk1"/>
          </a:fontRef>
        </p:style>
        <p:txBody>
          <a:bodyPr lIns="90577" tIns="45285" rIns="90577" bIns="45285" rtlCol="0" anchor="ctr"/>
          <a:lstStyle/>
          <a:p>
            <a:pPr defTabSz="905800"/>
            <a:r>
              <a:rPr lang="en-US" altLang="ja-JP" sz="3000" b="1" dirty="0">
                <a:solidFill>
                  <a:prstClr val="black"/>
                </a:solidFill>
                <a:latin typeface="Arial" pitchFamily="34" charset="0"/>
                <a:ea typeface="Arial Unicode MS" pitchFamily="50" charset="-128"/>
                <a:cs typeface="Arial" pitchFamily="34" charset="0"/>
              </a:rPr>
              <a:t>The First Arrow:</a:t>
            </a:r>
          </a:p>
          <a:p>
            <a:pPr marL="338640" defTabSz="905800"/>
            <a:r>
              <a:rPr lang="en-US" altLang="ja-JP" sz="3000" b="1" dirty="0">
                <a:solidFill>
                  <a:prstClr val="black"/>
                </a:solidFill>
                <a:latin typeface="Arial" pitchFamily="34" charset="0"/>
                <a:ea typeface="Arial Unicode MS" pitchFamily="50" charset="-128"/>
                <a:cs typeface="Arial" pitchFamily="34" charset="0"/>
              </a:rPr>
              <a:t>Bold Monetary Policy</a:t>
            </a:r>
            <a:endParaRPr lang="ja-JP" altLang="en-US" sz="3000" b="1" dirty="0">
              <a:solidFill>
                <a:prstClr val="black"/>
              </a:solidFill>
              <a:latin typeface="Arial" pitchFamily="34" charset="0"/>
              <a:ea typeface="Arial Unicode MS" pitchFamily="50" charset="-128"/>
              <a:cs typeface="Arial" pitchFamily="34" charset="0"/>
            </a:endParaRPr>
          </a:p>
        </p:txBody>
      </p:sp>
      <p:sp>
        <p:nvSpPr>
          <p:cNvPr id="17" name="正方形/長方形 16"/>
          <p:cNvSpPr/>
          <p:nvPr/>
        </p:nvSpPr>
        <p:spPr>
          <a:xfrm>
            <a:off x="1383308" y="3094439"/>
            <a:ext cx="7591071" cy="1338243"/>
          </a:xfrm>
          <a:prstGeom prst="rect">
            <a:avLst/>
          </a:prstGeom>
          <a:ln/>
        </p:spPr>
        <p:style>
          <a:lnRef idx="1">
            <a:schemeClr val="accent3"/>
          </a:lnRef>
          <a:fillRef idx="2">
            <a:schemeClr val="accent3"/>
          </a:fillRef>
          <a:effectRef idx="1">
            <a:schemeClr val="accent3"/>
          </a:effectRef>
          <a:fontRef idx="minor">
            <a:schemeClr val="dk1"/>
          </a:fontRef>
        </p:style>
        <p:txBody>
          <a:bodyPr lIns="90577" tIns="45285" rIns="90577" bIns="45285" rtlCol="0" anchor="ctr"/>
          <a:lstStyle/>
          <a:p>
            <a:pPr defTabSz="905800"/>
            <a:r>
              <a:rPr lang="en-US" altLang="ja-JP" sz="3000" b="1" dirty="0">
                <a:solidFill>
                  <a:prstClr val="black"/>
                </a:solidFill>
                <a:latin typeface="Arial" pitchFamily="34" charset="0"/>
                <a:ea typeface="Arial Unicode MS" pitchFamily="50" charset="-128"/>
                <a:cs typeface="Arial" pitchFamily="34" charset="0"/>
              </a:rPr>
              <a:t>The Second Arrow: </a:t>
            </a:r>
          </a:p>
          <a:p>
            <a:pPr marL="338640" defTabSz="905800"/>
            <a:r>
              <a:rPr lang="en-US" altLang="ja-JP" sz="3000" b="1" dirty="0">
                <a:solidFill>
                  <a:prstClr val="black"/>
                </a:solidFill>
                <a:latin typeface="Arial" pitchFamily="34" charset="0"/>
                <a:ea typeface="Arial Unicode MS" pitchFamily="50" charset="-128"/>
                <a:cs typeface="Arial" pitchFamily="34" charset="0"/>
              </a:rPr>
              <a:t>Flexible Fiscal Policy</a:t>
            </a:r>
            <a:endParaRPr lang="ja-JP" altLang="en-US" sz="3000" b="1" dirty="0">
              <a:solidFill>
                <a:prstClr val="black"/>
              </a:solidFill>
              <a:latin typeface="Arial" pitchFamily="34" charset="0"/>
              <a:ea typeface="Arial Unicode MS" pitchFamily="50" charset="-128"/>
              <a:cs typeface="Arial" pitchFamily="34" charset="0"/>
            </a:endParaRPr>
          </a:p>
        </p:txBody>
      </p:sp>
      <p:pic>
        <p:nvPicPr>
          <p:cNvPr id="400386" name="Picture 2" descr="C:\Program Files\Microsoft Office\MEDIA\CAGCAT10\j029384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6" y="1421696"/>
            <a:ext cx="1159338" cy="1204419"/>
          </a:xfrm>
          <a:prstGeom prst="rect">
            <a:avLst/>
          </a:prstGeom>
          <a:noFill/>
          <a:extLst>
            <a:ext uri="{909E8E84-426E-40DD-AFC4-6F175D3DCCD1}">
              <a14:hiddenFill xmlns:a14="http://schemas.microsoft.com/office/drawing/2010/main">
                <a:solidFill>
                  <a:srgbClr val="FFFFFF"/>
                </a:solidFill>
              </a14:hiddenFill>
            </a:ext>
          </a:extLst>
        </p:spPr>
      </p:pic>
      <p:pic>
        <p:nvPicPr>
          <p:cNvPr id="400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95" y="3172254"/>
            <a:ext cx="1084772" cy="112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94" y="5101804"/>
            <a:ext cx="1084772" cy="112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正方形/長方形 19"/>
          <p:cNvSpPr/>
          <p:nvPr/>
        </p:nvSpPr>
        <p:spPr>
          <a:xfrm>
            <a:off x="1388785" y="4767243"/>
            <a:ext cx="7585533" cy="1739716"/>
          </a:xfrm>
          <a:prstGeom prst="rect">
            <a:avLst/>
          </a:prstGeom>
          <a:ln/>
        </p:spPr>
        <p:style>
          <a:lnRef idx="1">
            <a:schemeClr val="accent3"/>
          </a:lnRef>
          <a:fillRef idx="2">
            <a:schemeClr val="accent3"/>
          </a:fillRef>
          <a:effectRef idx="1">
            <a:schemeClr val="accent3"/>
          </a:effectRef>
          <a:fontRef idx="minor">
            <a:schemeClr val="dk1"/>
          </a:fontRef>
        </p:style>
        <p:txBody>
          <a:bodyPr lIns="90577" tIns="45285" rIns="90577" bIns="45285" rtlCol="0" anchor="ctr"/>
          <a:lstStyle/>
          <a:p>
            <a:pPr defTabSz="905800"/>
            <a:r>
              <a:rPr lang="en-US" altLang="ja-JP" sz="3000" b="1" dirty="0">
                <a:solidFill>
                  <a:prstClr val="black"/>
                </a:solidFill>
                <a:latin typeface="Arial" pitchFamily="34" charset="0"/>
                <a:ea typeface="Arial Unicode MS" pitchFamily="50" charset="-128"/>
                <a:cs typeface="Arial" pitchFamily="34" charset="0"/>
              </a:rPr>
              <a:t>The Third Arrow: </a:t>
            </a:r>
          </a:p>
          <a:p>
            <a:pPr marL="338640" defTabSz="905800"/>
            <a:r>
              <a:rPr lang="en-US" altLang="ja-JP" sz="3000" b="1" dirty="0">
                <a:solidFill>
                  <a:prstClr val="black"/>
                </a:solidFill>
                <a:latin typeface="Arial" pitchFamily="34" charset="0"/>
                <a:ea typeface="Arial Unicode MS" pitchFamily="50" charset="-128"/>
                <a:cs typeface="Arial" pitchFamily="34" charset="0"/>
              </a:rPr>
              <a:t>Growth Strategy to Encourage Private Investment</a:t>
            </a:r>
          </a:p>
        </p:txBody>
      </p:sp>
      <p:cxnSp>
        <p:nvCxnSpPr>
          <p:cNvPr id="11" name="直線コネクタ 10"/>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107505" y="44625"/>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Three Arrows of Abenomics</a:t>
            </a:r>
          </a:p>
        </p:txBody>
      </p:sp>
      <p:sp>
        <p:nvSpPr>
          <p:cNvPr id="1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14</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1108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a:xfrm>
            <a:off x="107503" y="44625"/>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ja-JP" altLang="en-US" sz="2400" b="1" dirty="0" smtClean="0">
                <a:latin typeface="Arial" pitchFamily="34" charset="0"/>
                <a:cs typeface="Arial" pitchFamily="34" charset="0"/>
              </a:rPr>
              <a:t>Fundamental </a:t>
            </a:r>
            <a:r>
              <a:rPr lang="en-US" altLang="ja-JP" sz="2400" b="1" dirty="0">
                <a:latin typeface="Arial" pitchFamily="34" charset="0"/>
                <a:cs typeface="Arial" pitchFamily="34" charset="0"/>
              </a:rPr>
              <a:t>Principles</a:t>
            </a:r>
            <a:r>
              <a:rPr lang="ja-JP" altLang="en-US" sz="2400" b="1" dirty="0" smtClean="0">
                <a:latin typeface="Arial" pitchFamily="34" charset="0"/>
                <a:cs typeface="Arial" pitchFamily="34" charset="0"/>
              </a:rPr>
              <a:t> of the Third Arrow ①</a:t>
            </a:r>
            <a:endParaRPr lang="en-US" altLang="ja-JP" sz="2400" b="1" dirty="0" smtClean="0">
              <a:latin typeface="Arial" pitchFamily="34" charset="0"/>
              <a:cs typeface="Arial" pitchFamily="34" charset="0"/>
            </a:endParaRPr>
          </a:p>
        </p:txBody>
      </p:sp>
      <p:sp>
        <p:nvSpPr>
          <p:cNvPr id="8" name="タイトル 1"/>
          <p:cNvSpPr txBox="1">
            <a:spLocks/>
          </p:cNvSpPr>
          <p:nvPr/>
        </p:nvSpPr>
        <p:spPr>
          <a:xfrm>
            <a:off x="467545" y="4017773"/>
            <a:ext cx="8640959" cy="85138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buFont typeface="Wingdings" pitchFamily="2" charset="2"/>
              <a:buChar char="Ø"/>
            </a:pPr>
            <a:r>
              <a:rPr lang="ja-JP" altLang="en-US" sz="1400" dirty="0" smtClean="0">
                <a:latin typeface="Arial" pitchFamily="34" charset="0"/>
                <a:cs typeface="Arial" pitchFamily="34" charset="0"/>
              </a:rPr>
              <a:t>Increase workforce participation of women, youth and the elderly </a:t>
            </a:r>
            <a:r>
              <a:rPr lang="en-US" altLang="ja-JP" sz="1400" dirty="0" smtClean="0">
                <a:latin typeface="Arial" pitchFamily="34" charset="0"/>
                <a:cs typeface="Arial" pitchFamily="34" charset="0"/>
              </a:rPr>
              <a:t>in </a:t>
            </a:r>
            <a:r>
              <a:rPr lang="en-US" altLang="ja-JP" sz="1400" dirty="0">
                <a:latin typeface="Arial" pitchFamily="34" charset="0"/>
                <a:cs typeface="Arial" pitchFamily="34" charset="0"/>
              </a:rPr>
              <a:t>the </a:t>
            </a:r>
            <a:r>
              <a:rPr lang="en-US" altLang="ja-JP" sz="1400" dirty="0" smtClean="0">
                <a:latin typeface="Arial" pitchFamily="34" charset="0"/>
                <a:cs typeface="Arial" pitchFamily="34" charset="0"/>
              </a:rPr>
              <a:t>workforce</a:t>
            </a:r>
            <a:r>
              <a:rPr lang="ja-JP" altLang="en-US" sz="1400" dirty="0" err="1" smtClean="0">
                <a:latin typeface="Arial" pitchFamily="34" charset="0"/>
                <a:cs typeface="Arial" pitchFamily="34" charset="0"/>
              </a:rPr>
              <a:t>.</a:t>
            </a:r>
            <a:endParaRPr lang="en-US" altLang="ja-JP" sz="1400" dirty="0" smtClean="0">
              <a:latin typeface="Arial" pitchFamily="34" charset="0"/>
              <a:cs typeface="Arial" pitchFamily="34" charset="0"/>
            </a:endParaRPr>
          </a:p>
          <a:p>
            <a:pPr algn="l"/>
            <a:endParaRPr lang="en-US" altLang="ja-JP" sz="600" dirty="0" smtClean="0">
              <a:latin typeface="Arial" pitchFamily="34" charset="0"/>
              <a:cs typeface="Arial" pitchFamily="34" charset="0"/>
            </a:endParaRPr>
          </a:p>
          <a:p>
            <a:pPr marL="401638" indent="-233363" algn="l">
              <a:buFontTx/>
              <a:buChar char="-"/>
            </a:pPr>
            <a:r>
              <a:rPr lang="ja-JP" altLang="en-US" sz="1400" dirty="0" smtClean="0">
                <a:latin typeface="Arial" pitchFamily="34" charset="0"/>
                <a:cs typeface="Arial" pitchFamily="34" charset="0"/>
              </a:rPr>
              <a:t>Support the advancement of women's roles in the workforce and support youth in their search for employment</a:t>
            </a:r>
            <a:r>
              <a:rPr lang="en-US" altLang="ja-JP" sz="1400" dirty="0" smtClean="0">
                <a:latin typeface="Arial" pitchFamily="34" charset="0"/>
                <a:cs typeface="Arial" pitchFamily="34" charset="0"/>
              </a:rPr>
              <a:t>.</a:t>
            </a:r>
            <a:endParaRPr lang="en-US" altLang="ja-JP" sz="1400" dirty="0" smtClean="0">
              <a:solidFill>
                <a:srgbClr val="92D050"/>
              </a:solidFill>
              <a:latin typeface="Arial" pitchFamily="34" charset="0"/>
              <a:cs typeface="Arial" pitchFamily="34" charset="0"/>
            </a:endParaRPr>
          </a:p>
        </p:txBody>
      </p:sp>
      <p:sp>
        <p:nvSpPr>
          <p:cNvPr id="9" name="タイトル 1"/>
          <p:cNvSpPr txBox="1">
            <a:spLocks/>
          </p:cNvSpPr>
          <p:nvPr/>
        </p:nvSpPr>
        <p:spPr>
          <a:xfrm>
            <a:off x="323529" y="4869160"/>
            <a:ext cx="8496943" cy="18722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spcAft>
                <a:spcPts val="1200"/>
              </a:spcAft>
              <a:buFont typeface="ＭＳ ゴシック" panose="020B0609070205080204" pitchFamily="49" charset="-128"/>
              <a:buChar char="〇"/>
            </a:pPr>
            <a:r>
              <a:rPr lang="ja-JP" altLang="en-US" sz="1200" dirty="0" smtClean="0">
                <a:latin typeface="Arial" pitchFamily="34" charset="0"/>
                <a:cs typeface="Arial" pitchFamily="34" charset="0"/>
              </a:rPr>
              <a:t>Major Key Performance Indicators (KPI)</a:t>
            </a:r>
            <a:endParaRPr lang="en-US" altLang="ja-JP" sz="1200" dirty="0" smtClean="0">
              <a:latin typeface="Arial" pitchFamily="34" charset="0"/>
              <a:cs typeface="Arial" pitchFamily="34" charset="0"/>
            </a:endParaRPr>
          </a:p>
          <a:p>
            <a:pPr marL="401638" indent="-288925" algn="l">
              <a:spcAft>
                <a:spcPts val="1200"/>
              </a:spcAft>
              <a:buFontTx/>
              <a:buChar char="-"/>
            </a:pPr>
            <a:r>
              <a:rPr lang="en-US" altLang="ja-JP" sz="1200" dirty="0" smtClean="0">
                <a:latin typeface="Arial" pitchFamily="34" charset="0"/>
                <a:cs typeface="Arial" pitchFamily="34" charset="0"/>
              </a:rPr>
              <a:t>Improve female (25 to 44 years of age) participation in the workforce from the current rate of 68% to 73% by 2020.</a:t>
            </a:r>
            <a:endParaRPr lang="en-US" altLang="ja-JP" sz="1200" dirty="0">
              <a:latin typeface="Arial" pitchFamily="34" charset="0"/>
              <a:cs typeface="Arial" pitchFamily="34" charset="0"/>
            </a:endParaRPr>
          </a:p>
          <a:p>
            <a:pPr marL="401638" indent="-288925" algn="l">
              <a:spcAft>
                <a:spcPts val="1200"/>
              </a:spcAft>
              <a:buFontTx/>
              <a:buChar char="-"/>
            </a:pPr>
            <a:r>
              <a:rPr lang="ja-JP" altLang="en-US" sz="1200" dirty="0" smtClean="0">
                <a:latin typeface="Arial" pitchFamily="34" charset="0"/>
                <a:cs typeface="Arial" pitchFamily="34" charset="0"/>
              </a:rPr>
              <a:t>Reduce by 20% the number of long-term unemployed (more than 6 months) over the next five years and increase the rate of employment change and new hiring from 7.4% in 2011 to 9%.</a:t>
            </a:r>
            <a:endParaRPr lang="en-US" altLang="ja-JP" sz="1200" dirty="0">
              <a:latin typeface="Arial" pitchFamily="34" charset="0"/>
              <a:cs typeface="Arial" pitchFamily="34" charset="0"/>
            </a:endParaRPr>
          </a:p>
          <a:p>
            <a:pPr marL="401638" indent="-288925" algn="l">
              <a:spcAft>
                <a:spcPts val="1200"/>
              </a:spcAft>
              <a:buFontTx/>
              <a:buChar char="-"/>
            </a:pPr>
            <a:r>
              <a:rPr lang="en-US" altLang="ja-JP" sz="1200" dirty="0" smtClean="0">
                <a:latin typeface="Arial" pitchFamily="34" charset="0"/>
                <a:cs typeface="Arial" pitchFamily="34" charset="0"/>
              </a:rPr>
              <a:t>Double the number of international students by 2020 (university students and other students from 60,000 to 120,000).</a:t>
            </a:r>
            <a:endParaRPr lang="en-US" altLang="ja-JP" sz="1200" dirty="0">
              <a:latin typeface="Arial" pitchFamily="34" charset="0"/>
              <a:cs typeface="Arial" pitchFamily="34" charset="0"/>
            </a:endParaRPr>
          </a:p>
          <a:p>
            <a:pPr algn="l">
              <a:spcAft>
                <a:spcPts val="1200"/>
              </a:spcAft>
            </a:pPr>
            <a:endParaRPr lang="en-US" altLang="ja-JP" sz="1200" dirty="0" smtClean="0">
              <a:solidFill>
                <a:srgbClr val="FF0000"/>
              </a:solidFill>
              <a:latin typeface="Arial" pitchFamily="34" charset="0"/>
              <a:cs typeface="Arial" pitchFamily="34" charset="0"/>
            </a:endParaRPr>
          </a:p>
        </p:txBody>
      </p:sp>
      <p:sp>
        <p:nvSpPr>
          <p:cNvPr id="11" name="テキスト ボックス 10"/>
          <p:cNvSpPr txBox="1"/>
          <p:nvPr/>
        </p:nvSpPr>
        <p:spPr>
          <a:xfrm>
            <a:off x="107504" y="3615407"/>
            <a:ext cx="5688632" cy="369332"/>
          </a:xfrm>
          <a:prstGeom prst="rect">
            <a:avLst/>
          </a:prstGeom>
          <a:noFill/>
        </p:spPr>
        <p:txBody>
          <a:bodyPr wrap="square" rtlCol="0">
            <a:spAutoFit/>
          </a:bodyPr>
          <a:lstStyle/>
          <a:p>
            <a:r>
              <a:rPr lang="ja-JP" altLang="en-US" b="1" dirty="0" smtClean="0">
                <a:latin typeface="Arial" pitchFamily="34" charset="0"/>
                <a:cs typeface="Arial" pitchFamily="34" charset="0"/>
              </a:rPr>
              <a:t>2) Strengthen Utilization of Human </a:t>
            </a:r>
            <a:r>
              <a:rPr lang="en-US" altLang="ja-JP" b="1" dirty="0">
                <a:latin typeface="Arial" pitchFamily="34" charset="0"/>
                <a:cs typeface="Arial" pitchFamily="34" charset="0"/>
              </a:rPr>
              <a:t>Resources</a:t>
            </a:r>
            <a:endParaRPr kumimoji="1" lang="ja-JP" altLang="en-US" b="1" dirty="0">
              <a:latin typeface="Arial" pitchFamily="34" charset="0"/>
              <a:cs typeface="Arial" pitchFamily="34" charset="0"/>
            </a:endParaRPr>
          </a:p>
        </p:txBody>
      </p:sp>
      <p:cxnSp>
        <p:nvCxnSpPr>
          <p:cNvPr id="13" name="直線コネクタ 12"/>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496" y="663079"/>
            <a:ext cx="4968553" cy="369332"/>
          </a:xfrm>
          <a:prstGeom prst="rect">
            <a:avLst/>
          </a:prstGeom>
          <a:noFill/>
        </p:spPr>
        <p:txBody>
          <a:bodyPr wrap="square" rtlCol="0">
            <a:spAutoFit/>
          </a:bodyPr>
          <a:lstStyle/>
          <a:p>
            <a:r>
              <a:rPr lang="en-US" altLang="ja-JP" b="1" dirty="0">
                <a:latin typeface="Arial" pitchFamily="34" charset="0"/>
                <a:cs typeface="Arial" pitchFamily="34" charset="0"/>
              </a:rPr>
              <a:t>1</a:t>
            </a:r>
            <a:r>
              <a:rPr lang="ja-JP" altLang="en-US" b="1" dirty="0" smtClean="0">
                <a:latin typeface="Arial" pitchFamily="34" charset="0"/>
                <a:cs typeface="Arial" pitchFamily="34" charset="0"/>
              </a:rPr>
              <a:t>) </a:t>
            </a:r>
            <a:r>
              <a:rPr lang="ja-JP" altLang="en-US" b="1" dirty="0">
                <a:latin typeface="Arial" pitchFamily="34" charset="0"/>
                <a:cs typeface="Arial" pitchFamily="34" charset="0"/>
              </a:rPr>
              <a:t>Creation of New Markets</a:t>
            </a:r>
            <a:endParaRPr kumimoji="1" lang="ja-JP" altLang="en-US" b="1" dirty="0">
              <a:latin typeface="Arial" pitchFamily="34" charset="0"/>
              <a:cs typeface="Arial" pitchFamily="34" charset="0"/>
            </a:endParaRPr>
          </a:p>
        </p:txBody>
      </p:sp>
      <p:sp>
        <p:nvSpPr>
          <p:cNvPr id="16" name="タイトル 1"/>
          <p:cNvSpPr txBox="1">
            <a:spLocks/>
          </p:cNvSpPr>
          <p:nvPr/>
        </p:nvSpPr>
        <p:spPr>
          <a:xfrm>
            <a:off x="251520" y="1052736"/>
            <a:ext cx="8928992" cy="93610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indent="-285750" algn="l">
              <a:buFont typeface="Wingdings" pitchFamily="2" charset="2"/>
              <a:buChar char="Ø"/>
            </a:pPr>
            <a:r>
              <a:rPr lang="ja-JP" altLang="en-US" sz="1400" dirty="0">
                <a:latin typeface="Arial" pitchFamily="34" charset="0"/>
                <a:cs typeface="Arial" pitchFamily="34" charset="0"/>
              </a:rPr>
              <a:t>Create new markets while also addressing common global challenges</a:t>
            </a:r>
            <a:endParaRPr lang="en-US" altLang="ja-JP" sz="1400" dirty="0">
              <a:latin typeface="Arial" pitchFamily="34" charset="0"/>
              <a:cs typeface="Arial" pitchFamily="34" charset="0"/>
            </a:endParaRPr>
          </a:p>
          <a:p>
            <a:pPr algn="l"/>
            <a:r>
              <a:rPr lang="ja-JP" altLang="en-US" sz="600" dirty="0">
                <a:latin typeface="Arial" pitchFamily="34" charset="0"/>
                <a:cs typeface="Arial" pitchFamily="34" charset="0"/>
              </a:rPr>
              <a:t>　</a:t>
            </a:r>
            <a:endParaRPr lang="en-US" altLang="ja-JP" sz="600" dirty="0">
              <a:latin typeface="Arial" pitchFamily="34" charset="0"/>
              <a:cs typeface="Arial" pitchFamily="34" charset="0"/>
            </a:endParaRPr>
          </a:p>
          <a:p>
            <a:pPr marL="285750" indent="-20638" algn="l">
              <a:buFontTx/>
              <a:buChar char="-"/>
            </a:pPr>
            <a:r>
              <a:rPr lang="ja-JP" altLang="en-US" sz="1400" dirty="0">
                <a:latin typeface="Arial" pitchFamily="34" charset="0"/>
                <a:cs typeface="Arial" pitchFamily="34" charset="0"/>
              </a:rPr>
              <a:t>　Streamline the approval process of leading edge medical equipment, and establish an institution that </a:t>
            </a:r>
            <a:r>
              <a:rPr lang="en-US" altLang="ja-JP" sz="1400" dirty="0" smtClean="0">
                <a:latin typeface="Arial" pitchFamily="34" charset="0"/>
                <a:cs typeface="Arial" pitchFamily="34" charset="0"/>
              </a:rPr>
              <a:t>comprehensively manages </a:t>
            </a:r>
            <a:r>
              <a:rPr lang="ja-JP" altLang="en-US" sz="1400" dirty="0" smtClean="0">
                <a:latin typeface="Arial" pitchFamily="34" charset="0"/>
                <a:cs typeface="Arial" pitchFamily="34" charset="0"/>
              </a:rPr>
              <a:t>leading</a:t>
            </a:r>
            <a:r>
              <a:rPr lang="ja-JP" altLang="en-US" sz="1400" dirty="0">
                <a:latin typeface="Arial" pitchFamily="34" charset="0"/>
                <a:cs typeface="Arial" pitchFamily="34" charset="0"/>
              </a:rPr>
              <a:t>-edge research and </a:t>
            </a:r>
            <a:r>
              <a:rPr lang="ja-JP" altLang="en-US" sz="1400" dirty="0" smtClean="0">
                <a:latin typeface="Arial" pitchFamily="34" charset="0"/>
                <a:cs typeface="Arial" pitchFamily="34" charset="0"/>
              </a:rPr>
              <a:t>development.</a:t>
            </a:r>
            <a:endParaRPr lang="en-US" altLang="ja-JP" sz="1400" dirty="0">
              <a:latin typeface="Arial" pitchFamily="34" charset="0"/>
              <a:cs typeface="Arial" pitchFamily="34" charset="0"/>
            </a:endParaRPr>
          </a:p>
          <a:p>
            <a:pPr algn="l"/>
            <a:endParaRPr lang="en-US" altLang="ja-JP" sz="1400" dirty="0" smtClean="0">
              <a:solidFill>
                <a:srgbClr val="FF0000"/>
              </a:solidFill>
              <a:latin typeface="Arial" pitchFamily="34" charset="0"/>
              <a:cs typeface="Arial" pitchFamily="34" charset="0"/>
            </a:endParaRPr>
          </a:p>
        </p:txBody>
      </p:sp>
      <p:sp>
        <p:nvSpPr>
          <p:cNvPr id="17" name="タイトル 1"/>
          <p:cNvSpPr txBox="1">
            <a:spLocks/>
          </p:cNvSpPr>
          <p:nvPr/>
        </p:nvSpPr>
        <p:spPr>
          <a:xfrm>
            <a:off x="323530" y="1916832"/>
            <a:ext cx="8640959" cy="158417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Aft>
                <a:spcPts val="600"/>
              </a:spcAft>
            </a:pPr>
            <a:r>
              <a:rPr lang="ja-JP" altLang="en-US" sz="1200" dirty="0" smtClean="0">
                <a:latin typeface="Arial" pitchFamily="34" charset="0"/>
                <a:cs typeface="Arial" pitchFamily="34" charset="0"/>
              </a:rPr>
              <a:t>○ Major Key Performance Indicators (KPI)</a:t>
            </a:r>
            <a:endParaRPr lang="en-US" altLang="ja-JP" sz="1200" dirty="0" smtClean="0">
              <a:latin typeface="Arial" pitchFamily="34" charset="0"/>
              <a:cs typeface="Arial" pitchFamily="34" charset="0"/>
            </a:endParaRPr>
          </a:p>
          <a:p>
            <a:pPr marL="360363" indent="-184150" algn="l">
              <a:spcAft>
                <a:spcPts val="600"/>
              </a:spcAft>
              <a:buFontTx/>
              <a:buChar char="-"/>
              <a:tabLst>
                <a:tab pos="360363" algn="l"/>
              </a:tabLst>
            </a:pPr>
            <a:r>
              <a:rPr lang="ja-JP" altLang="en-US" sz="1200" dirty="0" smtClean="0">
                <a:latin typeface="Arial" pitchFamily="34" charset="0"/>
                <a:cs typeface="Arial" pitchFamily="34" charset="0"/>
              </a:rPr>
              <a:t>Expand the </a:t>
            </a:r>
            <a:r>
              <a:rPr lang="en-US" altLang="ja-JP" sz="1200" dirty="0" smtClean="0">
                <a:latin typeface="Arial" pitchFamily="34" charset="0"/>
                <a:cs typeface="Arial" pitchFamily="34" charset="0"/>
              </a:rPr>
              <a:t>market size of </a:t>
            </a:r>
            <a:r>
              <a:rPr lang="ja-JP" altLang="en-US" sz="1200" dirty="0" smtClean="0">
                <a:latin typeface="Arial" pitchFamily="34" charset="0"/>
                <a:cs typeface="Arial" pitchFamily="34" charset="0"/>
              </a:rPr>
              <a:t>health care, disease prevention and </a:t>
            </a:r>
            <a:r>
              <a:rPr lang="en-US" altLang="ja-JP" sz="1200" dirty="0" smtClean="0">
                <a:latin typeface="Arial" pitchFamily="34" charset="0"/>
                <a:cs typeface="Arial" pitchFamily="34" charset="0"/>
              </a:rPr>
              <a:t>other health-related</a:t>
            </a:r>
            <a:r>
              <a:rPr lang="ja-JP" altLang="en-US" sz="1200" dirty="0" smtClean="0">
                <a:latin typeface="Arial" pitchFamily="34" charset="0"/>
                <a:cs typeface="Arial" pitchFamily="34" charset="0"/>
              </a:rPr>
              <a:t> industry to 10 trillion yen </a:t>
            </a:r>
            <a:r>
              <a:rPr lang="en-US" altLang="ja-JP" sz="1200" dirty="0" smtClean="0">
                <a:latin typeface="Arial" pitchFamily="34" charset="0"/>
                <a:cs typeface="Arial" pitchFamily="34" charset="0"/>
              </a:rPr>
              <a:t>in</a:t>
            </a:r>
            <a:r>
              <a:rPr lang="ja-JP" altLang="en-US" sz="1200" dirty="0" smtClean="0">
                <a:latin typeface="Arial" pitchFamily="34" charset="0"/>
                <a:cs typeface="Arial" pitchFamily="34" charset="0"/>
              </a:rPr>
              <a:t> 2020 (currently 4 trillion yen).</a:t>
            </a:r>
            <a:endParaRPr lang="en-US" altLang="ja-JP" sz="1200" dirty="0">
              <a:latin typeface="Arial" pitchFamily="34" charset="0"/>
              <a:cs typeface="Arial" pitchFamily="34" charset="0"/>
            </a:endParaRPr>
          </a:p>
          <a:p>
            <a:pPr marL="360363" indent="-184150" algn="l">
              <a:spcAft>
                <a:spcPts val="600"/>
              </a:spcAft>
              <a:buFontTx/>
              <a:buChar char="-"/>
              <a:tabLst>
                <a:tab pos="360363" algn="l"/>
              </a:tabLst>
            </a:pPr>
            <a:r>
              <a:rPr lang="ja-JP" altLang="en-US" sz="1200" dirty="0" smtClean="0">
                <a:latin typeface="Arial" pitchFamily="34" charset="0"/>
                <a:cs typeface="Arial" pitchFamily="34" charset="0"/>
              </a:rPr>
              <a:t>Expand the </a:t>
            </a:r>
            <a:r>
              <a:rPr lang="en-US" altLang="ja-JP" sz="1200" dirty="0" smtClean="0">
                <a:latin typeface="Arial" pitchFamily="34" charset="0"/>
                <a:cs typeface="Arial" pitchFamily="34" charset="0"/>
              </a:rPr>
              <a:t>market size of </a:t>
            </a:r>
            <a:r>
              <a:rPr lang="ja-JP" altLang="en-US" sz="1200" dirty="0" smtClean="0">
                <a:latin typeface="Arial" pitchFamily="34" charset="0"/>
                <a:cs typeface="Arial" pitchFamily="34" charset="0"/>
              </a:rPr>
              <a:t>pharmaceutical products, medical equipment</a:t>
            </a:r>
            <a:r>
              <a:rPr lang="en-US" altLang="ja-JP" sz="1200" dirty="0" smtClean="0">
                <a:latin typeface="Arial" pitchFamily="34" charset="0"/>
                <a:cs typeface="Arial" pitchFamily="34" charset="0"/>
              </a:rPr>
              <a:t>,</a:t>
            </a:r>
            <a:r>
              <a:rPr lang="ja-JP" altLang="en-US" sz="1200" dirty="0" smtClean="0">
                <a:latin typeface="Arial" pitchFamily="34" charset="0"/>
                <a:cs typeface="Arial" pitchFamily="34" charset="0"/>
              </a:rPr>
              <a:t> regenerative medic</a:t>
            </a:r>
            <a:r>
              <a:rPr lang="en-US" altLang="ja-JP" sz="1200" dirty="0" smtClean="0">
                <a:latin typeface="Arial" pitchFamily="34" charset="0"/>
                <a:cs typeface="Arial" pitchFamily="34" charset="0"/>
              </a:rPr>
              <a:t>ine and other medical-care-related</a:t>
            </a:r>
            <a:r>
              <a:rPr lang="ja-JP" altLang="en-US" sz="1200" dirty="0" smtClean="0">
                <a:latin typeface="Arial" pitchFamily="34" charset="0"/>
                <a:cs typeface="Arial" pitchFamily="34" charset="0"/>
              </a:rPr>
              <a:t> industry to 16 trillion yen </a:t>
            </a:r>
            <a:r>
              <a:rPr lang="en-US" altLang="ja-JP" sz="1200" dirty="0" smtClean="0">
                <a:latin typeface="Arial" pitchFamily="34" charset="0"/>
                <a:cs typeface="Arial" pitchFamily="34" charset="0"/>
              </a:rPr>
              <a:t>in</a:t>
            </a:r>
            <a:r>
              <a:rPr lang="ja-JP" altLang="en-US" sz="1200" dirty="0" smtClean="0">
                <a:latin typeface="Arial" pitchFamily="34" charset="0"/>
                <a:cs typeface="Arial" pitchFamily="34" charset="0"/>
              </a:rPr>
              <a:t> 2020 (currently 12 trillion yen).</a:t>
            </a:r>
            <a:endParaRPr lang="en-US" altLang="ja-JP" sz="1200" dirty="0">
              <a:latin typeface="Arial" pitchFamily="34" charset="0"/>
              <a:cs typeface="Arial" pitchFamily="34" charset="0"/>
            </a:endParaRPr>
          </a:p>
          <a:p>
            <a:pPr marL="360363" indent="-184150" algn="l">
              <a:spcAft>
                <a:spcPts val="600"/>
              </a:spcAft>
              <a:buFontTx/>
              <a:buChar char="-"/>
              <a:tabLst>
                <a:tab pos="360363" algn="l"/>
              </a:tabLst>
            </a:pPr>
            <a:r>
              <a:rPr lang="ja-JP" altLang="en-US" sz="1200" dirty="0" smtClean="0">
                <a:latin typeface="Arial" pitchFamily="34" charset="0"/>
                <a:cs typeface="Arial" pitchFamily="34" charset="0"/>
              </a:rPr>
              <a:t>Expand </a:t>
            </a:r>
            <a:r>
              <a:rPr lang="en-US" altLang="ja-JP" sz="1200" dirty="0" smtClean="0">
                <a:latin typeface="Arial" pitchFamily="34" charset="0"/>
                <a:cs typeface="Arial" pitchFamily="34" charset="0"/>
              </a:rPr>
              <a:t>the size of </a:t>
            </a:r>
            <a:r>
              <a:rPr lang="ja-JP" altLang="en-US" sz="1200" dirty="0" smtClean="0">
                <a:latin typeface="Arial" pitchFamily="34" charset="0"/>
                <a:cs typeface="Arial" pitchFamily="34" charset="0"/>
              </a:rPr>
              <a:t>PPP/PFI </a:t>
            </a:r>
            <a:r>
              <a:rPr lang="en-US" altLang="ja-JP" sz="1200" dirty="0" smtClean="0">
                <a:latin typeface="Arial" pitchFamily="34" charset="0"/>
                <a:cs typeface="Arial" pitchFamily="34" charset="0"/>
              </a:rPr>
              <a:t>projects</a:t>
            </a:r>
            <a:r>
              <a:rPr lang="ja-JP" altLang="en-US" sz="1200" dirty="0" smtClean="0">
                <a:latin typeface="Arial" pitchFamily="34" charset="0"/>
                <a:cs typeface="Arial" pitchFamily="34" charset="0"/>
              </a:rPr>
              <a:t> to 12 trillion yen over the next 10 years (currently 4.1 trillion yen).</a:t>
            </a:r>
            <a:endParaRPr lang="en-US" altLang="ja-JP" sz="1200" dirty="0" smtClean="0">
              <a:latin typeface="Arial" pitchFamily="34" charset="0"/>
              <a:cs typeface="Arial" pitchFamily="34" charset="0"/>
            </a:endParaRPr>
          </a:p>
        </p:txBody>
      </p:sp>
      <p:sp>
        <p:nvSpPr>
          <p:cNvPr id="12"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15</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56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4" name="タイトル 1"/>
          <p:cNvSpPr txBox="1">
            <a:spLocks/>
          </p:cNvSpPr>
          <p:nvPr/>
        </p:nvSpPr>
        <p:spPr>
          <a:xfrm>
            <a:off x="107503" y="44625"/>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ja-JP" altLang="en-US" sz="2400" b="1" dirty="0" smtClean="0">
                <a:latin typeface="Arial" pitchFamily="34" charset="0"/>
                <a:cs typeface="Arial" pitchFamily="34" charset="0"/>
              </a:rPr>
              <a:t>Fundamental </a:t>
            </a:r>
            <a:r>
              <a:rPr lang="en-US" altLang="ja-JP" sz="2400" b="1" dirty="0">
                <a:latin typeface="Arial" pitchFamily="34" charset="0"/>
                <a:cs typeface="Arial" pitchFamily="34" charset="0"/>
              </a:rPr>
              <a:t>Principles</a:t>
            </a:r>
            <a:r>
              <a:rPr lang="ja-JP" altLang="en-US" sz="2400" b="1" dirty="0" smtClean="0">
                <a:latin typeface="Arial" pitchFamily="34" charset="0"/>
                <a:cs typeface="Arial" pitchFamily="34" charset="0"/>
              </a:rPr>
              <a:t> of the Third Arrow </a:t>
            </a:r>
            <a:r>
              <a:rPr lang="ja-JP" altLang="en-US" sz="2400" b="1" dirty="0">
                <a:latin typeface="Arial" pitchFamily="34" charset="0"/>
                <a:cs typeface="Arial" pitchFamily="34" charset="0"/>
              </a:rPr>
              <a:t>②</a:t>
            </a:r>
            <a:endParaRPr lang="en-US" altLang="ja-JP" sz="2400" b="1" dirty="0" smtClean="0">
              <a:latin typeface="Arial" pitchFamily="34" charset="0"/>
              <a:cs typeface="Arial" pitchFamily="34" charset="0"/>
            </a:endParaRPr>
          </a:p>
        </p:txBody>
      </p:sp>
      <p:sp>
        <p:nvSpPr>
          <p:cNvPr id="12" name="タイトル 1"/>
          <p:cNvSpPr txBox="1">
            <a:spLocks/>
          </p:cNvSpPr>
          <p:nvPr/>
        </p:nvSpPr>
        <p:spPr>
          <a:xfrm>
            <a:off x="467546" y="1196752"/>
            <a:ext cx="8640959" cy="851387"/>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buFont typeface="Wingdings" pitchFamily="2" charset="2"/>
              <a:buChar char="Ø"/>
            </a:pPr>
            <a:r>
              <a:rPr lang="ja-JP" altLang="en-US" sz="1400" dirty="0" smtClean="0">
                <a:latin typeface="Arial" pitchFamily="34" charset="0"/>
                <a:cs typeface="Arial" pitchFamily="34" charset="0"/>
              </a:rPr>
              <a:t>Corporate investment is to be encouraged to maximize the potential of the private sector.</a:t>
            </a:r>
            <a:endParaRPr lang="en-US" altLang="ja-JP" sz="1400" dirty="0" smtClean="0">
              <a:latin typeface="Arial" pitchFamily="34" charset="0"/>
              <a:cs typeface="Arial" pitchFamily="34" charset="0"/>
            </a:endParaRPr>
          </a:p>
          <a:p>
            <a:pPr algn="l"/>
            <a:endParaRPr lang="en-US" altLang="ja-JP" sz="600" dirty="0" smtClean="0">
              <a:latin typeface="Arial" pitchFamily="34" charset="0"/>
              <a:cs typeface="Arial" pitchFamily="34" charset="0"/>
            </a:endParaRPr>
          </a:p>
          <a:p>
            <a:pPr marL="398463" indent="-230188" algn="l">
              <a:buFontTx/>
              <a:buChar char="-"/>
            </a:pPr>
            <a:r>
              <a:rPr lang="ja-JP" altLang="en-US" sz="1400" dirty="0" smtClean="0">
                <a:latin typeface="Arial" pitchFamily="34" charset="0"/>
                <a:cs typeface="Arial" pitchFamily="34" charset="0"/>
              </a:rPr>
              <a:t>Bold regulatory and institutional reform, </a:t>
            </a:r>
            <a:r>
              <a:rPr lang="en-US" altLang="ja-JP" sz="1400" dirty="0" smtClean="0">
                <a:latin typeface="Arial" pitchFamily="34" charset="0"/>
                <a:cs typeface="Arial" pitchFamily="34" charset="0"/>
              </a:rPr>
              <a:t>bold tax incentives for capital investment.</a:t>
            </a:r>
            <a:endParaRPr lang="en-US" altLang="ja-JP" sz="1400" dirty="0">
              <a:latin typeface="Arial" pitchFamily="34" charset="0"/>
              <a:cs typeface="Arial" pitchFamily="34" charset="0"/>
            </a:endParaRPr>
          </a:p>
        </p:txBody>
      </p:sp>
      <p:sp>
        <p:nvSpPr>
          <p:cNvPr id="7" name="タイトル 1"/>
          <p:cNvSpPr txBox="1">
            <a:spLocks/>
          </p:cNvSpPr>
          <p:nvPr/>
        </p:nvSpPr>
        <p:spPr>
          <a:xfrm>
            <a:off x="323530" y="2120147"/>
            <a:ext cx="8496941" cy="144016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spcAft>
                <a:spcPts val="1200"/>
              </a:spcAft>
              <a:buFont typeface="ＭＳ ゴシック" panose="020B0609070205080204" pitchFamily="49" charset="-128"/>
              <a:buChar char="〇"/>
            </a:pPr>
            <a:r>
              <a:rPr lang="ja-JP" altLang="en-US" sz="1200" dirty="0" smtClean="0">
                <a:latin typeface="Arial" pitchFamily="34" charset="0"/>
                <a:cs typeface="Arial" pitchFamily="34" charset="0"/>
              </a:rPr>
              <a:t>Major Key Performance Indicators (KPI)</a:t>
            </a:r>
            <a:endParaRPr lang="en-US" altLang="ja-JP" sz="1200" dirty="0" smtClean="0">
              <a:latin typeface="Arial" pitchFamily="34" charset="0"/>
              <a:cs typeface="Arial" pitchFamily="34" charset="0"/>
            </a:endParaRPr>
          </a:p>
          <a:p>
            <a:pPr marL="398463" indent="-285750" algn="l">
              <a:spcAft>
                <a:spcPts val="1200"/>
              </a:spcAft>
              <a:buFontTx/>
              <a:buChar char="-"/>
            </a:pPr>
            <a:r>
              <a:rPr lang="ja-JP" altLang="en-US" sz="1200" dirty="0" smtClean="0">
                <a:latin typeface="Arial" pitchFamily="34" charset="0"/>
                <a:cs typeface="Arial" pitchFamily="34" charset="0"/>
              </a:rPr>
              <a:t>Return capital investment to </a:t>
            </a:r>
            <a:r>
              <a:rPr lang="en-US" altLang="ja-JP" sz="1200" dirty="0" smtClean="0">
                <a:latin typeface="Arial" pitchFamily="34" charset="0"/>
                <a:cs typeface="Arial" pitchFamily="34" charset="0"/>
              </a:rPr>
              <a:t>the </a:t>
            </a:r>
            <a:r>
              <a:rPr lang="ja-JP" altLang="en-US" sz="1200" dirty="0" smtClean="0">
                <a:latin typeface="Arial" pitchFamily="34" charset="0"/>
                <a:cs typeface="Arial" pitchFamily="34" charset="0"/>
              </a:rPr>
              <a:t>pre-global</a:t>
            </a:r>
            <a:r>
              <a:rPr lang="en-US" altLang="ja-JP" sz="1200" dirty="0" smtClean="0">
                <a:latin typeface="Arial" pitchFamily="34" charset="0"/>
                <a:cs typeface="Arial" pitchFamily="34" charset="0"/>
              </a:rPr>
              <a:t>-</a:t>
            </a:r>
            <a:r>
              <a:rPr lang="ja-JP" altLang="en-US" sz="1200" dirty="0" smtClean="0">
                <a:latin typeface="Arial" pitchFamily="34" charset="0"/>
                <a:cs typeface="Arial" pitchFamily="34" charset="0"/>
              </a:rPr>
              <a:t>financial</a:t>
            </a:r>
            <a:r>
              <a:rPr lang="en-US" altLang="ja-JP" sz="1200" dirty="0" smtClean="0">
                <a:latin typeface="Arial" pitchFamily="34" charset="0"/>
                <a:cs typeface="Arial" pitchFamily="34" charset="0"/>
              </a:rPr>
              <a:t>-</a:t>
            </a:r>
            <a:r>
              <a:rPr lang="ja-JP" altLang="en-US" sz="1200" dirty="0" smtClean="0">
                <a:latin typeface="Arial" pitchFamily="34" charset="0"/>
                <a:cs typeface="Arial" pitchFamily="34" charset="0"/>
              </a:rPr>
              <a:t>crisis level within three years (target: 70 trillion per year; </a:t>
            </a:r>
            <a:r>
              <a:rPr lang="en-US" altLang="ja-JP" sz="1200" dirty="0" smtClean="0">
                <a:latin typeface="Arial" pitchFamily="34" charset="0"/>
                <a:cs typeface="Arial" pitchFamily="34" charset="0"/>
              </a:rPr>
              <a:t>FY2012</a:t>
            </a:r>
            <a:r>
              <a:rPr lang="ja-JP" altLang="en-US" sz="1200" dirty="0" smtClean="0">
                <a:latin typeface="Arial" pitchFamily="34" charset="0"/>
                <a:cs typeface="Arial" pitchFamily="34" charset="0"/>
              </a:rPr>
              <a:t>: 63 trillion yen).</a:t>
            </a:r>
            <a:endParaRPr lang="en-US" altLang="ja-JP" sz="1200" dirty="0">
              <a:latin typeface="Arial" pitchFamily="34" charset="0"/>
              <a:cs typeface="Arial" pitchFamily="34" charset="0"/>
            </a:endParaRPr>
          </a:p>
          <a:p>
            <a:pPr marL="398463" indent="-285750" algn="l">
              <a:spcAft>
                <a:spcPts val="1200"/>
              </a:spcAft>
              <a:buFontTx/>
              <a:buChar char="-"/>
            </a:pPr>
            <a:r>
              <a:rPr lang="en-US" altLang="ja-JP" sz="1200" dirty="0" smtClean="0">
                <a:latin typeface="Arial" pitchFamily="34" charset="0"/>
                <a:cs typeface="Arial" pitchFamily="34" charset="0"/>
              </a:rPr>
              <a:t>Enhance</a:t>
            </a:r>
            <a:r>
              <a:rPr lang="ja-JP" altLang="en-US" sz="1200" dirty="0" smtClean="0">
                <a:latin typeface="Arial" pitchFamily="34" charset="0"/>
                <a:cs typeface="Arial" pitchFamily="34" charset="0"/>
              </a:rPr>
              <a:t> the ratio of business startups to </a:t>
            </a:r>
            <a:r>
              <a:rPr lang="en-US" altLang="ja-JP" sz="1200" dirty="0" smtClean="0">
                <a:latin typeface="Arial" pitchFamily="34" charset="0"/>
                <a:cs typeface="Arial" pitchFamily="34" charset="0"/>
              </a:rPr>
              <a:t>exceed the ratio of</a:t>
            </a:r>
            <a:r>
              <a:rPr lang="ja-JP" altLang="en-US" sz="1200" dirty="0" smtClean="0">
                <a:latin typeface="Arial" pitchFamily="34" charset="0"/>
                <a:cs typeface="Arial" pitchFamily="34" charset="0"/>
              </a:rPr>
              <a:t> business closures and bring </a:t>
            </a:r>
            <a:r>
              <a:rPr lang="en-US" altLang="ja-JP" sz="1200" dirty="0" smtClean="0">
                <a:latin typeface="Arial" pitchFamily="34" charset="0"/>
                <a:cs typeface="Arial" pitchFamily="34" charset="0"/>
              </a:rPr>
              <a:t>those</a:t>
            </a:r>
            <a:r>
              <a:rPr lang="ja-JP" altLang="en-US" sz="1200" dirty="0" smtClean="0">
                <a:latin typeface="Arial" pitchFamily="34" charset="0"/>
                <a:cs typeface="Arial" pitchFamily="34" charset="0"/>
              </a:rPr>
              <a:t> ratio</a:t>
            </a:r>
            <a:r>
              <a:rPr lang="en-US" altLang="ja-JP" sz="1200" dirty="0" smtClean="0">
                <a:latin typeface="Arial" pitchFamily="34" charset="0"/>
                <a:cs typeface="Arial" pitchFamily="34" charset="0"/>
              </a:rPr>
              <a:t>s</a:t>
            </a:r>
            <a:r>
              <a:rPr lang="ja-JP" altLang="en-US" sz="1200" dirty="0" smtClean="0">
                <a:latin typeface="Arial" pitchFamily="34" charset="0"/>
                <a:cs typeface="Arial" pitchFamily="34" charset="0"/>
              </a:rPr>
              <a:t> to a level comparable to the U.S. and UK, which is </a:t>
            </a:r>
            <a:r>
              <a:rPr lang="en-US" altLang="ja-JP" sz="1200" dirty="0" smtClean="0">
                <a:latin typeface="Arial" pitchFamily="34" charset="0"/>
                <a:cs typeface="Arial" pitchFamily="34" charset="0"/>
              </a:rPr>
              <a:t>above</a:t>
            </a:r>
            <a:r>
              <a:rPr lang="ja-JP" altLang="en-US" sz="1200" dirty="0" smtClean="0">
                <a:latin typeface="Arial" pitchFamily="34" charset="0"/>
                <a:cs typeface="Arial" pitchFamily="34" charset="0"/>
              </a:rPr>
              <a:t> 10% (current rate in Japan is </a:t>
            </a:r>
            <a:r>
              <a:rPr lang="en-US" altLang="ja-JP" sz="1200" dirty="0">
                <a:latin typeface="Arial" pitchFamily="34" charset="0"/>
                <a:cs typeface="Arial" pitchFamily="34" charset="0"/>
              </a:rPr>
              <a:t>approximately </a:t>
            </a:r>
            <a:r>
              <a:rPr lang="ja-JP" altLang="en-US" sz="1200" dirty="0" smtClean="0">
                <a:latin typeface="Arial" pitchFamily="34" charset="0"/>
                <a:cs typeface="Arial" pitchFamily="34" charset="0"/>
              </a:rPr>
              <a:t>5%).</a:t>
            </a:r>
            <a:endParaRPr lang="en-US" altLang="ja-JP" sz="1200" dirty="0">
              <a:latin typeface="Arial" pitchFamily="34" charset="0"/>
              <a:cs typeface="Arial" pitchFamily="34" charset="0"/>
            </a:endParaRPr>
          </a:p>
          <a:p>
            <a:pPr algn="l">
              <a:spcAft>
                <a:spcPts val="1200"/>
              </a:spcAft>
            </a:pPr>
            <a:endParaRPr lang="en-US" altLang="ja-JP" sz="1200" dirty="0" smtClean="0">
              <a:latin typeface="Arial" pitchFamily="34" charset="0"/>
              <a:cs typeface="Arial" pitchFamily="34" charset="0"/>
            </a:endParaRPr>
          </a:p>
        </p:txBody>
      </p:sp>
      <p:sp>
        <p:nvSpPr>
          <p:cNvPr id="3" name="テキスト ボックス 2"/>
          <p:cNvSpPr txBox="1"/>
          <p:nvPr/>
        </p:nvSpPr>
        <p:spPr>
          <a:xfrm>
            <a:off x="107503" y="764704"/>
            <a:ext cx="4968553" cy="369332"/>
          </a:xfrm>
          <a:prstGeom prst="rect">
            <a:avLst/>
          </a:prstGeom>
          <a:noFill/>
        </p:spPr>
        <p:txBody>
          <a:bodyPr wrap="square" rtlCol="0">
            <a:spAutoFit/>
          </a:bodyPr>
          <a:lstStyle/>
          <a:p>
            <a:r>
              <a:rPr lang="en-US" altLang="ja-JP" b="1" dirty="0">
                <a:latin typeface="Arial" pitchFamily="34" charset="0"/>
                <a:cs typeface="Arial" pitchFamily="34" charset="0"/>
              </a:rPr>
              <a:t>3</a:t>
            </a:r>
            <a:r>
              <a:rPr lang="ja-JP" altLang="en-US" b="1" dirty="0" smtClean="0">
                <a:latin typeface="Arial" pitchFamily="34" charset="0"/>
                <a:cs typeface="Arial" pitchFamily="34" charset="0"/>
              </a:rPr>
              <a:t>) </a:t>
            </a:r>
            <a:r>
              <a:rPr lang="ja-JP" altLang="en-US" b="1" dirty="0">
                <a:latin typeface="Arial" pitchFamily="34" charset="0"/>
                <a:cs typeface="Arial" pitchFamily="34" charset="0"/>
              </a:rPr>
              <a:t>Promotion of Investment</a:t>
            </a:r>
            <a:endParaRPr kumimoji="1" lang="ja-JP" altLang="en-US" b="1" dirty="0">
              <a:latin typeface="Arial" pitchFamily="34" charset="0"/>
              <a:cs typeface="Arial" pitchFamily="34" charset="0"/>
            </a:endParaRPr>
          </a:p>
        </p:txBody>
      </p:sp>
      <p:sp>
        <p:nvSpPr>
          <p:cNvPr id="2" name="スライド番号プレースホルダー 1"/>
          <p:cNvSpPr>
            <a:spLocks noGrp="1"/>
          </p:cNvSpPr>
          <p:nvPr>
            <p:ph type="sldNum" sz="quarter" idx="12"/>
          </p:nvPr>
        </p:nvSpPr>
        <p:spPr>
          <a:xfrm>
            <a:off x="6974904" y="6453336"/>
            <a:ext cx="2133600" cy="365125"/>
          </a:xfrm>
        </p:spPr>
        <p:txBody>
          <a:bodyPr/>
          <a:lstStyle/>
          <a:p>
            <a:fld id="{7B6A1F62-B24F-4EA2-844F-7975EE6599CF}" type="slidenum">
              <a:rPr kumimoji="1" lang="ja-JP" altLang="en-US" sz="1050" smtClean="0">
                <a:latin typeface="Arial" pitchFamily="34" charset="0"/>
                <a:cs typeface="Arial" pitchFamily="34" charset="0"/>
              </a:rPr>
              <a:t>16</a:t>
            </a:fld>
            <a:endParaRPr kumimoji="1" lang="ja-JP" altLang="en-US" sz="1050" dirty="0">
              <a:latin typeface="Arial" pitchFamily="34" charset="0"/>
              <a:cs typeface="Arial" pitchFamily="34" charset="0"/>
            </a:endParaRPr>
          </a:p>
        </p:txBody>
      </p:sp>
      <p:sp>
        <p:nvSpPr>
          <p:cNvPr id="13" name="タイトル 1"/>
          <p:cNvSpPr txBox="1">
            <a:spLocks/>
          </p:cNvSpPr>
          <p:nvPr/>
        </p:nvSpPr>
        <p:spPr>
          <a:xfrm>
            <a:off x="323528" y="4293096"/>
            <a:ext cx="8640959" cy="122413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buFont typeface="Wingdings" pitchFamily="2" charset="2"/>
              <a:buChar char="Ø"/>
            </a:pPr>
            <a:r>
              <a:rPr lang="ja-JP" altLang="en-US" sz="1200" dirty="0" smtClean="0">
                <a:latin typeface="Arial" pitchFamily="34" charset="0"/>
                <a:cs typeface="Arial" pitchFamily="34" charset="0"/>
              </a:rPr>
              <a:t>Promote integration with the global economy through </a:t>
            </a:r>
            <a:r>
              <a:rPr lang="en-US" altLang="ja-JP" sz="1200" dirty="0" smtClean="0">
                <a:latin typeface="Arial" pitchFamily="34" charset="0"/>
                <a:cs typeface="Arial" pitchFamily="34" charset="0"/>
              </a:rPr>
              <a:t>encouraging overseas expansion of Japanese companies and </a:t>
            </a:r>
            <a:r>
              <a:rPr lang="ja-JP" altLang="en-US" sz="1200" dirty="0" smtClean="0">
                <a:latin typeface="Arial" pitchFamily="34" charset="0"/>
                <a:cs typeface="Arial" pitchFamily="34" charset="0"/>
              </a:rPr>
              <a:t>foreign direct investment.</a:t>
            </a:r>
            <a:endParaRPr lang="en-US" altLang="ja-JP" sz="1200" dirty="0">
              <a:latin typeface="Arial" pitchFamily="34" charset="0"/>
              <a:cs typeface="Arial" pitchFamily="34" charset="0"/>
            </a:endParaRPr>
          </a:p>
          <a:p>
            <a:pPr marL="285750" indent="-285750" algn="l">
              <a:buFont typeface="Wingdings" pitchFamily="2" charset="2"/>
              <a:buChar char="Ø"/>
            </a:pPr>
            <a:endParaRPr lang="en-US" altLang="ja-JP" sz="1200" dirty="0">
              <a:latin typeface="Arial" pitchFamily="34" charset="0"/>
              <a:cs typeface="Arial" pitchFamily="34" charset="0"/>
            </a:endParaRPr>
          </a:p>
          <a:p>
            <a:pPr marL="357188" indent="-180975" algn="l">
              <a:buFontTx/>
              <a:buChar char="-"/>
            </a:pPr>
            <a:r>
              <a:rPr lang="en-US" altLang="ja-JP" sz="1200" dirty="0" smtClean="0">
                <a:latin typeface="Arial" pitchFamily="34" charset="0"/>
                <a:cs typeface="Arial" pitchFamily="34" charset="0"/>
              </a:rPr>
              <a:t>Promote economic cooperation such as TPP and the Japan-EU EPA, create the most business friendly environment through regulatory reform driven by the establishment of the National Strategic Special Zones, and enhance foreign direct investment.</a:t>
            </a:r>
            <a:endParaRPr lang="en-US" altLang="ja-JP" sz="1200" dirty="0">
              <a:latin typeface="Arial" pitchFamily="34" charset="0"/>
              <a:cs typeface="Arial" pitchFamily="34" charset="0"/>
            </a:endParaRPr>
          </a:p>
          <a:p>
            <a:pPr marL="360363" indent="-184150" algn="l">
              <a:buFontTx/>
              <a:buChar char="-"/>
            </a:pPr>
            <a:endParaRPr lang="en-US" altLang="ja-JP" sz="1200" dirty="0" smtClean="0">
              <a:solidFill>
                <a:srgbClr val="FF0000"/>
              </a:solidFill>
              <a:latin typeface="Arial" pitchFamily="34" charset="0"/>
              <a:cs typeface="Arial" pitchFamily="34" charset="0"/>
            </a:endParaRPr>
          </a:p>
        </p:txBody>
      </p:sp>
      <p:sp>
        <p:nvSpPr>
          <p:cNvPr id="15" name="タイトル 1"/>
          <p:cNvSpPr txBox="1">
            <a:spLocks/>
          </p:cNvSpPr>
          <p:nvPr/>
        </p:nvSpPr>
        <p:spPr>
          <a:xfrm>
            <a:off x="323529" y="5517232"/>
            <a:ext cx="8640959" cy="129614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Aft>
                <a:spcPts val="600"/>
              </a:spcAft>
            </a:pPr>
            <a:r>
              <a:rPr lang="ja-JP" altLang="en-US" sz="1200" dirty="0" smtClean="0">
                <a:latin typeface="Arial" pitchFamily="34" charset="0"/>
                <a:cs typeface="Arial" pitchFamily="34" charset="0"/>
              </a:rPr>
              <a:t>○ Major Key Performance Indicators (KPI)</a:t>
            </a:r>
            <a:endParaRPr lang="en-US" altLang="ja-JP" sz="1200" dirty="0" smtClean="0">
              <a:latin typeface="Arial" pitchFamily="34" charset="0"/>
              <a:cs typeface="Arial" pitchFamily="34" charset="0"/>
            </a:endParaRPr>
          </a:p>
          <a:p>
            <a:pPr marL="357188" indent="-180975" algn="l">
              <a:spcAft>
                <a:spcPts val="600"/>
              </a:spcAft>
              <a:buFontTx/>
              <a:buChar char="-"/>
            </a:pPr>
            <a:r>
              <a:rPr lang="ja-JP" altLang="en-US" sz="1200" dirty="0" smtClean="0">
                <a:latin typeface="Arial" pitchFamily="34" charset="0"/>
                <a:cs typeface="Arial" pitchFamily="34" charset="0"/>
              </a:rPr>
              <a:t>　Increase the trade conducted under FTAs to 70% by 2018 (currently 19%).</a:t>
            </a:r>
            <a:endParaRPr lang="en-US" altLang="ja-JP" sz="1200" dirty="0">
              <a:latin typeface="Arial" pitchFamily="34" charset="0"/>
              <a:cs typeface="Arial" pitchFamily="34" charset="0"/>
            </a:endParaRPr>
          </a:p>
          <a:p>
            <a:pPr marL="357188" indent="-180975" algn="l">
              <a:spcAft>
                <a:spcPts val="600"/>
              </a:spcAft>
              <a:buFontTx/>
              <a:buChar char="-"/>
            </a:pPr>
            <a:r>
              <a:rPr lang="ja-JP" altLang="en-US" sz="1200" dirty="0" smtClean="0">
                <a:latin typeface="Arial" pitchFamily="34" charset="0"/>
                <a:cs typeface="Arial" pitchFamily="34" charset="0"/>
              </a:rPr>
              <a:t>　Double the </a:t>
            </a:r>
            <a:r>
              <a:rPr lang="en-US" altLang="ja-JP" sz="1200" dirty="0" smtClean="0">
                <a:latin typeface="Arial" pitchFamily="34" charset="0"/>
                <a:cs typeface="Arial" pitchFamily="34" charset="0"/>
              </a:rPr>
              <a:t>amount of </a:t>
            </a:r>
            <a:r>
              <a:rPr lang="ja-JP" altLang="en-US" sz="1200" dirty="0" smtClean="0">
                <a:latin typeface="Arial" pitchFamily="34" charset="0"/>
                <a:cs typeface="Arial" pitchFamily="34" charset="0"/>
              </a:rPr>
              <a:t>direct investment</a:t>
            </a:r>
            <a:r>
              <a:rPr lang="ja-JP" altLang="en-US" sz="1200" dirty="0" smtClean="0">
                <a:solidFill>
                  <a:srgbClr val="FF0000"/>
                </a:solidFill>
                <a:latin typeface="Arial" pitchFamily="34" charset="0"/>
                <a:cs typeface="Arial" pitchFamily="34" charset="0"/>
              </a:rPr>
              <a:t> </a:t>
            </a:r>
            <a:r>
              <a:rPr lang="en-US" altLang="ja-JP" sz="1200" dirty="0" smtClean="0">
                <a:latin typeface="Arial" pitchFamily="34" charset="0"/>
                <a:cs typeface="Arial" pitchFamily="34" charset="0"/>
              </a:rPr>
              <a:t>in Japan</a:t>
            </a:r>
            <a:r>
              <a:rPr lang="ja-JP" altLang="en-US" sz="1200" dirty="0" smtClean="0">
                <a:latin typeface="Arial" pitchFamily="34" charset="0"/>
                <a:cs typeface="Arial" pitchFamily="34" charset="0"/>
              </a:rPr>
              <a:t> by foreign companies to 35 trillion yen by 2020.</a:t>
            </a:r>
            <a:endParaRPr lang="en-US" altLang="ja-JP" sz="1200" dirty="0">
              <a:latin typeface="Arial" pitchFamily="34" charset="0"/>
              <a:cs typeface="Arial" pitchFamily="34" charset="0"/>
            </a:endParaRPr>
          </a:p>
          <a:p>
            <a:pPr marL="357188" indent="-180975" algn="l">
              <a:spcAft>
                <a:spcPts val="600"/>
              </a:spcAft>
              <a:buFontTx/>
              <a:buChar char="-"/>
            </a:pPr>
            <a:r>
              <a:rPr lang="ja-JP" altLang="en-US" sz="1200" dirty="0" smtClean="0">
                <a:latin typeface="Arial" pitchFamily="34" charset="0"/>
                <a:cs typeface="Arial" pitchFamily="34" charset="0"/>
              </a:rPr>
              <a:t>　Attract 10 million international tourists annually </a:t>
            </a:r>
            <a:r>
              <a:rPr lang="en-US" altLang="ja-JP" sz="1200" dirty="0" smtClean="0">
                <a:latin typeface="Arial" pitchFamily="34" charset="0"/>
                <a:cs typeface="Arial" pitchFamily="34" charset="0"/>
              </a:rPr>
              <a:t>in</a:t>
            </a:r>
            <a:r>
              <a:rPr lang="ja-JP" altLang="en-US" sz="1200" dirty="0" smtClean="0">
                <a:latin typeface="Arial" pitchFamily="34" charset="0"/>
                <a:cs typeface="Arial" pitchFamily="34" charset="0"/>
              </a:rPr>
              <a:t> 2013 and 30 million </a:t>
            </a:r>
            <a:r>
              <a:rPr lang="en-US" altLang="ja-JP" sz="1200" dirty="0" smtClean="0">
                <a:latin typeface="Arial" pitchFamily="34" charset="0"/>
                <a:cs typeface="Arial" pitchFamily="34" charset="0"/>
              </a:rPr>
              <a:t>in</a:t>
            </a:r>
            <a:r>
              <a:rPr lang="ja-JP" altLang="en-US" sz="1200" dirty="0" smtClean="0">
                <a:latin typeface="Arial" pitchFamily="34" charset="0"/>
                <a:cs typeface="Arial" pitchFamily="34" charset="0"/>
              </a:rPr>
              <a:t> 2030</a:t>
            </a:r>
            <a:r>
              <a:rPr lang="en-US" altLang="ja-JP" sz="1200" dirty="0" smtClean="0">
                <a:latin typeface="Arial" pitchFamily="34" charset="0"/>
                <a:cs typeface="Arial" pitchFamily="34" charset="0"/>
              </a:rPr>
              <a:t>.</a:t>
            </a:r>
            <a:endParaRPr lang="en-US" altLang="ja-JP" sz="1200" dirty="0">
              <a:latin typeface="Arial" pitchFamily="34" charset="0"/>
              <a:cs typeface="Arial" pitchFamily="34" charset="0"/>
            </a:endParaRPr>
          </a:p>
        </p:txBody>
      </p:sp>
      <p:sp>
        <p:nvSpPr>
          <p:cNvPr id="16" name="テキスト ボックス 15"/>
          <p:cNvSpPr txBox="1"/>
          <p:nvPr/>
        </p:nvSpPr>
        <p:spPr>
          <a:xfrm>
            <a:off x="107502" y="3759423"/>
            <a:ext cx="4968553" cy="369332"/>
          </a:xfrm>
          <a:prstGeom prst="rect">
            <a:avLst/>
          </a:prstGeom>
          <a:noFill/>
        </p:spPr>
        <p:txBody>
          <a:bodyPr wrap="square" rtlCol="0">
            <a:spAutoFit/>
          </a:bodyPr>
          <a:lstStyle/>
          <a:p>
            <a:r>
              <a:rPr lang="ja-JP" altLang="en-US" b="1" dirty="0" smtClean="0">
                <a:latin typeface="Arial" pitchFamily="34" charset="0"/>
                <a:cs typeface="Arial" pitchFamily="34" charset="0"/>
              </a:rPr>
              <a:t>4) Global Economic Integration</a:t>
            </a:r>
            <a:endParaRPr kumimoji="1" lang="ja-JP" altLang="en-US" b="1" dirty="0">
              <a:latin typeface="Arial" pitchFamily="34" charset="0"/>
              <a:cs typeface="Arial" pitchFamily="34" charset="0"/>
            </a:endParaRPr>
          </a:p>
        </p:txBody>
      </p:sp>
      <p:sp>
        <p:nvSpPr>
          <p:cNvPr id="18"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16</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629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1056" y="2564904"/>
            <a:ext cx="6768752" cy="769441"/>
          </a:xfrm>
          <a:prstGeom prst="rect">
            <a:avLst/>
          </a:prstGeom>
          <a:noFill/>
        </p:spPr>
        <p:txBody>
          <a:bodyPr wrap="square" rtlCol="0">
            <a:spAutoFit/>
          </a:bodyPr>
          <a:lstStyle/>
          <a:p>
            <a:r>
              <a:rPr lang="en-US" altLang="ja-JP" sz="4400" dirty="0">
                <a:cs typeface="Arial" pitchFamily="34" charset="0"/>
              </a:rPr>
              <a:t>1</a:t>
            </a:r>
            <a:r>
              <a:rPr lang="ja-JP" altLang="en-US" sz="4400" dirty="0" smtClean="0">
                <a:cs typeface="Arial" pitchFamily="34" charset="0"/>
              </a:rPr>
              <a:t>) </a:t>
            </a:r>
            <a:r>
              <a:rPr lang="ja-JP" altLang="en-US" sz="4400" dirty="0">
                <a:cs typeface="Arial" pitchFamily="34" charset="0"/>
              </a:rPr>
              <a:t>Creation of New Markets</a:t>
            </a:r>
            <a:endParaRPr kumimoji="1" lang="ja-JP" altLang="en-US" sz="4400" dirty="0">
              <a:cs typeface="Arial" pitchFamily="34" charset="0"/>
            </a:endParaRPr>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17</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84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154907" y="1345021"/>
            <a:ext cx="4420263" cy="3209415"/>
            <a:chOff x="118668" y="3171913"/>
            <a:chExt cx="4787851" cy="3209415"/>
          </a:xfrm>
        </p:grpSpPr>
        <p:sp>
          <p:nvSpPr>
            <p:cNvPr id="11" name="正方形/長方形 10"/>
            <p:cNvSpPr/>
            <p:nvPr/>
          </p:nvSpPr>
          <p:spPr>
            <a:xfrm>
              <a:off x="210220" y="3171913"/>
              <a:ext cx="4453954" cy="3291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b="1" dirty="0" smtClean="0">
                  <a:solidFill>
                    <a:prstClr val="white"/>
                  </a:solidFill>
                </a:rPr>
                <a:t>Energy Control </a:t>
              </a:r>
              <a:r>
                <a:rPr lang="en-US" altLang="ja-JP" sz="1400" b="1" dirty="0">
                  <a:solidFill>
                    <a:prstClr val="white"/>
                  </a:solidFill>
                </a:rPr>
                <a:t>U</a:t>
              </a:r>
              <a:r>
                <a:rPr lang="en-US" altLang="ja-JP" sz="1400" b="1" dirty="0" smtClean="0">
                  <a:solidFill>
                    <a:prstClr val="white"/>
                  </a:solidFill>
                </a:rPr>
                <a:t>sing an Energy </a:t>
              </a:r>
              <a:r>
                <a:rPr lang="en-US" altLang="ja-JP" sz="1400" b="1" dirty="0">
                  <a:solidFill>
                    <a:prstClr val="white"/>
                  </a:solidFill>
                </a:rPr>
                <a:t>M</a:t>
              </a:r>
              <a:r>
                <a:rPr lang="en-US" altLang="ja-JP" sz="1400" b="1" dirty="0" smtClean="0">
                  <a:solidFill>
                    <a:prstClr val="white"/>
                  </a:solidFill>
                </a:rPr>
                <a:t>anagement </a:t>
              </a:r>
              <a:r>
                <a:rPr lang="en-US" altLang="ja-JP" sz="1400" b="1" dirty="0">
                  <a:solidFill>
                    <a:prstClr val="white"/>
                  </a:solidFill>
                </a:rPr>
                <a:t>S</a:t>
              </a:r>
              <a:r>
                <a:rPr lang="en-US" altLang="ja-JP" sz="1400" b="1" dirty="0" smtClean="0">
                  <a:solidFill>
                    <a:prstClr val="white"/>
                  </a:solidFill>
                </a:rPr>
                <a:t>ystem</a:t>
              </a:r>
              <a:endParaRPr lang="ja-JP" altLang="en-US" sz="1400" b="1" dirty="0">
                <a:solidFill>
                  <a:prstClr val="white"/>
                </a:solidFill>
              </a:endParaRP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68" y="3717038"/>
              <a:ext cx="4762104"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261362" y="6165428"/>
              <a:ext cx="4645157" cy="2159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1100" b="1" dirty="0" smtClean="0">
                  <a:solidFill>
                    <a:prstClr val="black"/>
                  </a:solidFill>
                </a:rPr>
                <a:t>Home Energy Management System (HEMS) by Denso Corporation</a:t>
              </a:r>
              <a:endParaRPr lang="ja-JP" altLang="en-US" sz="1100" b="1" dirty="0">
                <a:solidFill>
                  <a:prstClr val="black"/>
                </a:solidFill>
              </a:endParaRPr>
            </a:p>
          </p:txBody>
        </p:sp>
        <p:sp>
          <p:nvSpPr>
            <p:cNvPr id="21" name="四角形吹き出し 20"/>
            <p:cNvSpPr/>
            <p:nvPr/>
          </p:nvSpPr>
          <p:spPr>
            <a:xfrm>
              <a:off x="180001" y="4752000"/>
              <a:ext cx="883774" cy="285200"/>
            </a:xfrm>
            <a:prstGeom prst="wedgeRectCallout">
              <a:avLst>
                <a:gd name="adj1" fmla="val -45585"/>
                <a:gd name="adj2" fmla="val 2536"/>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black"/>
                  </a:solidFill>
                </a:rPr>
                <a:t>Management and operation from outside of the house</a:t>
              </a:r>
              <a:endParaRPr lang="ja-JP" altLang="en-US" sz="800" dirty="0">
                <a:solidFill>
                  <a:prstClr val="black"/>
                </a:solidFill>
              </a:endParaRPr>
            </a:p>
          </p:txBody>
        </p:sp>
      </p:grpSp>
      <p:grpSp>
        <p:nvGrpSpPr>
          <p:cNvPr id="27" name="グループ化 26"/>
          <p:cNvGrpSpPr/>
          <p:nvPr/>
        </p:nvGrpSpPr>
        <p:grpSpPr>
          <a:xfrm>
            <a:off x="4654517" y="1287917"/>
            <a:ext cx="4390996" cy="5049497"/>
            <a:chOff x="5041577" y="3171913"/>
            <a:chExt cx="4756150" cy="3672439"/>
          </a:xfrm>
        </p:grpSpPr>
        <p:sp>
          <p:nvSpPr>
            <p:cNvPr id="7" name="テキスト ボックス 6"/>
            <p:cNvSpPr txBox="1"/>
            <p:nvPr/>
          </p:nvSpPr>
          <p:spPr>
            <a:xfrm>
              <a:off x="5041585" y="3501008"/>
              <a:ext cx="4756142" cy="3070370"/>
            </a:xfrm>
            <a:prstGeom prst="rect">
              <a:avLst/>
            </a:prstGeom>
            <a:noFill/>
          </p:spPr>
          <p:txBody>
            <a:bodyPr wrap="square">
              <a:spAutoFit/>
            </a:bodyPr>
            <a:lstStyle/>
            <a:p>
              <a:pPr>
                <a:lnSpc>
                  <a:spcPts val="1600"/>
                </a:lnSpc>
                <a:tabLst>
                  <a:tab pos="900113" algn="l"/>
                </a:tabLst>
                <a:defRPr/>
              </a:pPr>
              <a:r>
                <a:rPr lang="en-US" altLang="ja-JP" b="1" u="sng" dirty="0" smtClean="0">
                  <a:latin typeface="Arial" pitchFamily="34" charset="0"/>
                  <a:ea typeface="ＭＳ Ｐゴシック"/>
                  <a:cs typeface="Arial" pitchFamily="34" charset="0"/>
                </a:rPr>
                <a:t>1st stage </a:t>
              </a:r>
              <a:r>
                <a:rPr lang="en-US" altLang="ja-JP" b="1" u="sng" dirty="0">
                  <a:latin typeface="Arial" pitchFamily="34" charset="0"/>
                  <a:ea typeface="ＭＳ Ｐゴシック"/>
                  <a:cs typeface="Arial" pitchFamily="34" charset="0"/>
                </a:rPr>
                <a:t>(by </a:t>
              </a:r>
              <a:r>
                <a:rPr lang="en-US" altLang="ja-JP" b="1" u="sng" dirty="0" smtClean="0">
                  <a:latin typeface="Arial" pitchFamily="34" charset="0"/>
                  <a:ea typeface="ＭＳ Ｐゴシック"/>
                  <a:cs typeface="Arial" pitchFamily="34" charset="0"/>
                </a:rPr>
                <a:t>approx. </a:t>
              </a:r>
              <a:r>
                <a:rPr lang="en-US" altLang="ja-JP" b="1" u="sng" dirty="0">
                  <a:latin typeface="Arial" pitchFamily="34" charset="0"/>
                  <a:ea typeface="ＭＳ Ｐゴシック"/>
                  <a:cs typeface="Arial" pitchFamily="34" charset="0"/>
                </a:rPr>
                <a:t>2015</a:t>
              </a:r>
              <a:r>
                <a:rPr lang="en-US" altLang="ja-JP" b="1" u="sng" dirty="0" smtClean="0">
                  <a:latin typeface="Arial" pitchFamily="34" charset="0"/>
                  <a:ea typeface="ＭＳ Ｐゴシック"/>
                  <a:cs typeface="Arial" pitchFamily="34" charset="0"/>
                </a:rPr>
                <a:t>) </a:t>
              </a:r>
              <a:r>
                <a:rPr lang="en-US" altLang="ja-JP" dirty="0">
                  <a:solidFill>
                    <a:prstClr val="black"/>
                  </a:solidFill>
                  <a:latin typeface="Arial" pitchFamily="34" charset="0"/>
                  <a:ea typeface="ＭＳ Ｐゴシック"/>
                  <a:cs typeface="Arial" pitchFamily="34" charset="0"/>
                </a:rPr>
                <a:t>	</a:t>
              </a:r>
            </a:p>
            <a:p>
              <a:pPr marL="144000" indent="-356400">
                <a:lnSpc>
                  <a:spcPts val="1300"/>
                </a:lnSpc>
                <a:defRPr/>
              </a:pPr>
              <a:endParaRPr lang="en-US" altLang="ja-JP" sz="1400" dirty="0" smtClean="0">
                <a:solidFill>
                  <a:prstClr val="black"/>
                </a:solidFill>
                <a:latin typeface="Arial" pitchFamily="34" charset="0"/>
                <a:ea typeface="ＭＳ Ｐゴシック"/>
                <a:cs typeface="Arial" pitchFamily="34" charset="0"/>
              </a:endParaRPr>
            </a:p>
            <a:p>
              <a:pPr marL="144000" indent="-356400">
                <a:lnSpc>
                  <a:spcPts val="1300"/>
                </a:lnSpc>
                <a:defRPr/>
              </a:pPr>
              <a:endParaRPr lang="en-US" altLang="ja-JP" sz="1400" dirty="0" smtClean="0">
                <a:solidFill>
                  <a:prstClr val="black"/>
                </a:solidFill>
                <a:latin typeface="Arial" pitchFamily="34" charset="0"/>
                <a:ea typeface="ＭＳ Ｐゴシック"/>
                <a:cs typeface="Arial" pitchFamily="34" charset="0"/>
              </a:endParaRPr>
            </a:p>
            <a:p>
              <a:pPr marL="144000" indent="-356400">
                <a:lnSpc>
                  <a:spcPts val="1300"/>
                </a:lnSpc>
                <a:defRPr/>
              </a:pPr>
              <a:endParaRPr lang="en-US" altLang="ja-JP" sz="1400" dirty="0">
                <a:solidFill>
                  <a:prstClr val="black"/>
                </a:solidFill>
                <a:latin typeface="Arial" pitchFamily="34" charset="0"/>
                <a:ea typeface="ＭＳ Ｐゴシック"/>
                <a:cs typeface="Arial" pitchFamily="34" charset="0"/>
              </a:endParaRPr>
            </a:p>
            <a:p>
              <a:pPr marL="144000" indent="-356400">
                <a:lnSpc>
                  <a:spcPts val="1300"/>
                </a:lnSpc>
                <a:defRPr/>
              </a:pPr>
              <a:endParaRPr lang="en-US" altLang="ja-JP" sz="1400" dirty="0" smtClean="0">
                <a:solidFill>
                  <a:prstClr val="black"/>
                </a:solidFill>
                <a:latin typeface="Arial" pitchFamily="34" charset="0"/>
                <a:ea typeface="ＭＳ Ｐゴシック"/>
                <a:cs typeface="Arial" pitchFamily="34" charset="0"/>
              </a:endParaRPr>
            </a:p>
            <a:p>
              <a:pPr marL="447675" lvl="1" indent="-266700">
                <a:lnSpc>
                  <a:spcPts val="1300"/>
                </a:lnSpc>
                <a:defRPr/>
              </a:pPr>
              <a:r>
                <a:rPr lang="ja-JP" altLang="en-US" sz="1600" dirty="0" smtClean="0">
                  <a:solidFill>
                    <a:prstClr val="black"/>
                  </a:solidFill>
                  <a:latin typeface="Arial" pitchFamily="34" charset="0"/>
                  <a:ea typeface="ＭＳ Ｐゴシック"/>
                  <a:cs typeface="Arial" pitchFamily="34" charset="0"/>
                </a:rPr>
                <a:t>◆</a:t>
              </a:r>
              <a:r>
                <a:rPr lang="en-US" altLang="ja-JP" sz="1600" dirty="0" smtClean="0">
                  <a:solidFill>
                    <a:prstClr val="black"/>
                  </a:solidFill>
                  <a:latin typeface="Arial" pitchFamily="34" charset="0"/>
                  <a:cs typeface="Arial" pitchFamily="34" charset="0"/>
                </a:rPr>
                <a:t> </a:t>
              </a:r>
              <a:r>
                <a:rPr lang="en-US" altLang="ja-JP" sz="1600" dirty="0" smtClean="0">
                  <a:solidFill>
                    <a:prstClr val="black"/>
                  </a:solidFill>
                  <a:latin typeface="Arial" pitchFamily="34" charset="0"/>
                  <a:ea typeface="ＭＳ Ｐゴシック"/>
                  <a:cs typeface="Arial" pitchFamily="34" charset="0"/>
                </a:rPr>
                <a:t>Establishment </a:t>
              </a:r>
              <a:r>
                <a:rPr lang="en-US" altLang="ja-JP" sz="1600" dirty="0">
                  <a:solidFill>
                    <a:prstClr val="black"/>
                  </a:solidFill>
                  <a:latin typeface="Arial" pitchFamily="34" charset="0"/>
                  <a:ea typeface="ＭＳ Ｐゴシック"/>
                  <a:cs typeface="Arial" pitchFamily="34" charset="0"/>
                </a:rPr>
                <a:t>of the Organization for </a:t>
              </a:r>
              <a:r>
                <a:rPr lang="en-US" altLang="ja-JP" sz="1600" dirty="0" smtClean="0">
                  <a:solidFill>
                    <a:prstClr val="black"/>
                  </a:solidFill>
                  <a:latin typeface="Arial" pitchFamily="34" charset="0"/>
                  <a:ea typeface="ＭＳ Ｐゴシック"/>
                  <a:cs typeface="Arial" pitchFamily="34" charset="0"/>
                </a:rPr>
                <a:t>Cross-regional Coordination </a:t>
              </a:r>
              <a:r>
                <a:rPr lang="en-US" altLang="ja-JP" sz="1600" dirty="0">
                  <a:solidFill>
                    <a:prstClr val="black"/>
                  </a:solidFill>
                  <a:latin typeface="Arial" pitchFamily="34" charset="0"/>
                  <a:ea typeface="ＭＳ Ｐゴシック"/>
                  <a:cs typeface="Arial" pitchFamily="34" charset="0"/>
                </a:rPr>
                <a:t>of T</a:t>
              </a:r>
              <a:r>
                <a:rPr lang="en-US" altLang="ja-JP" sz="1600" dirty="0" smtClean="0">
                  <a:solidFill>
                    <a:prstClr val="black"/>
                  </a:solidFill>
                  <a:latin typeface="Arial" pitchFamily="34" charset="0"/>
                  <a:ea typeface="ＭＳ Ｐゴシック"/>
                  <a:cs typeface="Arial" pitchFamily="34" charset="0"/>
                </a:rPr>
                <a:t>ransmission Operators (</a:t>
              </a:r>
              <a:r>
                <a:rPr lang="en-US" altLang="ja-JP" sz="1600" dirty="0">
                  <a:solidFill>
                    <a:prstClr val="black"/>
                  </a:solidFill>
                  <a:latin typeface="Arial" pitchFamily="34" charset="0"/>
                  <a:ea typeface="ＭＳ Ｐゴシック"/>
                  <a:cs typeface="Arial" pitchFamily="34" charset="0"/>
                </a:rPr>
                <a:t>OCCTO</a:t>
              </a:r>
              <a:r>
                <a:rPr lang="en-US" altLang="ja-JP" sz="1600" dirty="0" smtClean="0">
                  <a:solidFill>
                    <a:prstClr val="black"/>
                  </a:solidFill>
                  <a:latin typeface="Arial" pitchFamily="34" charset="0"/>
                  <a:ea typeface="ＭＳ Ｐゴシック"/>
                  <a:cs typeface="Arial" pitchFamily="34" charset="0"/>
                </a:rPr>
                <a:t>).</a:t>
              </a:r>
            </a:p>
            <a:p>
              <a:pPr marL="601200" lvl="1" indent="-356400">
                <a:lnSpc>
                  <a:spcPts val="1300"/>
                </a:lnSpc>
                <a:defRPr/>
              </a:pPr>
              <a:r>
                <a:rPr lang="en-US" altLang="ja-JP" sz="1300" dirty="0">
                  <a:solidFill>
                    <a:prstClr val="black"/>
                  </a:solidFill>
                  <a:latin typeface="Arial" pitchFamily="34" charset="0"/>
                  <a:ea typeface="ＭＳ Ｐゴシック"/>
                  <a:cs typeface="Arial" pitchFamily="34" charset="0"/>
                </a:rPr>
                <a:t>	</a:t>
              </a:r>
              <a:endParaRPr lang="en-US" altLang="ja-JP" sz="1300" dirty="0" smtClean="0">
                <a:solidFill>
                  <a:prstClr val="black"/>
                </a:solidFill>
                <a:latin typeface="Arial" pitchFamily="34" charset="0"/>
                <a:ea typeface="ＭＳ Ｐゴシック"/>
                <a:cs typeface="Arial" pitchFamily="34" charset="0"/>
              </a:endParaRPr>
            </a:p>
            <a:p>
              <a:pPr marL="600075" lvl="1" indent="-152400">
                <a:lnSpc>
                  <a:spcPts val="1300"/>
                </a:lnSpc>
                <a:defRPr/>
              </a:pPr>
              <a:r>
                <a:rPr lang="ja-JP" altLang="en-US" sz="1400" dirty="0" smtClean="0">
                  <a:solidFill>
                    <a:prstClr val="black"/>
                  </a:solidFill>
                  <a:latin typeface="Arial" pitchFamily="34" charset="0"/>
                  <a:ea typeface="ＭＳ Ｐゴシック"/>
                  <a:cs typeface="Arial" pitchFamily="34" charset="0"/>
                </a:rPr>
                <a:t>→</a:t>
              </a:r>
              <a:r>
                <a:rPr lang="en-US" altLang="ja-JP" sz="1400" dirty="0">
                  <a:solidFill>
                    <a:prstClr val="black"/>
                  </a:solidFill>
                  <a:latin typeface="Arial" pitchFamily="34" charset="0"/>
                  <a:cs typeface="Arial" pitchFamily="34" charset="0"/>
                </a:rPr>
                <a:t>nation-wide grid system</a:t>
              </a:r>
            </a:p>
            <a:p>
              <a:pPr marL="601200" lvl="1" indent="-356400">
                <a:lnSpc>
                  <a:spcPts val="1300"/>
                </a:lnSpc>
                <a:defRPr/>
              </a:pPr>
              <a:r>
                <a:rPr lang="en-US" altLang="ja-JP" sz="1300" dirty="0" smtClean="0">
                  <a:solidFill>
                    <a:prstClr val="black"/>
                  </a:solidFill>
                  <a:latin typeface="Arial" pitchFamily="34" charset="0"/>
                  <a:ea typeface="ＭＳ Ｐゴシック"/>
                  <a:cs typeface="Arial" pitchFamily="34" charset="0"/>
                </a:rPr>
                <a:t> </a:t>
              </a:r>
              <a:r>
                <a:rPr lang="en-US" altLang="ja-JP" sz="1300" dirty="0">
                  <a:solidFill>
                    <a:prstClr val="black"/>
                  </a:solidFill>
                  <a:latin typeface="Arial" pitchFamily="34" charset="0"/>
                  <a:ea typeface="ＭＳ Ｐゴシック"/>
                  <a:cs typeface="Arial" pitchFamily="34" charset="0"/>
                </a:rPr>
                <a:t>	       </a:t>
              </a:r>
            </a:p>
            <a:p>
              <a:pPr>
                <a:lnSpc>
                  <a:spcPts val="1600"/>
                </a:lnSpc>
                <a:tabLst>
                  <a:tab pos="900113" algn="l"/>
                </a:tabLst>
                <a:defRPr/>
              </a:pPr>
              <a:r>
                <a:rPr lang="en-US" altLang="ja-JP" b="1" u="sng" dirty="0" smtClean="0">
                  <a:latin typeface="Arial" pitchFamily="34" charset="0"/>
                  <a:ea typeface="ＭＳ Ｐゴシック"/>
                  <a:cs typeface="Arial" pitchFamily="34" charset="0"/>
                </a:rPr>
                <a:t>2nd stage (by </a:t>
              </a:r>
              <a:r>
                <a:rPr lang="en-US" altLang="ja-JP" b="1" u="sng" dirty="0">
                  <a:latin typeface="Arial" pitchFamily="34" charset="0"/>
                  <a:ea typeface="ＭＳ Ｐゴシック"/>
                  <a:cs typeface="Arial" pitchFamily="34" charset="0"/>
                </a:rPr>
                <a:t>around 2016 </a:t>
              </a:r>
              <a:r>
                <a:rPr lang="en-US" altLang="ja-JP" b="1" u="sng" dirty="0" smtClean="0">
                  <a:latin typeface="Arial" pitchFamily="34" charset="0"/>
                  <a:ea typeface="ＭＳ Ｐゴシック"/>
                  <a:cs typeface="Arial" pitchFamily="34" charset="0"/>
                </a:rPr>
                <a:t>)</a:t>
              </a:r>
              <a:endParaRPr lang="en-US" altLang="ja-JP" b="1" u="sng" dirty="0">
                <a:latin typeface="Arial" pitchFamily="34" charset="0"/>
                <a:ea typeface="ＭＳ Ｐゴシック"/>
                <a:cs typeface="Arial" pitchFamily="34" charset="0"/>
              </a:endParaRPr>
            </a:p>
            <a:p>
              <a:pPr marL="144000" indent="-356400">
                <a:lnSpc>
                  <a:spcPts val="1300"/>
                </a:lnSpc>
                <a:tabLst>
                  <a:tab pos="900113" algn="l"/>
                </a:tabLst>
                <a:defRPr/>
              </a:pPr>
              <a:endParaRPr lang="en-US" altLang="ja-JP" sz="1400" dirty="0" smtClean="0">
                <a:solidFill>
                  <a:prstClr val="black"/>
                </a:solidFill>
                <a:latin typeface="Arial" pitchFamily="34" charset="0"/>
                <a:ea typeface="ＭＳ Ｐゴシック"/>
                <a:cs typeface="Arial" pitchFamily="34" charset="0"/>
              </a:endParaRPr>
            </a:p>
            <a:p>
              <a:pPr marL="355600" indent="-174625">
                <a:lnSpc>
                  <a:spcPts val="1300"/>
                </a:lnSpc>
                <a:tabLst>
                  <a:tab pos="900113" algn="l"/>
                </a:tabLst>
                <a:defRPr/>
              </a:pPr>
              <a:endParaRPr lang="en-US" altLang="ja-JP" sz="1400" dirty="0" smtClean="0">
                <a:solidFill>
                  <a:prstClr val="black"/>
                </a:solidFill>
                <a:latin typeface="Arial" pitchFamily="34" charset="0"/>
                <a:ea typeface="ＭＳ Ｐゴシック"/>
                <a:cs typeface="Arial" pitchFamily="34" charset="0"/>
              </a:endParaRPr>
            </a:p>
            <a:p>
              <a:pPr marL="355600" indent="-174625">
                <a:lnSpc>
                  <a:spcPts val="1300"/>
                </a:lnSpc>
                <a:tabLst>
                  <a:tab pos="900113" algn="l"/>
                </a:tabLst>
                <a:defRPr/>
              </a:pPr>
              <a:endParaRPr lang="en-US" altLang="ja-JP" sz="1400" dirty="0" smtClean="0">
                <a:solidFill>
                  <a:prstClr val="black"/>
                </a:solidFill>
                <a:latin typeface="Arial" pitchFamily="34" charset="0"/>
                <a:ea typeface="ＭＳ Ｐゴシック"/>
                <a:cs typeface="Arial" pitchFamily="34" charset="0"/>
              </a:endParaRPr>
            </a:p>
            <a:p>
              <a:pPr marL="355600" indent="-174625">
                <a:lnSpc>
                  <a:spcPts val="1300"/>
                </a:lnSpc>
                <a:tabLst>
                  <a:tab pos="900113" algn="l"/>
                </a:tabLst>
                <a:defRPr/>
              </a:pPr>
              <a:endParaRPr lang="en-US" altLang="ja-JP" sz="1400" dirty="0" smtClean="0">
                <a:solidFill>
                  <a:prstClr val="black"/>
                </a:solidFill>
                <a:latin typeface="Arial" pitchFamily="34" charset="0"/>
                <a:ea typeface="ＭＳ Ｐゴシック"/>
                <a:cs typeface="Arial" pitchFamily="34" charset="0"/>
              </a:endParaRPr>
            </a:p>
            <a:p>
              <a:pPr marL="355600" indent="-174625">
                <a:lnSpc>
                  <a:spcPts val="1300"/>
                </a:lnSpc>
                <a:tabLst>
                  <a:tab pos="900113" algn="l"/>
                </a:tabLst>
                <a:defRPr/>
              </a:pPr>
              <a:r>
                <a:rPr lang="ja-JP" altLang="en-US" sz="1600" dirty="0" smtClean="0">
                  <a:solidFill>
                    <a:prstClr val="black"/>
                  </a:solidFill>
                  <a:latin typeface="Arial" pitchFamily="34" charset="0"/>
                  <a:ea typeface="ＭＳ Ｐゴシック"/>
                  <a:cs typeface="Arial" pitchFamily="34" charset="0"/>
                </a:rPr>
                <a:t>◆ </a:t>
              </a:r>
              <a:r>
                <a:rPr lang="en-US" altLang="ja-JP" sz="1600" dirty="0" smtClean="0">
                  <a:solidFill>
                    <a:prstClr val="black"/>
                  </a:solidFill>
                  <a:latin typeface="Arial" pitchFamily="34" charset="0"/>
                  <a:ea typeface="ＭＳ Ｐゴシック"/>
                  <a:cs typeface="Arial" pitchFamily="34" charset="0"/>
                </a:rPr>
                <a:t>Full </a:t>
              </a:r>
              <a:r>
                <a:rPr lang="en-US" altLang="ja-JP" sz="1600" dirty="0">
                  <a:solidFill>
                    <a:prstClr val="black"/>
                  </a:solidFill>
                  <a:latin typeface="Arial" pitchFamily="34" charset="0"/>
                  <a:ea typeface="ＭＳ Ｐゴシック"/>
                  <a:cs typeface="Arial" pitchFamily="34" charset="0"/>
                </a:rPr>
                <a:t>liberalization of the </a:t>
              </a:r>
              <a:r>
                <a:rPr lang="en-US" altLang="ja-JP" sz="1600" u="heavy" dirty="0">
                  <a:solidFill>
                    <a:prstClr val="black"/>
                  </a:solidFill>
                  <a:uFill>
                    <a:solidFill>
                      <a:srgbClr val="FF0000"/>
                    </a:solidFill>
                  </a:uFill>
                  <a:latin typeface="Arial" pitchFamily="34" charset="0"/>
                  <a:ea typeface="ＭＳ Ｐゴシック"/>
                  <a:cs typeface="Arial" pitchFamily="34" charset="0"/>
                </a:rPr>
                <a:t>retail market</a:t>
              </a:r>
              <a:r>
                <a:rPr lang="en-US" altLang="ja-JP" sz="1600" dirty="0">
                  <a:solidFill>
                    <a:prstClr val="black"/>
                  </a:solidFill>
                  <a:latin typeface="Arial" pitchFamily="34" charset="0"/>
                  <a:ea typeface="ＭＳ Ｐゴシック"/>
                  <a:cs typeface="Arial" pitchFamily="34" charset="0"/>
                </a:rPr>
                <a:t>. </a:t>
              </a:r>
              <a:endParaRPr lang="en-US" altLang="ja-JP" sz="1600" dirty="0" smtClean="0">
                <a:solidFill>
                  <a:prstClr val="black"/>
                </a:solidFill>
                <a:latin typeface="Arial" pitchFamily="34" charset="0"/>
                <a:ea typeface="ＭＳ Ｐゴシック"/>
                <a:cs typeface="Arial" pitchFamily="34" charset="0"/>
              </a:endParaRPr>
            </a:p>
            <a:p>
              <a:pPr marL="144000" indent="-356400">
                <a:lnSpc>
                  <a:spcPts val="1300"/>
                </a:lnSpc>
                <a:tabLst>
                  <a:tab pos="900113" algn="l"/>
                </a:tabLst>
                <a:defRPr/>
              </a:pPr>
              <a:endParaRPr lang="en-US" altLang="ja-JP" sz="2000" b="1" u="sng" dirty="0" smtClean="0">
                <a:solidFill>
                  <a:srgbClr val="FF0000"/>
                </a:solidFill>
                <a:latin typeface="Arial" pitchFamily="34" charset="0"/>
                <a:ea typeface="ＭＳ Ｐゴシック"/>
                <a:cs typeface="Arial" pitchFamily="34" charset="0"/>
              </a:endParaRPr>
            </a:p>
            <a:p>
              <a:pPr marL="144000" indent="-356400">
                <a:lnSpc>
                  <a:spcPts val="1300"/>
                </a:lnSpc>
                <a:tabLst>
                  <a:tab pos="900113" algn="l"/>
                </a:tabLst>
                <a:defRPr/>
              </a:pPr>
              <a:endParaRPr lang="en-US" altLang="ja-JP" sz="2000" b="1" u="sng" dirty="0" smtClean="0">
                <a:solidFill>
                  <a:srgbClr val="FF0000"/>
                </a:solidFill>
                <a:latin typeface="Arial" pitchFamily="34" charset="0"/>
                <a:ea typeface="ＭＳ Ｐゴシック"/>
                <a:cs typeface="Arial" pitchFamily="34" charset="0"/>
              </a:endParaRPr>
            </a:p>
            <a:p>
              <a:pPr marL="144000" indent="-356400">
                <a:lnSpc>
                  <a:spcPts val="1300"/>
                </a:lnSpc>
                <a:tabLst>
                  <a:tab pos="900113" algn="l"/>
                </a:tabLst>
                <a:defRPr/>
              </a:pPr>
              <a:r>
                <a:rPr lang="en-US" altLang="ja-JP" b="1" u="sng" dirty="0" smtClean="0">
                  <a:latin typeface="Arial" pitchFamily="34" charset="0"/>
                  <a:ea typeface="ＭＳ Ｐゴシック"/>
                  <a:cs typeface="Arial" pitchFamily="34" charset="0"/>
                </a:rPr>
                <a:t>3rd stage (by </a:t>
              </a:r>
              <a:r>
                <a:rPr lang="en-US" altLang="ja-JP" b="1" u="sng" dirty="0">
                  <a:latin typeface="Arial" pitchFamily="34" charset="0"/>
                  <a:ea typeface="ＭＳ Ｐゴシック"/>
                  <a:cs typeface="Arial" pitchFamily="34" charset="0"/>
                </a:rPr>
                <a:t>around 2018 - </a:t>
              </a:r>
              <a:r>
                <a:rPr lang="en-US" altLang="ja-JP" b="1" u="sng" dirty="0" smtClean="0">
                  <a:latin typeface="Arial" pitchFamily="34" charset="0"/>
                  <a:ea typeface="ＭＳ Ｐゴシック"/>
                  <a:cs typeface="Arial" pitchFamily="34" charset="0"/>
                </a:rPr>
                <a:t>2020)</a:t>
              </a:r>
              <a:endParaRPr lang="en-US" altLang="ja-JP" b="1" dirty="0">
                <a:latin typeface="Arial" pitchFamily="34" charset="0"/>
                <a:ea typeface="ＭＳ Ｐゴシック"/>
                <a:cs typeface="Arial" pitchFamily="34" charset="0"/>
              </a:endParaRPr>
            </a:p>
            <a:p>
              <a:pPr>
                <a:lnSpc>
                  <a:spcPts val="1400"/>
                </a:lnSpc>
                <a:tabLst>
                  <a:tab pos="900113" algn="l"/>
                </a:tabLst>
                <a:defRPr/>
              </a:pPr>
              <a:endParaRPr lang="en-US" altLang="ja-JP" sz="1400" dirty="0" smtClean="0">
                <a:solidFill>
                  <a:prstClr val="black"/>
                </a:solidFill>
                <a:latin typeface="Arial" pitchFamily="34" charset="0"/>
                <a:ea typeface="ＭＳ Ｐゴシック"/>
                <a:cs typeface="Arial" pitchFamily="34" charset="0"/>
              </a:endParaRPr>
            </a:p>
            <a:p>
              <a:pPr marL="361950" indent="-180975">
                <a:lnSpc>
                  <a:spcPts val="1400"/>
                </a:lnSpc>
                <a:tabLst>
                  <a:tab pos="900113" algn="l"/>
                </a:tabLst>
                <a:defRPr/>
              </a:pPr>
              <a:r>
                <a:rPr lang="ja-JP" altLang="en-US" sz="1600" dirty="0" smtClean="0">
                  <a:solidFill>
                    <a:prstClr val="black"/>
                  </a:solidFill>
                  <a:latin typeface="Arial" pitchFamily="34" charset="0"/>
                  <a:ea typeface="ＭＳ Ｐゴシック"/>
                  <a:cs typeface="Arial" pitchFamily="34" charset="0"/>
                </a:rPr>
                <a:t>◆ </a:t>
              </a:r>
              <a:r>
                <a:rPr lang="en-US" altLang="ja-JP" sz="1600" u="heavy" dirty="0" smtClean="0">
                  <a:solidFill>
                    <a:prstClr val="black"/>
                  </a:solidFill>
                  <a:uFill>
                    <a:solidFill>
                      <a:srgbClr val="FF0000"/>
                    </a:solidFill>
                  </a:uFill>
                  <a:latin typeface="Arial" pitchFamily="34" charset="0"/>
                  <a:ea typeface="ＭＳ Ｐゴシック"/>
                  <a:cs typeface="Arial" pitchFamily="34" charset="0"/>
                </a:rPr>
                <a:t>Unbundling</a:t>
              </a:r>
              <a:r>
                <a:rPr lang="en-US" altLang="ja-JP" sz="1600" dirty="0" smtClean="0">
                  <a:solidFill>
                    <a:prstClr val="black"/>
                  </a:solidFill>
                  <a:latin typeface="Arial" pitchFamily="34" charset="0"/>
                  <a:ea typeface="ＭＳ Ｐゴシック"/>
                  <a:cs typeface="Arial" pitchFamily="34" charset="0"/>
                </a:rPr>
                <a:t> of </a:t>
              </a:r>
              <a:r>
                <a:rPr lang="en-US" altLang="ja-JP" sz="1600" dirty="0">
                  <a:solidFill>
                    <a:prstClr val="black"/>
                  </a:solidFill>
                  <a:latin typeface="Arial" pitchFamily="34" charset="0"/>
                  <a:ea typeface="ＭＳ Ｐゴシック"/>
                  <a:cs typeface="Arial" pitchFamily="34" charset="0"/>
                </a:rPr>
                <a:t>transmission and distribution sector. </a:t>
              </a:r>
              <a:endParaRPr lang="en-US" altLang="ja-JP" sz="1600" dirty="0" smtClean="0">
                <a:solidFill>
                  <a:prstClr val="black"/>
                </a:solidFill>
                <a:latin typeface="Arial" pitchFamily="34" charset="0"/>
                <a:ea typeface="ＭＳ Ｐゴシック"/>
                <a:cs typeface="Arial" pitchFamily="34" charset="0"/>
              </a:endParaRPr>
            </a:p>
            <a:p>
              <a:pPr marL="361950" indent="-180975">
                <a:lnSpc>
                  <a:spcPts val="1400"/>
                </a:lnSpc>
                <a:tabLst>
                  <a:tab pos="900113" algn="l"/>
                </a:tabLst>
                <a:defRPr/>
              </a:pPr>
              <a:r>
                <a:rPr lang="ja-JP" altLang="en-US" sz="1600" dirty="0" smtClean="0">
                  <a:solidFill>
                    <a:prstClr val="black"/>
                  </a:solidFill>
                  <a:latin typeface="Arial" pitchFamily="34" charset="0"/>
                  <a:ea typeface="ＭＳ Ｐゴシック"/>
                  <a:cs typeface="Arial" pitchFamily="34" charset="0"/>
                </a:rPr>
                <a:t>◆</a:t>
              </a:r>
              <a:r>
                <a:rPr lang="en-US" altLang="ja-JP" sz="1600" dirty="0" smtClean="0">
                  <a:solidFill>
                    <a:prstClr val="black"/>
                  </a:solidFill>
                  <a:latin typeface="Arial" pitchFamily="34" charset="0"/>
                  <a:ea typeface="ＭＳ Ｐゴシック"/>
                  <a:cs typeface="Arial" pitchFamily="34" charset="0"/>
                </a:rPr>
                <a:t> Full </a:t>
              </a:r>
              <a:r>
                <a:rPr lang="en-US" altLang="ja-JP" sz="1600" dirty="0">
                  <a:solidFill>
                    <a:prstClr val="black"/>
                  </a:solidFill>
                  <a:latin typeface="Arial" pitchFamily="34" charset="0"/>
                  <a:ea typeface="ＭＳ Ｐゴシック"/>
                  <a:cs typeface="Arial" pitchFamily="34" charset="0"/>
                </a:rPr>
                <a:t>liberalization of </a:t>
              </a:r>
              <a:r>
                <a:rPr lang="en-US" altLang="ja-JP" sz="1600" u="heavy" dirty="0">
                  <a:solidFill>
                    <a:prstClr val="black"/>
                  </a:solidFill>
                  <a:uFill>
                    <a:solidFill>
                      <a:srgbClr val="FF0000"/>
                    </a:solidFill>
                  </a:uFill>
                  <a:latin typeface="Arial" pitchFamily="34" charset="0"/>
                  <a:ea typeface="ＭＳ Ｐゴシック"/>
                  <a:cs typeface="Arial" pitchFamily="34" charset="0"/>
                </a:rPr>
                <a:t>retail rates</a:t>
              </a:r>
              <a:r>
                <a:rPr lang="en-US" altLang="ja-JP" sz="1600" u="heavy" dirty="0" smtClean="0">
                  <a:solidFill>
                    <a:prstClr val="black"/>
                  </a:solidFill>
                  <a:uFill>
                    <a:solidFill>
                      <a:srgbClr val="FF0000"/>
                    </a:solidFill>
                  </a:uFill>
                  <a:latin typeface="Arial" pitchFamily="34" charset="0"/>
                  <a:ea typeface="ＭＳ Ｐゴシック"/>
                  <a:cs typeface="Arial" pitchFamily="34" charset="0"/>
                </a:rPr>
                <a:t>.</a:t>
              </a:r>
              <a:endParaRPr lang="ja-JP" altLang="en-US" sz="1600" u="heavy" dirty="0">
                <a:solidFill>
                  <a:prstClr val="black"/>
                </a:solidFill>
                <a:uFill>
                  <a:solidFill>
                    <a:srgbClr val="FF0000"/>
                  </a:solidFill>
                </a:uFill>
                <a:latin typeface="Arial" pitchFamily="34" charset="0"/>
                <a:ea typeface="ＭＳ Ｐゴシック"/>
                <a:cs typeface="Arial" pitchFamily="34" charset="0"/>
              </a:endParaRPr>
            </a:p>
          </p:txBody>
        </p:sp>
        <p:grpSp>
          <p:nvGrpSpPr>
            <p:cNvPr id="26" name="グループ化 25"/>
            <p:cNvGrpSpPr/>
            <p:nvPr/>
          </p:nvGrpSpPr>
          <p:grpSpPr>
            <a:xfrm>
              <a:off x="5041577" y="3171913"/>
              <a:ext cx="4756150" cy="3672439"/>
              <a:chOff x="5041577" y="3171913"/>
              <a:chExt cx="4756150" cy="3672439"/>
            </a:xfrm>
          </p:grpSpPr>
          <p:sp>
            <p:nvSpPr>
              <p:cNvPr id="10" name="正方形/長方形 9"/>
              <p:cNvSpPr/>
              <p:nvPr/>
            </p:nvSpPr>
            <p:spPr>
              <a:xfrm>
                <a:off x="5041577" y="3219875"/>
                <a:ext cx="4756150" cy="3624477"/>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solidFill>
                    <a:prstClr val="black"/>
                  </a:solidFill>
                </a:endParaRPr>
              </a:p>
            </p:txBody>
          </p:sp>
          <p:sp>
            <p:nvSpPr>
              <p:cNvPr id="24" name="正方形/長方形 23"/>
              <p:cNvSpPr/>
              <p:nvPr/>
            </p:nvSpPr>
            <p:spPr>
              <a:xfrm>
                <a:off x="5240238" y="3171913"/>
                <a:ext cx="4392488" cy="32911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b="1" dirty="0" smtClean="0">
                    <a:solidFill>
                      <a:prstClr val="white"/>
                    </a:solidFill>
                  </a:rPr>
                  <a:t>Implementing Reforms of the Electricity </a:t>
                </a:r>
                <a:r>
                  <a:rPr lang="en-US" altLang="ja-JP" sz="1200" b="1" dirty="0">
                    <a:solidFill>
                      <a:prstClr val="white"/>
                    </a:solidFill>
                  </a:rPr>
                  <a:t>S</a:t>
                </a:r>
                <a:r>
                  <a:rPr lang="en-US" altLang="ja-JP" sz="1200" b="1" dirty="0" smtClean="0">
                    <a:solidFill>
                      <a:prstClr val="white"/>
                    </a:solidFill>
                  </a:rPr>
                  <a:t>ystem </a:t>
                </a:r>
                <a:endParaRPr lang="ja-JP" altLang="en-US" sz="1200" b="1" dirty="0">
                  <a:solidFill>
                    <a:prstClr val="white"/>
                  </a:solidFill>
                </a:endParaRPr>
              </a:p>
            </p:txBody>
          </p:sp>
        </p:grpSp>
      </p:grpSp>
      <p:sp>
        <p:nvSpPr>
          <p:cNvPr id="6" name="テキスト ボックス 5"/>
          <p:cNvSpPr txBox="1"/>
          <p:nvPr/>
        </p:nvSpPr>
        <p:spPr>
          <a:xfrm>
            <a:off x="6832320" y="2234592"/>
            <a:ext cx="2393265" cy="307777"/>
          </a:xfrm>
          <a:prstGeom prst="rect">
            <a:avLst/>
          </a:prstGeom>
          <a:noFill/>
        </p:spPr>
        <p:txBody>
          <a:bodyPr wrap="square" rtlCol="0">
            <a:spAutoFit/>
          </a:bodyPr>
          <a:lstStyle/>
          <a:p>
            <a:r>
              <a:rPr lang="en-US" altLang="ja-JP" sz="1400" b="1" u="sng" dirty="0" smtClean="0">
                <a:solidFill>
                  <a:srgbClr val="FF0000"/>
                </a:solidFill>
              </a:rPr>
              <a:t>Enacted the </a:t>
            </a:r>
            <a:r>
              <a:rPr kumimoji="1" lang="en-US" altLang="ja-JP" sz="1400" b="1" u="sng" dirty="0" smtClean="0">
                <a:solidFill>
                  <a:srgbClr val="FF0000"/>
                </a:solidFill>
              </a:rPr>
              <a:t> related bill</a:t>
            </a:r>
            <a:endParaRPr kumimoji="1" lang="ja-JP" altLang="en-US" sz="1400" b="1" u="sng" dirty="0">
              <a:solidFill>
                <a:srgbClr val="FF0000"/>
              </a:solidFill>
            </a:endParaRPr>
          </a:p>
        </p:txBody>
      </p:sp>
      <p:sp>
        <p:nvSpPr>
          <p:cNvPr id="8" name="右矢印 7"/>
          <p:cNvSpPr/>
          <p:nvPr/>
        </p:nvSpPr>
        <p:spPr>
          <a:xfrm>
            <a:off x="6632875" y="2348880"/>
            <a:ext cx="182278" cy="7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p:cNvSpPr txBox="1"/>
          <p:nvPr/>
        </p:nvSpPr>
        <p:spPr>
          <a:xfrm>
            <a:off x="6446036" y="3882359"/>
            <a:ext cx="3082980" cy="523220"/>
          </a:xfrm>
          <a:prstGeom prst="rect">
            <a:avLst/>
          </a:prstGeom>
          <a:noFill/>
        </p:spPr>
        <p:txBody>
          <a:bodyPr wrap="square" rtlCol="0">
            <a:spAutoFit/>
          </a:bodyPr>
          <a:lstStyle/>
          <a:p>
            <a:r>
              <a:rPr lang="en-US" altLang="ja-JP" sz="1400" b="1" u="sng" dirty="0" smtClean="0">
                <a:solidFill>
                  <a:srgbClr val="FF0000"/>
                </a:solidFill>
              </a:rPr>
              <a:t>The related bill was submitted </a:t>
            </a:r>
          </a:p>
          <a:p>
            <a:r>
              <a:rPr lang="en-US" altLang="ja-JP" sz="1400" b="1" u="sng" dirty="0" smtClean="0">
                <a:solidFill>
                  <a:srgbClr val="FF0000"/>
                </a:solidFill>
              </a:rPr>
              <a:t>to the current Diet session</a:t>
            </a:r>
            <a:endParaRPr kumimoji="1" lang="ja-JP" altLang="en-US" sz="1400" b="1" u="sng" dirty="0">
              <a:solidFill>
                <a:srgbClr val="FF0000"/>
              </a:solidFill>
            </a:endParaRPr>
          </a:p>
        </p:txBody>
      </p:sp>
      <p:sp>
        <p:nvSpPr>
          <p:cNvPr id="25" name="右矢印 24"/>
          <p:cNvSpPr/>
          <p:nvPr/>
        </p:nvSpPr>
        <p:spPr>
          <a:xfrm>
            <a:off x="6233997" y="3933056"/>
            <a:ext cx="182278" cy="7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p:cNvGrpSpPr/>
          <p:nvPr/>
        </p:nvGrpSpPr>
        <p:grpSpPr>
          <a:xfrm>
            <a:off x="220710" y="2087558"/>
            <a:ext cx="4225590" cy="2192401"/>
            <a:chOff x="180000" y="3905999"/>
            <a:chExt cx="4576989" cy="2192401"/>
          </a:xfrm>
        </p:grpSpPr>
        <p:sp>
          <p:nvSpPr>
            <p:cNvPr id="2" name="四角形吹き出し 1"/>
            <p:cNvSpPr/>
            <p:nvPr/>
          </p:nvSpPr>
          <p:spPr>
            <a:xfrm>
              <a:off x="270000" y="3905999"/>
              <a:ext cx="684000"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Smartphones</a:t>
              </a:r>
              <a:endParaRPr lang="ja-JP" altLang="en-US" sz="800" dirty="0">
                <a:solidFill>
                  <a:prstClr val="white"/>
                </a:solidFill>
              </a:endParaRPr>
            </a:p>
          </p:txBody>
        </p:sp>
        <p:sp>
          <p:nvSpPr>
            <p:cNvPr id="15" name="四角形吹き出し 14"/>
            <p:cNvSpPr/>
            <p:nvPr/>
          </p:nvSpPr>
          <p:spPr>
            <a:xfrm>
              <a:off x="3157200" y="4410000"/>
              <a:ext cx="558000"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Solar Cells</a:t>
              </a:r>
              <a:endParaRPr lang="ja-JP" altLang="en-US" sz="800" dirty="0">
                <a:solidFill>
                  <a:prstClr val="white"/>
                </a:solidFill>
              </a:endParaRPr>
            </a:p>
          </p:txBody>
        </p:sp>
        <p:sp>
          <p:nvSpPr>
            <p:cNvPr id="16" name="四角形吹き出し 15"/>
            <p:cNvSpPr/>
            <p:nvPr/>
          </p:nvSpPr>
          <p:spPr>
            <a:xfrm>
              <a:off x="784800" y="5058000"/>
              <a:ext cx="630000" cy="1620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Plug-in Station</a:t>
              </a:r>
              <a:endParaRPr lang="ja-JP" altLang="en-US" sz="800" dirty="0">
                <a:solidFill>
                  <a:prstClr val="white"/>
                </a:solidFill>
              </a:endParaRPr>
            </a:p>
          </p:txBody>
        </p:sp>
        <p:sp>
          <p:nvSpPr>
            <p:cNvPr id="17" name="四角形吹き出し 16"/>
            <p:cNvSpPr/>
            <p:nvPr/>
          </p:nvSpPr>
          <p:spPr>
            <a:xfrm>
              <a:off x="1368000" y="5940000"/>
              <a:ext cx="1048989"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Rechargeable Batteries</a:t>
              </a:r>
              <a:endParaRPr lang="ja-JP" altLang="en-US" sz="800" dirty="0">
                <a:solidFill>
                  <a:prstClr val="white"/>
                </a:solidFill>
              </a:endParaRPr>
            </a:p>
          </p:txBody>
        </p:sp>
        <p:sp>
          <p:nvSpPr>
            <p:cNvPr id="18" name="四角形吹き出し 17"/>
            <p:cNvSpPr/>
            <p:nvPr/>
          </p:nvSpPr>
          <p:spPr>
            <a:xfrm>
              <a:off x="2535065" y="5940000"/>
              <a:ext cx="1048989"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Fuel Cells</a:t>
              </a:r>
              <a:endParaRPr lang="ja-JP" altLang="en-US" sz="800" dirty="0">
                <a:solidFill>
                  <a:prstClr val="white"/>
                </a:solidFill>
              </a:endParaRPr>
            </a:p>
          </p:txBody>
        </p:sp>
        <p:sp>
          <p:nvSpPr>
            <p:cNvPr id="19" name="四角形吹き出し 18"/>
            <p:cNvSpPr/>
            <p:nvPr/>
          </p:nvSpPr>
          <p:spPr>
            <a:xfrm>
              <a:off x="3708000" y="5940000"/>
              <a:ext cx="1048989"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Water Heater</a:t>
              </a:r>
              <a:endParaRPr lang="ja-JP" altLang="en-US" sz="800" dirty="0">
                <a:solidFill>
                  <a:prstClr val="white"/>
                </a:solidFill>
              </a:endParaRPr>
            </a:p>
          </p:txBody>
        </p:sp>
        <p:sp>
          <p:nvSpPr>
            <p:cNvPr id="20" name="四角形吹き出し 19"/>
            <p:cNvSpPr/>
            <p:nvPr/>
          </p:nvSpPr>
          <p:spPr>
            <a:xfrm>
              <a:off x="180000" y="5940000"/>
              <a:ext cx="1048989" cy="158400"/>
            </a:xfrm>
            <a:prstGeom prst="wedgeRectCallout">
              <a:avLst>
                <a:gd name="adj1" fmla="val -45585"/>
                <a:gd name="adj2" fmla="val 2536"/>
              </a:avLst>
            </a:prstGeom>
            <a:solidFill>
              <a:schemeClr val="accent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700"/>
                </a:lnSpc>
              </a:pPr>
              <a:r>
                <a:rPr lang="en-US" altLang="ja-JP" sz="800" b="1" dirty="0" smtClean="0">
                  <a:solidFill>
                    <a:prstClr val="white"/>
                  </a:solidFill>
                </a:rPr>
                <a:t>Plug-in Hybrid Car</a:t>
              </a:r>
              <a:endParaRPr lang="ja-JP" altLang="en-US" sz="800" dirty="0">
                <a:solidFill>
                  <a:prstClr val="white"/>
                </a:solidFill>
              </a:endParaRPr>
            </a:p>
          </p:txBody>
        </p:sp>
      </p:grpSp>
      <p:sp>
        <p:nvSpPr>
          <p:cNvPr id="29" name="タイトル 1"/>
          <p:cNvSpPr txBox="1">
            <a:spLocks/>
          </p:cNvSpPr>
          <p:nvPr/>
        </p:nvSpPr>
        <p:spPr>
          <a:xfrm>
            <a:off x="107505" y="692696"/>
            <a:ext cx="8928552" cy="21602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Japanese government enhances new business in the energy market through implementing the reform of the Electricity Power System.</a:t>
            </a:r>
            <a:endParaRPr lang="en-US" altLang="ja-JP" sz="1400" dirty="0">
              <a:solidFill>
                <a:prstClr val="black"/>
              </a:solidFill>
              <a:latin typeface="Arial" panose="020B0604020202020204" pitchFamily="34" charset="0"/>
              <a:cs typeface="Arial" panose="020B0604020202020204" pitchFamily="34" charset="0"/>
            </a:endParaRPr>
          </a:p>
        </p:txBody>
      </p:sp>
      <p:sp>
        <p:nvSpPr>
          <p:cNvPr id="31"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18</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32" name="直線コネクタ 31"/>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33" name="タイトル 1"/>
          <p:cNvSpPr txBox="1">
            <a:spLocks/>
          </p:cNvSpPr>
          <p:nvPr/>
        </p:nvSpPr>
        <p:spPr>
          <a:xfrm>
            <a:off x="98425" y="44624"/>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000" b="1" dirty="0">
                <a:solidFill>
                  <a:prstClr val="black"/>
                </a:solidFill>
                <a:latin typeface="Arial" panose="020B0604020202020204" pitchFamily="34" charset="0"/>
                <a:cs typeface="Arial" panose="020B0604020202020204" pitchFamily="34" charset="0"/>
              </a:rPr>
              <a:t>Creating New Businesses and Reforming in the Electric </a:t>
            </a:r>
            <a:r>
              <a:rPr lang="en-US" altLang="ja-JP" sz="2000" b="1" dirty="0" smtClean="0">
                <a:solidFill>
                  <a:prstClr val="black"/>
                </a:solidFill>
                <a:latin typeface="Arial" panose="020B0604020202020204" pitchFamily="34" charset="0"/>
                <a:cs typeface="Arial" panose="020B0604020202020204" pitchFamily="34" charset="0"/>
              </a:rPr>
              <a:t>Power </a:t>
            </a:r>
            <a:r>
              <a:rPr lang="en-US" altLang="ja-JP" sz="2000" b="1" dirty="0">
                <a:solidFill>
                  <a:prstClr val="black"/>
                </a:solidFill>
                <a:latin typeface="Arial" panose="020B0604020202020204" pitchFamily="34" charset="0"/>
                <a:cs typeface="Arial" panose="020B0604020202020204" pitchFamily="34" charset="0"/>
              </a:rPr>
              <a:t>Systems</a:t>
            </a:r>
          </a:p>
        </p:txBody>
      </p:sp>
    </p:spTree>
    <p:extLst>
      <p:ext uri="{BB962C8B-B14F-4D97-AF65-F5344CB8AC3E}">
        <p14:creationId xmlns:p14="http://schemas.microsoft.com/office/powerpoint/2010/main" val="1313074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48680"/>
            <a:ext cx="8640960" cy="4924425"/>
          </a:xfrm>
          <a:prstGeom prst="rect">
            <a:avLst/>
          </a:prstGeom>
          <a:noFill/>
        </p:spPr>
        <p:txBody>
          <a:bodyPr wrap="square" rtlCol="0">
            <a:spAutoFit/>
          </a:bodyPr>
          <a:lstStyle/>
          <a:p>
            <a:pPr algn="ctr"/>
            <a:r>
              <a:rPr kumimoji="1" lang="en-US" altLang="ja-JP" sz="4400" dirty="0" smtClean="0">
                <a:latin typeface="+mj-lt"/>
              </a:rPr>
              <a:t>Table of Contents</a:t>
            </a:r>
          </a:p>
          <a:p>
            <a:pPr algn="ctr"/>
            <a:endParaRPr lang="en-US" altLang="ja-JP" sz="4400" dirty="0">
              <a:latin typeface="+mj-lt"/>
            </a:endParaRPr>
          </a:p>
          <a:p>
            <a:pPr>
              <a:spcAft>
                <a:spcPts val="600"/>
              </a:spcAft>
            </a:pPr>
            <a:endParaRPr lang="en-US" altLang="ja-JP" sz="2800" dirty="0" smtClean="0">
              <a:latin typeface="+mj-lt"/>
            </a:endParaRPr>
          </a:p>
          <a:p>
            <a:pPr indent="185738">
              <a:spcAft>
                <a:spcPts val="600"/>
              </a:spcAft>
            </a:pPr>
            <a:r>
              <a:rPr lang="ja-JP" altLang="en-US" sz="2800" dirty="0" smtClean="0">
                <a:latin typeface="+mj-lt"/>
              </a:rPr>
              <a:t>・</a:t>
            </a:r>
            <a:r>
              <a:rPr kumimoji="1" lang="en-US" altLang="ja-JP" sz="2800" dirty="0" smtClean="0">
                <a:latin typeface="+mj-lt"/>
              </a:rPr>
              <a:t>Japan-EU Economic Relationship</a:t>
            </a:r>
            <a:r>
              <a:rPr kumimoji="1" lang="ja-JP" altLang="en-US" sz="2800" dirty="0" smtClean="0">
                <a:latin typeface="+mj-lt"/>
              </a:rPr>
              <a:t>　　　　　　　　　　･･･</a:t>
            </a:r>
            <a:r>
              <a:rPr lang="en-US" altLang="ja-JP" sz="2800" dirty="0">
                <a:latin typeface="+mj-lt"/>
              </a:rPr>
              <a:t> </a:t>
            </a:r>
            <a:r>
              <a:rPr lang="en-US" altLang="ja-JP" sz="2800" dirty="0" smtClean="0">
                <a:latin typeface="+mj-lt"/>
              </a:rPr>
              <a:t>2</a:t>
            </a:r>
            <a:endParaRPr kumimoji="1" lang="en-US" altLang="ja-JP" sz="2800" dirty="0" smtClean="0">
              <a:latin typeface="+mj-lt"/>
            </a:endParaRPr>
          </a:p>
          <a:p>
            <a:pPr indent="185738">
              <a:spcAft>
                <a:spcPts val="600"/>
              </a:spcAft>
            </a:pPr>
            <a:r>
              <a:rPr kumimoji="1" lang="ja-JP" altLang="en-US" sz="2800" dirty="0" smtClean="0">
                <a:latin typeface="+mj-lt"/>
              </a:rPr>
              <a:t>・</a:t>
            </a:r>
            <a:r>
              <a:rPr kumimoji="1" lang="en-US" altLang="ja-JP" sz="2800" dirty="0" smtClean="0">
                <a:latin typeface="+mj-lt"/>
              </a:rPr>
              <a:t>Abenomics</a:t>
            </a:r>
            <a:r>
              <a:rPr lang="ja-JP" altLang="en-US" sz="2800" dirty="0" smtClean="0"/>
              <a:t> 　　　　　　　　　　　  　　　　　　　　　　　･</a:t>
            </a:r>
            <a:r>
              <a:rPr lang="ja-JP" altLang="en-US" sz="2800" dirty="0"/>
              <a:t>･</a:t>
            </a:r>
            <a:r>
              <a:rPr lang="ja-JP" altLang="en-US" sz="2800" dirty="0" smtClean="0"/>
              <a:t>･</a:t>
            </a:r>
            <a:r>
              <a:rPr lang="en-US" altLang="ja-JP" sz="2800" dirty="0" smtClean="0"/>
              <a:t>13</a:t>
            </a:r>
          </a:p>
          <a:p>
            <a:pPr indent="185738">
              <a:spcAft>
                <a:spcPts val="600"/>
              </a:spcAft>
            </a:pPr>
            <a:r>
              <a:rPr kumimoji="1" lang="ja-JP" altLang="en-US" sz="2800" dirty="0" smtClean="0">
                <a:latin typeface="+mj-lt"/>
              </a:rPr>
              <a:t>・</a:t>
            </a:r>
            <a:r>
              <a:rPr kumimoji="1" lang="en-US" altLang="ja-JP" sz="2800" dirty="0" smtClean="0">
                <a:latin typeface="+mj-lt"/>
              </a:rPr>
              <a:t>1)Creation of New Markets</a:t>
            </a:r>
            <a:r>
              <a:rPr lang="ja-JP" altLang="en-US" sz="2800" dirty="0" smtClean="0"/>
              <a:t>　  　　　　　　　　　　　  ･</a:t>
            </a:r>
            <a:r>
              <a:rPr lang="ja-JP" altLang="en-US" sz="2800" dirty="0"/>
              <a:t>･</a:t>
            </a:r>
            <a:r>
              <a:rPr lang="ja-JP" altLang="en-US" sz="2800" dirty="0" smtClean="0"/>
              <a:t>･</a:t>
            </a:r>
            <a:r>
              <a:rPr lang="en-US" altLang="ja-JP" sz="2800" dirty="0" smtClean="0"/>
              <a:t>17</a:t>
            </a:r>
            <a:r>
              <a:rPr lang="ja-JP" altLang="en-US" sz="2800" dirty="0" smtClean="0"/>
              <a:t>　</a:t>
            </a:r>
            <a:endParaRPr lang="en-US" altLang="ja-JP" sz="2800" dirty="0" smtClean="0"/>
          </a:p>
          <a:p>
            <a:pPr indent="185738">
              <a:spcAft>
                <a:spcPts val="600"/>
              </a:spcAft>
            </a:pPr>
            <a:r>
              <a:rPr lang="ja-JP" altLang="en-US" sz="2800" dirty="0" smtClean="0">
                <a:cs typeface="Arial" pitchFamily="34" charset="0"/>
              </a:rPr>
              <a:t>・2</a:t>
            </a:r>
            <a:r>
              <a:rPr lang="ja-JP" altLang="en-US" sz="2800" dirty="0">
                <a:cs typeface="Arial" pitchFamily="34" charset="0"/>
              </a:rPr>
              <a:t>) Strengthen Utilization of Human </a:t>
            </a:r>
            <a:r>
              <a:rPr lang="ja-JP" altLang="en-US" sz="2800" dirty="0" smtClean="0">
                <a:cs typeface="Arial" pitchFamily="34" charset="0"/>
              </a:rPr>
              <a:t>Resource　　  </a:t>
            </a:r>
            <a:r>
              <a:rPr lang="ja-JP" altLang="en-US" sz="2800" dirty="0" smtClean="0"/>
              <a:t>･</a:t>
            </a:r>
            <a:r>
              <a:rPr lang="ja-JP" altLang="en-US" sz="2800" dirty="0"/>
              <a:t>･</a:t>
            </a:r>
            <a:r>
              <a:rPr lang="ja-JP" altLang="en-US" sz="2800" dirty="0" smtClean="0"/>
              <a:t>･</a:t>
            </a:r>
            <a:r>
              <a:rPr lang="en-US" altLang="ja-JP" sz="2800" dirty="0" smtClean="0"/>
              <a:t>23</a:t>
            </a:r>
            <a:endParaRPr lang="ja-JP" altLang="en-US" sz="2800" dirty="0">
              <a:cs typeface="Arial" pitchFamily="34" charset="0"/>
            </a:endParaRPr>
          </a:p>
          <a:p>
            <a:pPr indent="185738">
              <a:spcAft>
                <a:spcPts val="600"/>
              </a:spcAft>
            </a:pPr>
            <a:r>
              <a:rPr lang="ja-JP" altLang="en-US" sz="2800" dirty="0" smtClean="0">
                <a:cs typeface="Arial" pitchFamily="34" charset="0"/>
              </a:rPr>
              <a:t>・</a:t>
            </a:r>
            <a:r>
              <a:rPr lang="en-US" altLang="ja-JP" sz="2800" dirty="0" smtClean="0">
                <a:cs typeface="Arial" pitchFamily="34" charset="0"/>
              </a:rPr>
              <a:t>3</a:t>
            </a:r>
            <a:r>
              <a:rPr lang="ja-JP" altLang="en-US" sz="2800" dirty="0">
                <a:cs typeface="Arial" pitchFamily="34" charset="0"/>
              </a:rPr>
              <a:t>) Promotion of </a:t>
            </a:r>
            <a:r>
              <a:rPr lang="ja-JP" altLang="en-US" sz="2800" dirty="0" smtClean="0">
                <a:cs typeface="Arial" pitchFamily="34" charset="0"/>
              </a:rPr>
              <a:t>Investment</a:t>
            </a:r>
            <a:r>
              <a:rPr lang="ja-JP" altLang="en-US" sz="2800" dirty="0"/>
              <a:t> </a:t>
            </a:r>
            <a:r>
              <a:rPr lang="ja-JP" altLang="en-US" sz="2800" dirty="0" smtClean="0"/>
              <a:t>　　　　　　　　　　　　  ･</a:t>
            </a:r>
            <a:r>
              <a:rPr lang="ja-JP" altLang="en-US" sz="2800" dirty="0"/>
              <a:t>･</a:t>
            </a:r>
            <a:r>
              <a:rPr lang="ja-JP" altLang="en-US" sz="2800" dirty="0" smtClean="0"/>
              <a:t>･</a:t>
            </a:r>
            <a:r>
              <a:rPr lang="en-US" altLang="ja-JP" sz="2800" dirty="0" smtClean="0"/>
              <a:t>26</a:t>
            </a:r>
            <a:endParaRPr lang="ja-JP" altLang="en-US" sz="2800" dirty="0">
              <a:cs typeface="Arial" pitchFamily="34" charset="0"/>
            </a:endParaRPr>
          </a:p>
          <a:p>
            <a:pPr indent="185738">
              <a:spcAft>
                <a:spcPts val="600"/>
              </a:spcAft>
            </a:pPr>
            <a:r>
              <a:rPr lang="ja-JP" altLang="en-US" sz="2800" dirty="0" smtClean="0">
                <a:cs typeface="Arial" pitchFamily="34" charset="0"/>
              </a:rPr>
              <a:t>・</a:t>
            </a:r>
            <a:r>
              <a:rPr lang="en-US" altLang="ja-JP" sz="2800" dirty="0" smtClean="0">
                <a:cs typeface="Arial" pitchFamily="34" charset="0"/>
              </a:rPr>
              <a:t>4</a:t>
            </a:r>
            <a:r>
              <a:rPr lang="en-US" altLang="ja-JP" sz="2800" dirty="0">
                <a:cs typeface="Arial" pitchFamily="34" charset="0"/>
              </a:rPr>
              <a:t>) </a:t>
            </a:r>
            <a:r>
              <a:rPr lang="ja-JP" altLang="en-US" sz="2800" dirty="0">
                <a:cs typeface="Arial" pitchFamily="34" charset="0"/>
              </a:rPr>
              <a:t>Global Economic </a:t>
            </a:r>
            <a:r>
              <a:rPr lang="ja-JP" altLang="en-US" sz="2800" dirty="0" smtClean="0">
                <a:cs typeface="Arial" pitchFamily="34" charset="0"/>
              </a:rPr>
              <a:t>Integration</a:t>
            </a:r>
            <a:r>
              <a:rPr lang="ja-JP" altLang="en-US" sz="2800" dirty="0"/>
              <a:t> </a:t>
            </a:r>
            <a:r>
              <a:rPr lang="ja-JP" altLang="en-US" sz="2800" dirty="0" smtClean="0"/>
              <a:t>　　　　　　　　　　  ･</a:t>
            </a:r>
            <a:r>
              <a:rPr lang="ja-JP" altLang="en-US" sz="2800" dirty="0"/>
              <a:t>･</a:t>
            </a:r>
            <a:r>
              <a:rPr lang="ja-JP" altLang="en-US" sz="2800" dirty="0" smtClean="0"/>
              <a:t>･</a:t>
            </a:r>
            <a:r>
              <a:rPr lang="en-US" altLang="ja-JP" sz="2800" dirty="0" smtClean="0"/>
              <a:t>36</a:t>
            </a:r>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39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コンテンツ プレースホルダ 2"/>
          <p:cNvSpPr>
            <a:spLocks noGrp="1"/>
          </p:cNvSpPr>
          <p:nvPr>
            <p:ph idx="1"/>
          </p:nvPr>
        </p:nvSpPr>
        <p:spPr>
          <a:xfrm>
            <a:off x="32256" y="764705"/>
            <a:ext cx="9079512" cy="1152127"/>
          </a:xfrm>
        </p:spPr>
        <p:style>
          <a:lnRef idx="2">
            <a:schemeClr val="accent1"/>
          </a:lnRef>
          <a:fillRef idx="1">
            <a:schemeClr val="lt1"/>
          </a:fillRef>
          <a:effectRef idx="0">
            <a:schemeClr val="accent1"/>
          </a:effectRef>
          <a:fontRef idx="minor">
            <a:schemeClr val="dk1"/>
          </a:fontRef>
        </p:style>
        <p:txBody>
          <a:bodyPr anchor="ctr">
            <a:noAutofit/>
          </a:bodyPr>
          <a:lstStyle/>
          <a:p>
            <a:pPr marL="355600" indent="-355600">
              <a:lnSpc>
                <a:spcPct val="110000"/>
              </a:lnSpc>
              <a:spcBef>
                <a:spcPts val="0"/>
              </a:spcBef>
              <a:buFont typeface="Wingdings" pitchFamily="2" charset="2"/>
              <a:buChar char="l"/>
              <a:defRPr/>
            </a:pPr>
            <a:r>
              <a:rPr lang="en-US" altLang="ja-JP" sz="1800" dirty="0">
                <a:solidFill>
                  <a:prstClr val="black"/>
                </a:solidFill>
                <a:latin typeface="Arial" pitchFamily="34" charset="0"/>
                <a:cs typeface="Arial" pitchFamily="34" charset="0"/>
              </a:rPr>
              <a:t>Pharmaceutical Affairs Law </a:t>
            </a:r>
            <a:r>
              <a:rPr lang="en-US" altLang="ja-JP" sz="1800" dirty="0" smtClean="0">
                <a:solidFill>
                  <a:prstClr val="black"/>
                </a:solidFill>
                <a:latin typeface="Arial" pitchFamily="34" charset="0"/>
                <a:cs typeface="Arial" pitchFamily="34" charset="0"/>
              </a:rPr>
              <a:t>was </a:t>
            </a:r>
            <a:r>
              <a:rPr lang="en-US" altLang="ja-JP" sz="1800" dirty="0">
                <a:solidFill>
                  <a:prstClr val="black"/>
                </a:solidFill>
                <a:latin typeface="Arial" pitchFamily="34" charset="0"/>
                <a:cs typeface="Arial" pitchFamily="34" charset="0"/>
              </a:rPr>
              <a:t>r</a:t>
            </a:r>
            <a:r>
              <a:rPr lang="en-US" altLang="ja-JP" sz="1800" dirty="0" smtClean="0">
                <a:solidFill>
                  <a:prstClr val="black"/>
                </a:solidFill>
                <a:latin typeface="Arial" pitchFamily="34" charset="0"/>
                <a:cs typeface="Arial" pitchFamily="34" charset="0"/>
              </a:rPr>
              <a:t>evised </a:t>
            </a:r>
            <a:r>
              <a:rPr lang="en-US" altLang="ja-JP" sz="1800" dirty="0">
                <a:solidFill>
                  <a:prstClr val="black"/>
                </a:solidFill>
                <a:latin typeface="Arial" pitchFamily="34" charset="0"/>
                <a:cs typeface="Arial" pitchFamily="34" charset="0"/>
              </a:rPr>
              <a:t>last </a:t>
            </a:r>
            <a:r>
              <a:rPr lang="en-US" altLang="ja-JP" sz="1800" dirty="0" smtClean="0">
                <a:solidFill>
                  <a:prstClr val="black"/>
                </a:solidFill>
                <a:latin typeface="Arial" pitchFamily="34" charset="0"/>
                <a:cs typeface="Arial" pitchFamily="34" charset="0"/>
              </a:rPr>
              <a:t>autumn</a:t>
            </a:r>
          </a:p>
          <a:p>
            <a:pPr marL="355600" indent="0">
              <a:lnSpc>
                <a:spcPct val="110000"/>
              </a:lnSpc>
              <a:spcBef>
                <a:spcPts val="0"/>
              </a:spcBef>
              <a:buNone/>
              <a:defRPr/>
            </a:pPr>
            <a:r>
              <a:rPr lang="ja-JP" altLang="en-US" sz="1800" dirty="0" smtClean="0">
                <a:solidFill>
                  <a:prstClr val="black"/>
                </a:solidFill>
                <a:latin typeface="Arial" pitchFamily="34" charset="0"/>
                <a:cs typeface="Arial" pitchFamily="34" charset="0"/>
              </a:rPr>
              <a:t>（</a:t>
            </a:r>
            <a:r>
              <a:rPr lang="en-US" altLang="ja-JP" sz="1800" dirty="0" smtClean="0">
                <a:solidFill>
                  <a:prstClr val="black"/>
                </a:solidFill>
                <a:latin typeface="Arial" pitchFamily="34" charset="0"/>
                <a:cs typeface="Arial" pitchFamily="34" charset="0"/>
              </a:rPr>
              <a:t>As </a:t>
            </a:r>
            <a:r>
              <a:rPr lang="en-US" altLang="ja-JP" sz="1800" dirty="0">
                <a:solidFill>
                  <a:prstClr val="black"/>
                </a:solidFill>
                <a:latin typeface="Arial" pitchFamily="34" charset="0"/>
                <a:cs typeface="Arial" pitchFamily="34" charset="0"/>
              </a:rPr>
              <a:t>part of the regulatory reform in the field of </a:t>
            </a:r>
            <a:r>
              <a:rPr lang="en-US" altLang="ja-JP" sz="1800" dirty="0" smtClean="0">
                <a:solidFill>
                  <a:prstClr val="black"/>
                </a:solidFill>
                <a:latin typeface="Arial" pitchFamily="34" charset="0"/>
                <a:cs typeface="Arial" pitchFamily="34" charset="0"/>
              </a:rPr>
              <a:t>healthcare</a:t>
            </a:r>
            <a:r>
              <a:rPr lang="ja-JP" altLang="en-US" sz="1800" dirty="0" smtClean="0">
                <a:solidFill>
                  <a:prstClr val="black"/>
                </a:solidFill>
                <a:latin typeface="Arial" pitchFamily="34" charset="0"/>
                <a:cs typeface="Arial" pitchFamily="34" charset="0"/>
              </a:rPr>
              <a:t>）</a:t>
            </a:r>
            <a:endParaRPr lang="en-US" altLang="ja-JP" sz="1800" dirty="0" smtClean="0">
              <a:latin typeface="Arial" pitchFamily="34" charset="0"/>
              <a:ea typeface="Arial Unicode MS" pitchFamily="50" charset="-128"/>
              <a:cs typeface="Arial" pitchFamily="34" charset="0"/>
            </a:endParaRPr>
          </a:p>
        </p:txBody>
      </p:sp>
      <p:sp>
        <p:nvSpPr>
          <p:cNvPr id="3" name="下矢印 2"/>
          <p:cNvSpPr/>
          <p:nvPr/>
        </p:nvSpPr>
        <p:spPr>
          <a:xfrm rot="17520054">
            <a:off x="2371404" y="2747349"/>
            <a:ext cx="183059" cy="2695783"/>
          </a:xfrm>
          <a:prstGeom prst="downArrow">
            <a:avLst>
              <a:gd name="adj1" fmla="val 50000"/>
              <a:gd name="adj2" fmla="val 1305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8" name="グループ化 7"/>
          <p:cNvGrpSpPr/>
          <p:nvPr/>
        </p:nvGrpSpPr>
        <p:grpSpPr>
          <a:xfrm>
            <a:off x="51642" y="2059230"/>
            <a:ext cx="4480748" cy="4589965"/>
            <a:chOff x="5019619" y="2059229"/>
            <a:chExt cx="4853366" cy="4589965"/>
          </a:xfrm>
        </p:grpSpPr>
        <p:grpSp>
          <p:nvGrpSpPr>
            <p:cNvPr id="7" name="グループ化 6"/>
            <p:cNvGrpSpPr/>
            <p:nvPr/>
          </p:nvGrpSpPr>
          <p:grpSpPr>
            <a:xfrm>
              <a:off x="5019619" y="2059229"/>
              <a:ext cx="4792874" cy="4589965"/>
              <a:chOff x="5019619" y="2059229"/>
              <a:chExt cx="4792874" cy="4589965"/>
            </a:xfrm>
          </p:grpSpPr>
          <p:sp>
            <p:nvSpPr>
              <p:cNvPr id="45" name="正方形/長方形 44"/>
              <p:cNvSpPr/>
              <p:nvPr/>
            </p:nvSpPr>
            <p:spPr>
              <a:xfrm>
                <a:off x="5019619" y="2535067"/>
                <a:ext cx="4757131" cy="523220"/>
              </a:xfrm>
              <a:prstGeom prst="rect">
                <a:avLst/>
              </a:prstGeom>
              <a:ln w="12700">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228600" indent="-228600">
                  <a:buFontTx/>
                  <a:buAutoNum type="arabicParenBoth"/>
                </a:pPr>
                <a:r>
                  <a:rPr lang="en-US" altLang="ja-JP" sz="1400" b="1" dirty="0" smtClean="0">
                    <a:solidFill>
                      <a:prstClr val="black"/>
                    </a:solidFill>
                    <a:latin typeface="Arial" pitchFamily="34" charset="0"/>
                    <a:cs typeface="Arial" pitchFamily="34" charset="0"/>
                  </a:rPr>
                  <a:t>Speed up </a:t>
                </a:r>
                <a:r>
                  <a:rPr lang="en-US" altLang="ja-JP" sz="1400" b="1" dirty="0">
                    <a:solidFill>
                      <a:prstClr val="black"/>
                    </a:solidFill>
                    <a:latin typeface="Arial" pitchFamily="34" charset="0"/>
                    <a:cs typeface="Arial" pitchFamily="34" charset="0"/>
                  </a:rPr>
                  <a:t>the certification </a:t>
                </a:r>
                <a:r>
                  <a:rPr lang="en-US" altLang="ja-JP" sz="1400" b="1" dirty="0" smtClean="0">
                    <a:solidFill>
                      <a:prstClr val="black"/>
                    </a:solidFill>
                    <a:latin typeface="Arial" pitchFamily="34" charset="0"/>
                    <a:cs typeface="Arial" pitchFamily="34" charset="0"/>
                  </a:rPr>
                  <a:t>for innovative medical devices.</a:t>
                </a:r>
              </a:p>
            </p:txBody>
          </p:sp>
          <p:grpSp>
            <p:nvGrpSpPr>
              <p:cNvPr id="2" name="グループ化 1"/>
              <p:cNvGrpSpPr/>
              <p:nvPr/>
            </p:nvGrpSpPr>
            <p:grpSpPr>
              <a:xfrm>
                <a:off x="5054706" y="5841078"/>
                <a:ext cx="4757787" cy="808116"/>
                <a:chOff x="5018965" y="3268957"/>
                <a:chExt cx="4757787" cy="808116"/>
              </a:xfrm>
            </p:grpSpPr>
            <p:sp>
              <p:nvSpPr>
                <p:cNvPr id="28" name="角丸四角形 27"/>
                <p:cNvSpPr/>
                <p:nvPr/>
              </p:nvSpPr>
              <p:spPr>
                <a:xfrm>
                  <a:off x="5353564" y="3676122"/>
                  <a:ext cx="3741562" cy="257171"/>
                </a:xfrm>
                <a:prstGeom prst="roundRect">
                  <a:avLst>
                    <a:gd name="adj" fmla="val 10947"/>
                  </a:avLst>
                </a:prstGeom>
                <a:ln/>
              </p:spPr>
              <p:style>
                <a:lnRef idx="1">
                  <a:schemeClr val="accent5"/>
                </a:lnRef>
                <a:fillRef idx="2">
                  <a:schemeClr val="accent5"/>
                </a:fillRef>
                <a:effectRef idx="1">
                  <a:schemeClr val="accent5"/>
                </a:effectRef>
                <a:fontRef idx="minor">
                  <a:schemeClr val="dk1"/>
                </a:fontRef>
              </p:style>
              <p:txBody>
                <a:bodyPr lIns="95764" tIns="47883" rIns="95764" bIns="47883" anchor="ctr"/>
                <a:lstStyle/>
                <a:p>
                  <a:pPr algn="ctr" defTabSz="684154">
                    <a:defRPr/>
                  </a:pPr>
                  <a:r>
                    <a:rPr lang="en-US" altLang="ja-JP" sz="1200" b="1" u="sng" dirty="0">
                      <a:solidFill>
                        <a:srgbClr val="FF0000"/>
                      </a:solidFill>
                      <a:latin typeface="Arial" pitchFamily="34" charset="0"/>
                      <a:cs typeface="Arial" pitchFamily="34" charset="0"/>
                    </a:rPr>
                    <a:t> Establish an early authorization system.</a:t>
                  </a:r>
                </a:p>
              </p:txBody>
            </p:sp>
            <p:sp>
              <p:nvSpPr>
                <p:cNvPr id="46" name="正方形/長方形 45"/>
                <p:cNvSpPr/>
                <p:nvPr/>
              </p:nvSpPr>
              <p:spPr>
                <a:xfrm>
                  <a:off x="5018965" y="3268957"/>
                  <a:ext cx="4757787" cy="808116"/>
                </a:xfrm>
                <a:prstGeom prst="rect">
                  <a:avLst/>
                </a:prstGeom>
                <a:noFill/>
                <a:ln w="12700">
                  <a:prstDash val="dash"/>
                </a:ln>
              </p:spPr>
              <p:style>
                <a:lnRef idx="2">
                  <a:schemeClr val="accent1"/>
                </a:lnRef>
                <a:fillRef idx="1">
                  <a:schemeClr val="lt1"/>
                </a:fillRef>
                <a:effectRef idx="0">
                  <a:schemeClr val="accent1"/>
                </a:effectRef>
                <a:fontRef idx="minor">
                  <a:schemeClr val="dk1"/>
                </a:fontRef>
              </p:style>
              <p:txBody>
                <a:bodyPr wrap="square">
                  <a:noAutofit/>
                </a:bodyPr>
                <a:lstStyle/>
                <a:p>
                  <a:pPr marL="182563" indent="-182563"/>
                  <a:r>
                    <a:rPr lang="en-US" altLang="ja-JP" sz="1400" b="1" dirty="0">
                      <a:solidFill>
                        <a:prstClr val="black"/>
                      </a:solidFill>
                      <a:latin typeface="Arial" pitchFamily="34" charset="0"/>
                      <a:cs typeface="Arial" pitchFamily="34" charset="0"/>
                    </a:rPr>
                    <a:t>(2) Faster authorization in Regenerative Medicine</a:t>
                  </a:r>
                  <a:r>
                    <a:rPr lang="en-US" altLang="ja-JP" sz="1400" b="1" dirty="0" smtClean="0">
                      <a:solidFill>
                        <a:prstClr val="black"/>
                      </a:solidFill>
                      <a:latin typeface="Arial" pitchFamily="34" charset="0"/>
                      <a:cs typeface="Arial" pitchFamily="34" charset="0"/>
                    </a:rPr>
                    <a:t>.</a:t>
                  </a:r>
                  <a:r>
                    <a:rPr lang="en-US" altLang="ja-JP" sz="1400" dirty="0">
                      <a:solidFill>
                        <a:prstClr val="black"/>
                      </a:solidFill>
                      <a:latin typeface="Arial" pitchFamily="34" charset="0"/>
                      <a:cs typeface="Arial" pitchFamily="34" charset="0"/>
                    </a:rPr>
                    <a:t> </a:t>
                  </a:r>
                  <a:endParaRPr lang="en-US" altLang="ja-JP" sz="1400" dirty="0" smtClean="0">
                    <a:solidFill>
                      <a:prstClr val="black"/>
                    </a:solidFill>
                    <a:latin typeface="Arial" pitchFamily="34" charset="0"/>
                    <a:cs typeface="Arial" pitchFamily="34" charset="0"/>
                  </a:endParaRPr>
                </a:p>
              </p:txBody>
            </p:sp>
          </p:grpSp>
          <p:sp>
            <p:nvSpPr>
              <p:cNvPr id="50" name="角丸四角形 23"/>
              <p:cNvSpPr>
                <a:spLocks noChangeArrowheads="1"/>
              </p:cNvSpPr>
              <p:nvPr/>
            </p:nvSpPr>
            <p:spPr bwMode="auto">
              <a:xfrm>
                <a:off x="5381732" y="2059229"/>
                <a:ext cx="4210050" cy="360362"/>
              </a:xfrm>
              <a:prstGeom prst="roundRect">
                <a:avLst>
                  <a:gd name="adj" fmla="val 16667"/>
                </a:avLst>
              </a:prstGeom>
              <a:noFill/>
              <a:ln w="25400" cmpd="dbl"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ja-JP" sz="1200" b="1" dirty="0">
                    <a:solidFill>
                      <a:srgbClr val="000000"/>
                    </a:solidFill>
                    <a:latin typeface="Calibri"/>
                    <a:ea typeface="Arial Unicode MS" pitchFamily="50" charset="-128"/>
                    <a:cs typeface="Arial Unicode MS" pitchFamily="50" charset="-128"/>
                  </a:rPr>
                  <a:t>Major revisions in the related bills </a:t>
                </a:r>
              </a:p>
              <a:p>
                <a:pPr algn="ctr"/>
                <a:r>
                  <a:rPr lang="en-US" altLang="ja-JP" sz="1200" b="1" dirty="0">
                    <a:solidFill>
                      <a:srgbClr val="000000"/>
                    </a:solidFill>
                    <a:latin typeface="Calibri"/>
                    <a:ea typeface="Arial Unicode MS" pitchFamily="50" charset="-128"/>
                    <a:cs typeface="Arial Unicode MS" pitchFamily="50" charset="-128"/>
                  </a:rPr>
                  <a:t>of the Pharmaceutical Affairs Law, etc.</a:t>
                </a:r>
              </a:p>
            </p:txBody>
          </p:sp>
          <p:graphicFrame>
            <p:nvGraphicFramePr>
              <p:cNvPr id="29" name="グラフ 28"/>
              <p:cNvGraphicFramePr>
                <a:graphicFrameLocks/>
              </p:cNvGraphicFramePr>
              <p:nvPr>
                <p:extLst>
                  <p:ext uri="{D42A27DB-BD31-4B8C-83A1-F6EECF244321}">
                    <p14:modId xmlns:p14="http://schemas.microsoft.com/office/powerpoint/2010/main" val="4034843323"/>
                  </p:ext>
                </p:extLst>
              </p:nvPr>
            </p:nvGraphicFramePr>
            <p:xfrm>
              <a:off x="5354218" y="3410423"/>
              <a:ext cx="4050260" cy="2264477"/>
            </p:xfrm>
            <a:graphic>
              <a:graphicData uri="http://schemas.openxmlformats.org/drawingml/2006/chart">
                <c:chart xmlns:c="http://schemas.openxmlformats.org/drawingml/2006/chart" xmlns:r="http://schemas.openxmlformats.org/officeDocument/2006/relationships" r:id="rId3"/>
              </a:graphicData>
            </a:graphic>
          </p:graphicFrame>
          <p:sp>
            <p:nvSpPr>
              <p:cNvPr id="39" name="正方形/長方形 38"/>
              <p:cNvSpPr/>
              <p:nvPr/>
            </p:nvSpPr>
            <p:spPr>
              <a:xfrm>
                <a:off x="5454631" y="3045597"/>
                <a:ext cx="4172522" cy="523220"/>
              </a:xfrm>
              <a:prstGeom prst="rect">
                <a:avLst/>
              </a:prstGeom>
            </p:spPr>
            <p:txBody>
              <a:bodyPr wrap="square">
                <a:spAutoFit/>
              </a:bodyPr>
              <a:lstStyle/>
              <a:p>
                <a:pPr algn="ctr"/>
                <a:r>
                  <a:rPr lang="en-US" altLang="ja-JP" sz="1400" dirty="0"/>
                  <a:t>Review times for medical devices behind the US</a:t>
                </a:r>
              </a:p>
              <a:p>
                <a:pPr algn="ctr"/>
                <a:r>
                  <a:rPr lang="en-US" altLang="ja-JP" sz="1400" dirty="0"/>
                  <a:t>(Priority Review Products)</a:t>
                </a:r>
                <a:endParaRPr lang="ja-JP" altLang="en-US" sz="1400" dirty="0"/>
              </a:p>
            </p:txBody>
          </p:sp>
          <p:sp>
            <p:nvSpPr>
              <p:cNvPr id="40" name="テキスト ボックス 39"/>
              <p:cNvSpPr txBox="1"/>
              <p:nvPr/>
            </p:nvSpPr>
            <p:spPr>
              <a:xfrm>
                <a:off x="5290961" y="3265201"/>
                <a:ext cx="679244" cy="261610"/>
              </a:xfrm>
              <a:prstGeom prst="rect">
                <a:avLst/>
              </a:prstGeom>
              <a:noFill/>
            </p:spPr>
            <p:txBody>
              <a:bodyPr wrap="none" rtlCol="0">
                <a:spAutoFit/>
              </a:bodyPr>
              <a:lstStyle/>
              <a:p>
                <a:r>
                  <a:rPr kumimoji="1" lang="en-US" altLang="ja-JP" sz="1100" dirty="0" smtClean="0"/>
                  <a:t>Months</a:t>
                </a:r>
                <a:endParaRPr kumimoji="1" lang="ja-JP" altLang="en-US" sz="1100" dirty="0"/>
              </a:p>
            </p:txBody>
          </p:sp>
        </p:grpSp>
        <p:sp>
          <p:nvSpPr>
            <p:cNvPr id="41" name="テキスト ボックス 40"/>
            <p:cNvSpPr txBox="1"/>
            <p:nvPr/>
          </p:nvSpPr>
          <p:spPr>
            <a:xfrm>
              <a:off x="5937292" y="5578400"/>
              <a:ext cx="3935693" cy="253916"/>
            </a:xfrm>
            <a:prstGeom prst="rect">
              <a:avLst/>
            </a:prstGeom>
            <a:noFill/>
          </p:spPr>
          <p:txBody>
            <a:bodyPr wrap="none" rtlCol="0">
              <a:spAutoFit/>
            </a:bodyPr>
            <a:lstStyle/>
            <a:p>
              <a:r>
                <a:rPr kumimoji="1" lang="en-US" altLang="ja-JP" sz="1050" dirty="0" smtClean="0"/>
                <a:t>Source: </a:t>
              </a:r>
              <a:r>
                <a:rPr lang="en-US" altLang="ja-JP" sz="1050" dirty="0"/>
                <a:t>Pharmaceuticals and Medical Devices </a:t>
              </a:r>
              <a:r>
                <a:rPr lang="en-US" altLang="ja-JP" sz="1050" dirty="0" smtClean="0"/>
                <a:t>Agency (PMDA)</a:t>
              </a:r>
              <a:endParaRPr kumimoji="1" lang="ja-JP" altLang="en-US" sz="1050" dirty="0"/>
            </a:p>
          </p:txBody>
        </p:sp>
      </p:grpSp>
      <p:grpSp>
        <p:nvGrpSpPr>
          <p:cNvPr id="9" name="グループ化 8"/>
          <p:cNvGrpSpPr/>
          <p:nvPr/>
        </p:nvGrpSpPr>
        <p:grpSpPr>
          <a:xfrm>
            <a:off x="4570352" y="2059230"/>
            <a:ext cx="4454131" cy="4581651"/>
            <a:chOff x="146888" y="2094148"/>
            <a:chExt cx="4824536" cy="4581651"/>
          </a:xfrm>
        </p:grpSpPr>
        <p:grpSp>
          <p:nvGrpSpPr>
            <p:cNvPr id="4" name="グループ化 3"/>
            <p:cNvGrpSpPr/>
            <p:nvPr/>
          </p:nvGrpSpPr>
          <p:grpSpPr>
            <a:xfrm>
              <a:off x="146888" y="2094148"/>
              <a:ext cx="4824536" cy="2273840"/>
              <a:chOff x="127678" y="2862816"/>
              <a:chExt cx="4824536" cy="2273840"/>
            </a:xfrm>
          </p:grpSpPr>
          <p:sp>
            <p:nvSpPr>
              <p:cNvPr id="32" name="テキスト ボックス 14"/>
              <p:cNvSpPr txBox="1">
                <a:spLocks noChangeArrowheads="1"/>
              </p:cNvSpPr>
              <p:nvPr/>
            </p:nvSpPr>
            <p:spPr bwMode="auto">
              <a:xfrm>
                <a:off x="127678" y="3267574"/>
                <a:ext cx="4752521" cy="1793807"/>
              </a:xfrm>
              <a:prstGeom prst="rect">
                <a:avLst/>
              </a:prstGeom>
              <a:noFill/>
              <a:ln w="9525">
                <a:solidFill>
                  <a:srgbClr val="0070C0"/>
                </a:solidFill>
                <a:miter lim="800000"/>
                <a:headEnd/>
                <a:tailEnd/>
              </a:ln>
            </p:spPr>
            <p:txBody>
              <a:bodyPr>
                <a:noAutofit/>
              </a:bodyPr>
              <a:lstStyle/>
              <a:p>
                <a:pPr>
                  <a:defRPr/>
                </a:pPr>
                <a:r>
                  <a:rPr lang="en-US" altLang="ja-JP" b="1" u="sng" dirty="0" smtClean="0">
                    <a:solidFill>
                      <a:prstClr val="black"/>
                    </a:solidFill>
                    <a:latin typeface="Calibri"/>
                    <a:ea typeface="Arial Unicode MS" pitchFamily="50" charset="-128"/>
                    <a:cs typeface="Arial Unicode MS" pitchFamily="50" charset="-128"/>
                  </a:rPr>
                  <a:t>Example. </a:t>
                </a:r>
                <a:endParaRPr lang="en-US" altLang="ja-JP" b="1" u="sng" dirty="0">
                  <a:solidFill>
                    <a:prstClr val="black"/>
                  </a:solidFill>
                  <a:latin typeface="Calibri"/>
                  <a:ea typeface="Arial Unicode MS" pitchFamily="50" charset="-128"/>
                  <a:cs typeface="Arial Unicode MS" pitchFamily="50" charset="-128"/>
                </a:endParaRPr>
              </a:p>
              <a:p>
                <a:pPr>
                  <a:defRPr/>
                </a:pPr>
                <a:endParaRPr lang="en-US" altLang="ja-JP" b="1" u="sng" dirty="0">
                  <a:solidFill>
                    <a:prstClr val="black"/>
                  </a:solidFill>
                  <a:latin typeface="Calibri"/>
                  <a:ea typeface="Arial Unicode MS" pitchFamily="50" charset="-128"/>
                  <a:cs typeface="Arial Unicode MS" pitchFamily="50" charset="-128"/>
                </a:endParaRPr>
              </a:p>
              <a:p>
                <a:pPr>
                  <a:defRPr/>
                </a:pPr>
                <a:endParaRPr lang="en-US" altLang="ja-JP" dirty="0">
                  <a:solidFill>
                    <a:prstClr val="black"/>
                  </a:solidFill>
                  <a:latin typeface="Calibri"/>
                  <a:ea typeface="Arial Unicode MS" pitchFamily="50" charset="-128"/>
                  <a:cs typeface="Arial Unicode MS" pitchFamily="50" charset="-128"/>
                </a:endParaRPr>
              </a:p>
              <a:p>
                <a:pPr marL="87313" indent="-87313">
                  <a:lnSpc>
                    <a:spcPts val="2000"/>
                  </a:lnSpc>
                  <a:defRPr/>
                </a:pPr>
                <a:endParaRPr lang="en-US" altLang="ja-JP" dirty="0">
                  <a:solidFill>
                    <a:prstClr val="black"/>
                  </a:solidFill>
                  <a:latin typeface="Calibri"/>
                  <a:ea typeface="Arial Unicode MS" pitchFamily="50" charset="-128"/>
                  <a:cs typeface="Arial Unicode MS" pitchFamily="50" charset="-128"/>
                </a:endParaRPr>
              </a:p>
              <a:p>
                <a:pPr marL="87313" indent="-87313">
                  <a:lnSpc>
                    <a:spcPts val="2000"/>
                  </a:lnSpc>
                  <a:defRPr/>
                </a:pPr>
                <a:endParaRPr lang="en-US" altLang="ja-JP" dirty="0">
                  <a:solidFill>
                    <a:prstClr val="black"/>
                  </a:solidFill>
                  <a:latin typeface="Calibri"/>
                  <a:ea typeface="Arial Unicode MS" pitchFamily="50" charset="-128"/>
                  <a:cs typeface="Arial Unicode MS" pitchFamily="50" charset="-128"/>
                </a:endParaRPr>
              </a:p>
              <a:p>
                <a:pPr marL="87313" indent="-87313">
                  <a:lnSpc>
                    <a:spcPts val="2000"/>
                  </a:lnSpc>
                  <a:defRPr/>
                </a:pPr>
                <a:endParaRPr lang="en-US" altLang="ja-JP" dirty="0">
                  <a:solidFill>
                    <a:prstClr val="black"/>
                  </a:solidFill>
                  <a:latin typeface="Calibri"/>
                  <a:ea typeface="Arial Unicode MS" pitchFamily="50" charset="-128"/>
                  <a:cs typeface="Arial Unicode MS" pitchFamily="50" charset="-128"/>
                </a:endParaRPr>
              </a:p>
            </p:txBody>
          </p:sp>
          <p:sp>
            <p:nvSpPr>
              <p:cNvPr id="7173" name="角丸四角形 23"/>
              <p:cNvSpPr>
                <a:spLocks noChangeArrowheads="1"/>
              </p:cNvSpPr>
              <p:nvPr/>
            </p:nvSpPr>
            <p:spPr bwMode="auto">
              <a:xfrm>
                <a:off x="382117" y="2862816"/>
                <a:ext cx="4210050" cy="360362"/>
              </a:xfrm>
              <a:prstGeom prst="roundRect">
                <a:avLst>
                  <a:gd name="adj" fmla="val 16667"/>
                </a:avLst>
              </a:prstGeom>
              <a:noFill/>
              <a:ln w="25400" cmpd="dbl"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ja-JP" sz="1200" b="1" dirty="0">
                    <a:solidFill>
                      <a:srgbClr val="000000"/>
                    </a:solidFill>
                    <a:latin typeface="Calibri"/>
                    <a:ea typeface="Arial Unicode MS" pitchFamily="50" charset="-128"/>
                    <a:cs typeface="Arial Unicode MS" pitchFamily="50" charset="-128"/>
                  </a:rPr>
                  <a:t>Medical Device Making Use of </a:t>
                </a:r>
                <a:r>
                  <a:rPr lang="en-US" altLang="ja-JP" sz="1200" b="1" dirty="0" smtClean="0">
                    <a:solidFill>
                      <a:srgbClr val="000000"/>
                    </a:solidFill>
                    <a:latin typeface="Calibri"/>
                    <a:ea typeface="Arial Unicode MS" pitchFamily="50" charset="-128"/>
                    <a:cs typeface="Arial Unicode MS" pitchFamily="50" charset="-128"/>
                  </a:rPr>
                  <a:t>SME </a:t>
                </a:r>
                <a:r>
                  <a:rPr lang="en-US" altLang="ja-JP" sz="1200" b="1" dirty="0">
                    <a:solidFill>
                      <a:srgbClr val="000000"/>
                    </a:solidFill>
                    <a:latin typeface="Calibri"/>
                    <a:ea typeface="Arial Unicode MS" pitchFamily="50" charset="-128"/>
                    <a:cs typeface="Arial Unicode MS" pitchFamily="50" charset="-128"/>
                  </a:rPr>
                  <a:t>Manufacturing Technology</a:t>
                </a:r>
                <a:endParaRPr lang="ja-JP" altLang="en-US" sz="1200" b="1" dirty="0">
                  <a:solidFill>
                    <a:srgbClr val="000000"/>
                  </a:solidFill>
                  <a:latin typeface="Calibri"/>
                  <a:ea typeface="Arial Unicode MS" pitchFamily="50" charset="-128"/>
                  <a:cs typeface="Arial Unicode MS" pitchFamily="50" charset="-128"/>
                </a:endParaRPr>
              </a:p>
            </p:txBody>
          </p:sp>
          <p:pic>
            <p:nvPicPr>
              <p:cNvPr id="7180" name="Picture 2" descr="\\Meddesland6\disk1\Meddesland4\【公開データ】\画像データ\製品\人工膝関節\FINE膝\f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35" y="3764456"/>
                <a:ext cx="110807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bwMode="auto">
              <a:xfrm>
                <a:off x="199677" y="3666036"/>
                <a:ext cx="1403350" cy="1258887"/>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solidFill>
                    <a:prstClr val="black"/>
                  </a:solidFill>
                </a:endParaRPr>
              </a:p>
            </p:txBody>
          </p:sp>
          <p:sp>
            <p:nvSpPr>
              <p:cNvPr id="26" name="正方形/長方形 25"/>
              <p:cNvSpPr/>
              <p:nvPr/>
            </p:nvSpPr>
            <p:spPr bwMode="auto">
              <a:xfrm>
                <a:off x="1495830" y="3350132"/>
                <a:ext cx="3203177" cy="245039"/>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400" b="1" dirty="0">
                    <a:solidFill>
                      <a:prstClr val="black"/>
                    </a:solidFill>
                    <a:effectLst>
                      <a:outerShdw blurRad="38100" dist="38100" dir="2700000" algn="tl">
                        <a:srgbClr val="000000">
                          <a:alpha val="43137"/>
                        </a:srgbClr>
                      </a:outerShdw>
                    </a:effectLst>
                    <a:ea typeface="Arial Unicode MS" pitchFamily="50" charset="-128"/>
                    <a:cs typeface="Arial Unicode MS" pitchFamily="50" charset="-128"/>
                  </a:rPr>
                  <a:t>Tailor-made Joint Prostheses </a:t>
                </a:r>
                <a:endParaRPr lang="ja-JP" altLang="en-US" sz="1400" b="1" dirty="0">
                  <a:solidFill>
                    <a:prstClr val="black"/>
                  </a:solidFill>
                  <a:effectLst>
                    <a:outerShdw blurRad="38100" dist="38100" dir="2700000" algn="tl">
                      <a:srgbClr val="000000">
                        <a:alpha val="43137"/>
                      </a:srgbClr>
                    </a:outerShdw>
                  </a:effectLst>
                  <a:ea typeface="Arial Unicode MS" pitchFamily="50" charset="-128"/>
                  <a:cs typeface="Arial Unicode MS" pitchFamily="50" charset="-128"/>
                </a:endParaRPr>
              </a:p>
            </p:txBody>
          </p:sp>
          <p:sp>
            <p:nvSpPr>
              <p:cNvPr id="7183" name="テキスト ボックス 14"/>
              <p:cNvSpPr txBox="1">
                <a:spLocks noChangeArrowheads="1"/>
              </p:cNvSpPr>
              <p:nvPr/>
            </p:nvSpPr>
            <p:spPr bwMode="auto">
              <a:xfrm>
                <a:off x="1754988" y="3595159"/>
                <a:ext cx="319722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180975" indent="-180975" eaLnBrk="1" hangingPunct="1"/>
                <a:r>
                  <a:rPr lang="ja-JP" altLang="en-US" sz="1200" dirty="0">
                    <a:solidFill>
                      <a:srgbClr val="000000"/>
                    </a:solidFill>
                    <a:latin typeface="Arial Unicode MS" pitchFamily="50" charset="-128"/>
                    <a:ea typeface="Arial Unicode MS" pitchFamily="50" charset="-128"/>
                    <a:cs typeface="Arial Unicode MS" pitchFamily="50" charset="-128"/>
                  </a:rPr>
                  <a:t>・</a:t>
                </a:r>
                <a:r>
                  <a:rPr lang="en-US" altLang="ja-JP" sz="1200" dirty="0">
                    <a:solidFill>
                      <a:srgbClr val="000000"/>
                    </a:solidFill>
                    <a:latin typeface="Arial Unicode MS" pitchFamily="50" charset="-128"/>
                    <a:ea typeface="Arial Unicode MS" pitchFamily="50" charset="-128"/>
                    <a:cs typeface="Arial Unicode MS" pitchFamily="50" charset="-128"/>
                  </a:rPr>
                  <a:t>Apply its propeller manufacturing technique for  </a:t>
                </a:r>
                <a:r>
                  <a:rPr lang="en-US" altLang="ja-JP" sz="1200" dirty="0" smtClean="0">
                    <a:solidFill>
                      <a:srgbClr val="000000"/>
                    </a:solidFill>
                    <a:latin typeface="Arial Unicode MS" pitchFamily="50" charset="-128"/>
                    <a:ea typeface="Arial Unicode MS" pitchFamily="50" charset="-128"/>
                    <a:cs typeface="Arial Unicode MS" pitchFamily="50" charset="-128"/>
                  </a:rPr>
                  <a:t>tankers.</a:t>
                </a:r>
                <a:endParaRPr lang="en-US" altLang="ja-JP" sz="1200" dirty="0">
                  <a:solidFill>
                    <a:srgbClr val="000000"/>
                  </a:solidFill>
                  <a:latin typeface="Arial Unicode MS" pitchFamily="50" charset="-128"/>
                  <a:ea typeface="Arial Unicode MS" pitchFamily="50" charset="-128"/>
                  <a:cs typeface="Arial Unicode MS" pitchFamily="50" charset="-128"/>
                </a:endParaRPr>
              </a:p>
              <a:p>
                <a:pPr marL="180975" indent="-180975" eaLnBrk="1" hangingPunct="1"/>
                <a:r>
                  <a:rPr lang="ja-JP" altLang="en-US" sz="1200" dirty="0">
                    <a:solidFill>
                      <a:srgbClr val="000000"/>
                    </a:solidFill>
                    <a:latin typeface="Arial Unicode MS" pitchFamily="50" charset="-128"/>
                    <a:ea typeface="Arial Unicode MS" pitchFamily="50" charset="-128"/>
                    <a:cs typeface="Arial Unicode MS" pitchFamily="50" charset="-128"/>
                  </a:rPr>
                  <a:t>・</a:t>
                </a:r>
                <a:r>
                  <a:rPr lang="en-US" altLang="ja-JP" sz="1200" dirty="0">
                    <a:solidFill>
                      <a:srgbClr val="000000"/>
                    </a:solidFill>
                    <a:latin typeface="Arial Unicode MS" pitchFamily="50" charset="-128"/>
                    <a:ea typeface="Arial Unicode MS" pitchFamily="50" charset="-128"/>
                    <a:cs typeface="Arial Unicode MS" pitchFamily="50" charset="-128"/>
                  </a:rPr>
                  <a:t>Develop decreased-wear and more durable joint prostheses suited for  </a:t>
                </a:r>
                <a:r>
                  <a:rPr lang="en-US" altLang="ja-JP" sz="1200" dirty="0" smtClean="0">
                    <a:solidFill>
                      <a:srgbClr val="000000"/>
                    </a:solidFill>
                    <a:latin typeface="Arial Unicode MS" pitchFamily="50" charset="-128"/>
                    <a:ea typeface="Arial Unicode MS" pitchFamily="50" charset="-128"/>
                    <a:cs typeface="Arial Unicode MS" pitchFamily="50" charset="-128"/>
                  </a:rPr>
                  <a:t>Japanese body type and lifestyle.</a:t>
                </a:r>
                <a:endParaRPr lang="ja-JP" altLang="en-US" sz="1200" dirty="0">
                  <a:solidFill>
                    <a:srgbClr val="000000"/>
                  </a:solidFill>
                  <a:latin typeface="Arial Unicode MS" pitchFamily="50" charset="-128"/>
                  <a:ea typeface="Arial Unicode MS" pitchFamily="50" charset="-128"/>
                  <a:cs typeface="Arial Unicode MS" pitchFamily="50" charset="-128"/>
                </a:endParaRPr>
              </a:p>
            </p:txBody>
          </p:sp>
          <p:sp>
            <p:nvSpPr>
              <p:cNvPr id="7184" name="テキスト ボックス 14"/>
              <p:cNvSpPr txBox="1">
                <a:spLocks noChangeArrowheads="1"/>
              </p:cNvSpPr>
              <p:nvPr/>
            </p:nvSpPr>
            <p:spPr bwMode="auto">
              <a:xfrm>
                <a:off x="1557951" y="4582658"/>
                <a:ext cx="33647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a:solidFill>
                      <a:srgbClr val="000000"/>
                    </a:solidFill>
                    <a:latin typeface="Arial Unicode MS" pitchFamily="50" charset="-128"/>
                    <a:ea typeface="Arial Unicode MS" pitchFamily="50" charset="-128"/>
                    <a:cs typeface="Arial Unicode MS" pitchFamily="50" charset="-128"/>
                  </a:rPr>
                  <a:t>Nakashima Medical Co., Ltd,</a:t>
                </a:r>
              </a:p>
              <a:p>
                <a:pPr eaLnBrk="1" hangingPunct="1"/>
                <a:r>
                  <a:rPr lang="en-US" altLang="ja-JP" sz="1000" dirty="0">
                    <a:solidFill>
                      <a:srgbClr val="000000"/>
                    </a:solidFill>
                    <a:latin typeface="Arial Unicode MS" pitchFamily="50" charset="-128"/>
                    <a:ea typeface="Arial Unicode MS" pitchFamily="50" charset="-128"/>
                    <a:cs typeface="Arial Unicode MS" pitchFamily="50" charset="-128"/>
                  </a:rPr>
                  <a:t>(Okayama pref. Capital: 50 million </a:t>
                </a:r>
                <a:r>
                  <a:rPr lang="en-US" altLang="ja-JP" sz="1000" dirty="0" smtClean="0">
                    <a:solidFill>
                      <a:srgbClr val="000000"/>
                    </a:solidFill>
                    <a:latin typeface="Arial Unicode MS" pitchFamily="50" charset="-128"/>
                    <a:ea typeface="Arial Unicode MS" pitchFamily="50" charset="-128"/>
                    <a:cs typeface="Arial Unicode MS" pitchFamily="50" charset="-128"/>
                  </a:rPr>
                  <a:t>yen Employees</a:t>
                </a:r>
                <a:r>
                  <a:rPr lang="en-US" altLang="ja-JP" sz="1000" dirty="0">
                    <a:solidFill>
                      <a:srgbClr val="000000"/>
                    </a:solidFill>
                    <a:latin typeface="Arial Unicode MS" pitchFamily="50" charset="-128"/>
                    <a:ea typeface="Arial Unicode MS" pitchFamily="50" charset="-128"/>
                    <a:cs typeface="Arial Unicode MS" pitchFamily="50" charset="-128"/>
                  </a:rPr>
                  <a:t>: 153</a:t>
                </a:r>
                <a:r>
                  <a:rPr lang="en-US" altLang="ja-JP" sz="1000" dirty="0" smtClean="0">
                    <a:solidFill>
                      <a:srgbClr val="000000"/>
                    </a:solidFill>
                    <a:latin typeface="Arial Unicode MS" pitchFamily="50" charset="-128"/>
                    <a:ea typeface="Arial Unicode MS" pitchFamily="50" charset="-128"/>
                    <a:cs typeface="Arial Unicode MS" pitchFamily="50" charset="-128"/>
                  </a:rPr>
                  <a:t>)</a:t>
                </a:r>
                <a:endParaRPr lang="en-US" altLang="ja-JP" sz="1000" dirty="0">
                  <a:solidFill>
                    <a:srgbClr val="000000"/>
                  </a:solidFill>
                  <a:latin typeface="Arial Unicode MS" pitchFamily="50" charset="-128"/>
                  <a:ea typeface="Arial Unicode MS" pitchFamily="50" charset="-128"/>
                  <a:cs typeface="Arial Unicode MS" pitchFamily="50" charset="-128"/>
                </a:endParaRPr>
              </a:p>
            </p:txBody>
          </p:sp>
        </p:grpSp>
        <p:grpSp>
          <p:nvGrpSpPr>
            <p:cNvPr id="5" name="グループ化 4"/>
            <p:cNvGrpSpPr/>
            <p:nvPr/>
          </p:nvGrpSpPr>
          <p:grpSpPr>
            <a:xfrm>
              <a:off x="430782" y="4542662"/>
              <a:ext cx="4210050" cy="1368425"/>
              <a:chOff x="454124" y="5129574"/>
              <a:chExt cx="4210050" cy="1368425"/>
            </a:xfrm>
          </p:grpSpPr>
          <p:sp>
            <p:nvSpPr>
              <p:cNvPr id="22" name="角丸四角形 23"/>
              <p:cNvSpPr>
                <a:spLocks noChangeArrowheads="1"/>
              </p:cNvSpPr>
              <p:nvPr/>
            </p:nvSpPr>
            <p:spPr bwMode="auto">
              <a:xfrm>
                <a:off x="454124" y="5129574"/>
                <a:ext cx="4210050" cy="360362"/>
              </a:xfrm>
              <a:prstGeom prst="roundRect">
                <a:avLst>
                  <a:gd name="adj" fmla="val 16667"/>
                </a:avLst>
              </a:prstGeom>
              <a:noFill/>
              <a:ln w="25400" cmpd="dbl"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ltLang="ja-JP" sz="1400" b="1" dirty="0" smtClean="0">
                    <a:solidFill>
                      <a:srgbClr val="000000"/>
                    </a:solidFill>
                    <a:latin typeface="Calibri"/>
                    <a:ea typeface="Arial Unicode MS" pitchFamily="50" charset="-128"/>
                    <a:cs typeface="Arial Unicode MS" pitchFamily="50" charset="-128"/>
                  </a:rPr>
                  <a:t>Productivity Improvement in Nursing Care Business</a:t>
                </a:r>
                <a:endParaRPr lang="ja-JP" altLang="en-US" sz="1400" b="1" dirty="0">
                  <a:solidFill>
                    <a:srgbClr val="000000"/>
                  </a:solidFill>
                  <a:latin typeface="Calibri"/>
                  <a:ea typeface="Arial Unicode MS" pitchFamily="50" charset="-128"/>
                  <a:cs typeface="Arial Unicode MS" pitchFamily="50" charset="-128"/>
                </a:endParaRPr>
              </a:p>
            </p:txBody>
          </p:sp>
          <p:sp>
            <p:nvSpPr>
              <p:cNvPr id="23" name="テキスト ボックス 26"/>
              <p:cNvSpPr txBox="1">
                <a:spLocks noChangeArrowheads="1"/>
              </p:cNvSpPr>
              <p:nvPr/>
            </p:nvSpPr>
            <p:spPr bwMode="auto">
              <a:xfrm>
                <a:off x="1536575" y="5728558"/>
                <a:ext cx="30243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100" b="1" dirty="0" smtClean="0">
                    <a:solidFill>
                      <a:srgbClr val="0070C0"/>
                    </a:solidFill>
                    <a:latin typeface="Calibri"/>
                    <a:ea typeface="Arial Unicode MS" pitchFamily="50" charset="-128"/>
                    <a:cs typeface="Arial Unicode MS" pitchFamily="50" charset="-128"/>
                  </a:rPr>
                  <a:t>[Example] </a:t>
                </a:r>
                <a:r>
                  <a:rPr lang="en-US" altLang="ja-JP" sz="1100" b="1" dirty="0">
                    <a:solidFill>
                      <a:srgbClr val="0070C0"/>
                    </a:solidFill>
                    <a:latin typeface="Calibri"/>
                    <a:ea typeface="Arial Unicode MS" pitchFamily="50" charset="-128"/>
                    <a:cs typeface="Arial Unicode MS" pitchFamily="50" charset="-128"/>
                  </a:rPr>
                  <a:t> </a:t>
                </a:r>
                <a:r>
                  <a:rPr lang="en-US" altLang="ja-JP" sz="1100" b="1" dirty="0" smtClean="0">
                    <a:solidFill>
                      <a:srgbClr val="0070C0"/>
                    </a:solidFill>
                    <a:latin typeface="Calibri"/>
                    <a:ea typeface="Arial Unicode MS" pitchFamily="50" charset="-128"/>
                    <a:cs typeface="Arial Unicode MS" pitchFamily="50" charset="-128"/>
                  </a:rPr>
                  <a:t>SMART SUPPORT Corporation</a:t>
                </a:r>
              </a:p>
              <a:p>
                <a:pPr algn="ctr" eaLnBrk="1" hangingPunct="1"/>
                <a:r>
                  <a:rPr lang="en-US" altLang="ja-JP" sz="1100" b="1" dirty="0" smtClean="0">
                    <a:solidFill>
                      <a:srgbClr val="0070C0"/>
                    </a:solidFill>
                    <a:latin typeface="Calibri"/>
                    <a:ea typeface="Arial Unicode MS" pitchFamily="50" charset="-128"/>
                    <a:cs typeface="Arial Unicode MS" pitchFamily="50" charset="-128"/>
                  </a:rPr>
                  <a:t>(Use of nursing care robots contributes </a:t>
                </a:r>
              </a:p>
              <a:p>
                <a:pPr algn="ctr" eaLnBrk="1" hangingPunct="1"/>
                <a:r>
                  <a:rPr lang="en-US" altLang="ja-JP" sz="1100" b="1" dirty="0" smtClean="0">
                    <a:solidFill>
                      <a:srgbClr val="0070C0"/>
                    </a:solidFill>
                    <a:latin typeface="Calibri"/>
                    <a:ea typeface="Arial Unicode MS" pitchFamily="50" charset="-128"/>
                    <a:cs typeface="Arial Unicode MS" pitchFamily="50" charset="-128"/>
                  </a:rPr>
                  <a:t>to improving the productivity </a:t>
                </a:r>
              </a:p>
              <a:p>
                <a:pPr algn="ctr" eaLnBrk="1" hangingPunct="1"/>
                <a:r>
                  <a:rPr lang="en-US" altLang="ja-JP" sz="1100" b="1" dirty="0" smtClean="0">
                    <a:solidFill>
                      <a:srgbClr val="0070C0"/>
                    </a:solidFill>
                    <a:latin typeface="Calibri"/>
                    <a:ea typeface="Arial Unicode MS" pitchFamily="50" charset="-128"/>
                    <a:cs typeface="Arial Unicode MS" pitchFamily="50" charset="-128"/>
                  </a:rPr>
                  <a:t>of nursing service.)</a:t>
                </a:r>
                <a:endParaRPr lang="ja-JP" altLang="en-US" sz="1100" b="1" dirty="0">
                  <a:solidFill>
                    <a:srgbClr val="0070C0"/>
                  </a:solidFill>
                  <a:latin typeface="Calibri"/>
                  <a:ea typeface="Arial Unicode MS" pitchFamily="50" charset="-128"/>
                  <a:cs typeface="Arial Unicode MS" pitchFamily="50" charset="-128"/>
                </a:endParaRPr>
              </a:p>
            </p:txBody>
          </p:sp>
        </p:grpSp>
        <p:pic>
          <p:nvPicPr>
            <p:cNvPr id="31" name="図 30"/>
            <p:cNvPicPr/>
            <p:nvPr/>
          </p:nvPicPr>
          <p:blipFill>
            <a:blip r:embed="rId5">
              <a:extLst>
                <a:ext uri="{28A0092B-C50C-407E-A947-70E740481C1C}">
                  <a14:useLocalDpi xmlns:a14="http://schemas.microsoft.com/office/drawing/2010/main" val="0"/>
                </a:ext>
              </a:extLst>
            </a:blip>
            <a:srcRect/>
            <a:stretch>
              <a:fillRect/>
            </a:stretch>
          </p:blipFill>
          <p:spPr bwMode="auto">
            <a:xfrm>
              <a:off x="430782" y="5006356"/>
              <a:ext cx="1415032" cy="1669443"/>
            </a:xfrm>
            <a:prstGeom prst="rect">
              <a:avLst/>
            </a:prstGeom>
            <a:noFill/>
            <a:ln>
              <a:noFill/>
            </a:ln>
          </p:spPr>
        </p:pic>
        <p:sp>
          <p:nvSpPr>
            <p:cNvPr id="6" name="正方形/長方形 5"/>
            <p:cNvSpPr/>
            <p:nvPr/>
          </p:nvSpPr>
          <p:spPr>
            <a:xfrm>
              <a:off x="420197" y="6041481"/>
              <a:ext cx="1694985" cy="230832"/>
            </a:xfrm>
            <a:prstGeom prst="rect">
              <a:avLst/>
            </a:prstGeom>
            <a:solidFill>
              <a:schemeClr val="bg1"/>
            </a:solidFill>
          </p:spPr>
          <p:txBody>
            <a:bodyPr wrap="none">
              <a:spAutoFit/>
            </a:bodyPr>
            <a:lstStyle/>
            <a:p>
              <a:r>
                <a:rPr lang="en-US" altLang="ja-JP" sz="900" dirty="0" smtClean="0"/>
                <a:t>Reduce </a:t>
              </a:r>
              <a:r>
                <a:rPr lang="en-US" altLang="ja-JP" sz="900" dirty="0"/>
                <a:t>the burden on </a:t>
              </a:r>
              <a:r>
                <a:rPr lang="en-US" altLang="ja-JP" sz="900" dirty="0" smtClean="0"/>
                <a:t>nurses</a:t>
              </a:r>
              <a:endParaRPr lang="en-US" altLang="ja-JP" sz="900" dirty="0"/>
            </a:p>
          </p:txBody>
        </p:sp>
      </p:grpSp>
      <p:sp>
        <p:nvSpPr>
          <p:cNvPr id="3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19</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35" name="直線コネクタ 34"/>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36" name="タイトル 1"/>
          <p:cNvSpPr txBox="1">
            <a:spLocks/>
          </p:cNvSpPr>
          <p:nvPr/>
        </p:nvSpPr>
        <p:spPr>
          <a:xfrm>
            <a:off x="98425" y="-30021"/>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000" b="1" dirty="0">
                <a:solidFill>
                  <a:prstClr val="black"/>
                </a:solidFill>
                <a:latin typeface="Arial" panose="020B0604020202020204" pitchFamily="34" charset="0"/>
                <a:cs typeface="Arial" panose="020B0604020202020204" pitchFamily="34" charset="0"/>
              </a:rPr>
              <a:t>Creation of New Industries in Response to Japan’s Aging Society </a:t>
            </a:r>
            <a:br>
              <a:rPr lang="en-US" altLang="ja-JP" sz="2000" b="1" dirty="0">
                <a:solidFill>
                  <a:prstClr val="black"/>
                </a:solidFill>
                <a:latin typeface="Arial" panose="020B0604020202020204" pitchFamily="34" charset="0"/>
                <a:cs typeface="Arial" panose="020B0604020202020204" pitchFamily="34" charset="0"/>
              </a:rPr>
            </a:br>
            <a:r>
              <a:rPr lang="en-US" altLang="ja-JP" sz="2000" b="1" dirty="0">
                <a:solidFill>
                  <a:prstClr val="black"/>
                </a:solidFill>
                <a:latin typeface="Arial" panose="020B0604020202020204" pitchFamily="34" charset="0"/>
                <a:cs typeface="Arial" panose="020B0604020202020204" pitchFamily="34" charset="0"/>
              </a:rPr>
              <a:t>- Examples from the Healthcare Sector</a:t>
            </a:r>
          </a:p>
        </p:txBody>
      </p:sp>
    </p:spTree>
    <p:extLst>
      <p:ext uri="{BB962C8B-B14F-4D97-AF65-F5344CB8AC3E}">
        <p14:creationId xmlns:p14="http://schemas.microsoft.com/office/powerpoint/2010/main" val="1369603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txBox="1">
            <a:spLocks/>
          </p:cNvSpPr>
          <p:nvPr/>
        </p:nvSpPr>
        <p:spPr>
          <a:xfrm>
            <a:off x="120936" y="1056663"/>
            <a:ext cx="9011570" cy="792088"/>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0" tIns="0" rIns="0" bIns="0" numCol="1" rtlCol="0" anchor="ctr">
            <a:noAutofit/>
            <a:scene3d>
              <a:camera prst="orthographicFront"/>
              <a:lightRig rig="soft" dir="t"/>
            </a:scene3d>
            <a:sp3d prstMaterial="softEdge">
              <a:bevelT w="25400" h="25400"/>
            </a:sp3d>
          </a:bodyPr>
          <a:lstStyle/>
          <a:p>
            <a:pPr lvl="0">
              <a:lnSpc>
                <a:spcPts val="2200"/>
              </a:lnSpc>
              <a:defRPr/>
            </a:pPr>
            <a:r>
              <a:rPr kumimoji="1" lang="ja-JP" altLang="en-US" sz="2800" b="1" i="0" u="none" strike="noStrike" kern="1200" cap="none" spc="0" normalizeH="0" baseline="0" noProof="0" dirty="0" smtClean="0">
                <a:ln>
                  <a:noFill/>
                </a:ln>
                <a:solidFill>
                  <a:srgbClr val="000000"/>
                </a:solidFill>
                <a:uLnTx/>
                <a:uFillTx/>
                <a:latin typeface="+mj-lt"/>
                <a:ea typeface="Arial Unicode MS" pitchFamily="50" charset="-128"/>
                <a:cs typeface="Arial Unicode MS" pitchFamily="50" charset="-128"/>
              </a:rPr>
              <a:t>●</a:t>
            </a:r>
            <a:r>
              <a:rPr kumimoji="1" lang="en-US" altLang="ja-JP" sz="2000" b="1" i="0" u="none" strike="noStrike" kern="1200" cap="none" spc="0" normalizeH="0" baseline="0" noProof="0" dirty="0" smtClean="0">
                <a:ln>
                  <a:noFill/>
                </a:ln>
                <a:solidFill>
                  <a:srgbClr val="000000"/>
                </a:solidFill>
                <a:uLnTx/>
                <a:uFillTx/>
                <a:latin typeface="+mj-lt"/>
                <a:ea typeface="Arial Unicode MS" pitchFamily="50" charset="-128"/>
                <a:cs typeface="Arial Unicode MS" pitchFamily="50" charset="-128"/>
              </a:rPr>
              <a:t>Authorization</a:t>
            </a:r>
            <a:r>
              <a:rPr lang="ja-JP" altLang="en-US" sz="2000" b="1" dirty="0" smtClean="0">
                <a:solidFill>
                  <a:srgbClr val="000000"/>
                </a:solidFill>
                <a:latin typeface="+mj-lt"/>
                <a:ea typeface="Arial Unicode MS" pitchFamily="50" charset="-128"/>
                <a:cs typeface="Arial Unicode MS" pitchFamily="50" charset="-128"/>
              </a:rPr>
              <a:t> </a:t>
            </a:r>
            <a:r>
              <a:rPr lang="en-US" altLang="ja-JP" sz="2000" b="1" dirty="0" smtClean="0">
                <a:solidFill>
                  <a:srgbClr val="000000"/>
                </a:solidFill>
                <a:latin typeface="+mj-lt"/>
                <a:ea typeface="Arial Unicode MS" pitchFamily="50" charset="-128"/>
                <a:cs typeface="Arial Unicode MS" pitchFamily="50" charset="-128"/>
              </a:rPr>
              <a:t>procedures</a:t>
            </a:r>
            <a:r>
              <a:rPr lang="ja-JP" altLang="en-US" sz="2000" b="1" dirty="0" smtClean="0">
                <a:solidFill>
                  <a:srgbClr val="000000"/>
                </a:solidFill>
                <a:ea typeface="Arial Unicode MS" pitchFamily="50" charset="-128"/>
                <a:cs typeface="Arial Unicode MS" pitchFamily="50" charset="-128"/>
              </a:rPr>
              <a:t> </a:t>
            </a:r>
            <a:r>
              <a:rPr lang="en-US" altLang="ja-JP" sz="2000" b="1" dirty="0">
                <a:solidFill>
                  <a:srgbClr val="000000"/>
                </a:solidFill>
                <a:ea typeface="Arial Unicode MS" pitchFamily="50" charset="-128"/>
                <a:cs typeface="Arial Unicode MS" pitchFamily="50" charset="-128"/>
              </a:rPr>
              <a:t>	</a:t>
            </a:r>
            <a:r>
              <a:rPr lang="ja-JP" altLang="en-US" sz="2000" b="1" dirty="0">
                <a:solidFill>
                  <a:srgbClr val="000000"/>
                </a:solidFill>
                <a:ea typeface="Arial Unicode MS" pitchFamily="50" charset="-128"/>
                <a:cs typeface="Arial Unicode MS" pitchFamily="50" charset="-128"/>
              </a:rPr>
              <a:t> </a:t>
            </a:r>
            <a:r>
              <a:rPr lang="en-US" altLang="ja-JP" sz="2000" b="1" dirty="0" smtClean="0">
                <a:solidFill>
                  <a:srgbClr val="000000"/>
                </a:solidFill>
                <a:ea typeface="Arial Unicode MS" pitchFamily="50" charset="-128"/>
                <a:cs typeface="Arial Unicode MS" pitchFamily="50" charset="-128"/>
              </a:rPr>
              <a:t>	</a:t>
            </a:r>
            <a:r>
              <a:rPr lang="ja-JP" altLang="en-US" sz="2800" b="1" dirty="0" smtClean="0">
                <a:solidFill>
                  <a:srgbClr val="000000"/>
                </a:solidFill>
                <a:ea typeface="Arial Unicode MS" pitchFamily="50" charset="-128"/>
                <a:cs typeface="Arial Unicode MS" pitchFamily="50" charset="-128"/>
              </a:rPr>
              <a:t>●</a:t>
            </a:r>
            <a:r>
              <a:rPr lang="ja-JP" altLang="en-US" sz="2000" b="1" dirty="0" smtClean="0">
                <a:solidFill>
                  <a:srgbClr val="000000"/>
                </a:solidFill>
                <a:ea typeface="Arial Unicode MS" pitchFamily="50" charset="-128"/>
                <a:cs typeface="Arial Unicode MS" pitchFamily="50" charset="-128"/>
              </a:rPr>
              <a:t> </a:t>
            </a:r>
            <a:r>
              <a:rPr lang="en-US" altLang="ja-JP" sz="2000" b="1" dirty="0" smtClean="0">
                <a:solidFill>
                  <a:srgbClr val="000000"/>
                </a:solidFill>
                <a:latin typeface="+mj-lt"/>
                <a:ea typeface="Arial Unicode MS" pitchFamily="50" charset="-128"/>
                <a:cs typeface="Arial Unicode MS" pitchFamily="50" charset="-128"/>
              </a:rPr>
              <a:t>Quality </a:t>
            </a:r>
            <a:r>
              <a:rPr lang="en-US" altLang="ja-JP" sz="2000" b="1" dirty="0">
                <a:solidFill>
                  <a:srgbClr val="000000"/>
                </a:solidFill>
                <a:latin typeface="+mj-lt"/>
                <a:ea typeface="Arial Unicode MS" pitchFamily="50" charset="-128"/>
                <a:cs typeface="Arial Unicode MS" pitchFamily="50" charset="-128"/>
              </a:rPr>
              <a:t>Management </a:t>
            </a:r>
            <a:r>
              <a:rPr lang="en-US" altLang="ja-JP" sz="2000" b="1" dirty="0" smtClean="0">
                <a:solidFill>
                  <a:srgbClr val="000000"/>
                </a:solidFill>
                <a:latin typeface="+mj-lt"/>
                <a:ea typeface="Arial Unicode MS" pitchFamily="50" charset="-128"/>
                <a:cs typeface="Arial Unicode MS" pitchFamily="50" charset="-128"/>
              </a:rPr>
              <a:t>System : QMS</a:t>
            </a:r>
          </a:p>
          <a:p>
            <a:pPr>
              <a:lnSpc>
                <a:spcPts val="2200"/>
              </a:lnSpc>
              <a:defRPr/>
            </a:pPr>
            <a:r>
              <a:rPr lang="ja-JP" altLang="en-US" sz="2800" b="1" dirty="0">
                <a:solidFill>
                  <a:srgbClr val="000000"/>
                </a:solidFill>
                <a:ea typeface="Arial Unicode MS" pitchFamily="50" charset="-128"/>
                <a:cs typeface="Arial Unicode MS" pitchFamily="50" charset="-128"/>
              </a:rPr>
              <a:t>●</a:t>
            </a:r>
            <a:r>
              <a:rPr lang="ja-JP" altLang="en-US" sz="2000" b="1" dirty="0">
                <a:solidFill>
                  <a:srgbClr val="000000"/>
                </a:solidFill>
                <a:ea typeface="Arial Unicode MS" pitchFamily="50" charset="-128"/>
                <a:cs typeface="Arial Unicode MS" pitchFamily="50" charset="-128"/>
              </a:rPr>
              <a:t> </a:t>
            </a:r>
            <a:r>
              <a:rPr lang="en-US" altLang="ja-JP" sz="2000" b="1" dirty="0" smtClean="0">
                <a:solidFill>
                  <a:srgbClr val="000000"/>
                </a:solidFill>
                <a:latin typeface="+mj-lt"/>
                <a:ea typeface="Arial Unicode MS" pitchFamily="50" charset="-128"/>
                <a:cs typeface="Arial Unicode MS" pitchFamily="50" charset="-128"/>
              </a:rPr>
              <a:t>Labelling requirements</a:t>
            </a:r>
            <a:r>
              <a:rPr lang="en-US" altLang="ja-JP" sz="2000" b="1" dirty="0">
                <a:solidFill>
                  <a:srgbClr val="000000"/>
                </a:solidFill>
                <a:latin typeface="+mj-lt"/>
                <a:ea typeface="Arial Unicode MS" pitchFamily="50" charset="-128"/>
                <a:cs typeface="Arial Unicode MS" pitchFamily="50" charset="-128"/>
              </a:rPr>
              <a:t>	</a:t>
            </a:r>
            <a:r>
              <a:rPr lang="ja-JP" altLang="en-US" sz="2000" b="1" dirty="0" smtClean="0">
                <a:solidFill>
                  <a:srgbClr val="000000"/>
                </a:solidFill>
                <a:ea typeface="Arial Unicode MS" pitchFamily="50" charset="-128"/>
                <a:cs typeface="Arial Unicode MS" pitchFamily="50" charset="-128"/>
              </a:rPr>
              <a:t> </a:t>
            </a:r>
            <a:r>
              <a:rPr lang="en-US" altLang="ja-JP" sz="2000" b="1" dirty="0" smtClean="0">
                <a:solidFill>
                  <a:srgbClr val="000000"/>
                </a:solidFill>
                <a:ea typeface="Arial Unicode MS" pitchFamily="50" charset="-128"/>
                <a:cs typeface="Arial Unicode MS" pitchFamily="50" charset="-128"/>
              </a:rPr>
              <a:t>		</a:t>
            </a:r>
            <a:r>
              <a:rPr lang="ja-JP" altLang="en-US" sz="2800" b="1" dirty="0" smtClean="0">
                <a:solidFill>
                  <a:srgbClr val="000000"/>
                </a:solidFill>
                <a:ea typeface="Arial Unicode MS" pitchFamily="50" charset="-128"/>
                <a:cs typeface="Arial Unicode MS" pitchFamily="50" charset="-128"/>
              </a:rPr>
              <a:t>●</a:t>
            </a:r>
            <a:r>
              <a:rPr lang="ja-JP" altLang="en-US" sz="2400" b="1" dirty="0" smtClean="0">
                <a:solidFill>
                  <a:srgbClr val="000000"/>
                </a:solidFill>
                <a:ea typeface="Arial Unicode MS" pitchFamily="50" charset="-128"/>
                <a:cs typeface="Arial Unicode MS" pitchFamily="50" charset="-128"/>
              </a:rPr>
              <a:t> </a:t>
            </a:r>
            <a:r>
              <a:rPr lang="en-US" altLang="ja-JP" sz="2000" b="1" dirty="0" smtClean="0">
                <a:solidFill>
                  <a:srgbClr val="000000"/>
                </a:solidFill>
                <a:latin typeface="+mj-lt"/>
                <a:ea typeface="Arial Unicode MS" pitchFamily="50" charset="-128"/>
                <a:cs typeface="Arial Unicode MS" pitchFamily="50" charset="-128"/>
              </a:rPr>
              <a:t>Stand-alone </a:t>
            </a:r>
            <a:r>
              <a:rPr lang="en-US" altLang="ja-JP" sz="2000" b="1" dirty="0">
                <a:solidFill>
                  <a:srgbClr val="000000"/>
                </a:solidFill>
                <a:latin typeface="+mj-lt"/>
                <a:ea typeface="Arial Unicode MS" pitchFamily="50" charset="-128"/>
                <a:cs typeface="Arial Unicode MS" pitchFamily="50" charset="-128"/>
              </a:rPr>
              <a:t>medical </a:t>
            </a:r>
            <a:r>
              <a:rPr lang="en-US" altLang="ja-JP" sz="2000" b="1" dirty="0" smtClean="0">
                <a:solidFill>
                  <a:srgbClr val="000000"/>
                </a:solidFill>
                <a:latin typeface="+mj-lt"/>
                <a:ea typeface="Arial Unicode MS" pitchFamily="50" charset="-128"/>
                <a:cs typeface="Arial Unicode MS" pitchFamily="50" charset="-128"/>
              </a:rPr>
              <a:t>software</a:t>
            </a:r>
            <a:endParaRPr kumimoji="1" lang="en-US" altLang="ja-JP" sz="2000" b="1" i="0" u="none" strike="noStrike" kern="1200" cap="none" spc="0" normalizeH="0" baseline="0" noProof="0" dirty="0" smtClean="0">
              <a:ln>
                <a:noFill/>
              </a:ln>
              <a:solidFill>
                <a:srgbClr val="000000"/>
              </a:solidFill>
              <a:uLnTx/>
              <a:uFillTx/>
              <a:latin typeface="+mj-lt"/>
              <a:ea typeface="Arial Unicode MS" pitchFamily="50" charset="-128"/>
              <a:cs typeface="Arial Unicode MS" pitchFamily="50" charset="-128"/>
            </a:endParaRPr>
          </a:p>
        </p:txBody>
      </p:sp>
      <p:sp>
        <p:nvSpPr>
          <p:cNvPr id="11" name="コンテンツ プレースホルダ 1"/>
          <p:cNvSpPr txBox="1">
            <a:spLocks/>
          </p:cNvSpPr>
          <p:nvPr/>
        </p:nvSpPr>
        <p:spPr>
          <a:xfrm>
            <a:off x="45639" y="1832859"/>
            <a:ext cx="9156660" cy="1096012"/>
          </a:xfrm>
          <a:prstGeom prst="rect">
            <a:avLst/>
          </a:prstGeom>
        </p:spPr>
        <p:txBody>
          <a:bodyPr vert="horz">
            <a:noAutofit/>
          </a:bodyPr>
          <a:lstStyle/>
          <a:p>
            <a:pPr marL="109728" lvl="0" algn="just">
              <a:lnSpc>
                <a:spcPts val="2100"/>
              </a:lnSpc>
              <a:spcBef>
                <a:spcPts val="400"/>
              </a:spcBef>
              <a:buClr>
                <a:schemeClr val="accent1"/>
              </a:buClr>
              <a:buSzPct val="68000"/>
              <a:defRPr/>
            </a:pPr>
            <a:r>
              <a:rPr kumimoji="1" lang="en-US" altLang="ja-JP" sz="2000" b="0" i="0" strike="noStrike" kern="1200" cap="none" spc="0" normalizeH="0" baseline="0" noProof="0" dirty="0" smtClean="0">
                <a:ln>
                  <a:noFill/>
                </a:ln>
                <a:effectLst/>
                <a:uLnTx/>
                <a:uFillTx/>
                <a:latin typeface="+mj-lt"/>
                <a:ea typeface="Arial Unicode MS" pitchFamily="50" charset="-128"/>
                <a:cs typeface="Arial Unicode MS" pitchFamily="50" charset="-128"/>
              </a:rPr>
              <a:t>Revision of the Pharmaceutical Affairs Law  was enacted in the </a:t>
            </a:r>
            <a:r>
              <a:rPr kumimoji="1" lang="en-US" altLang="ja-JP" sz="2000" b="0" i="0" strike="noStrike" kern="1200" cap="none" spc="0" normalizeH="0" noProof="0" dirty="0" smtClean="0">
                <a:ln>
                  <a:noFill/>
                </a:ln>
                <a:effectLst/>
                <a:uLnTx/>
                <a:uFillTx/>
                <a:latin typeface="+mj-lt"/>
                <a:ea typeface="Arial Unicode MS" pitchFamily="50" charset="-128"/>
                <a:cs typeface="Arial Unicode MS" pitchFamily="50" charset="-128"/>
              </a:rPr>
              <a:t>extraordinary Diet session in Autumn 2013</a:t>
            </a:r>
            <a:r>
              <a:rPr lang="en-US" altLang="ja-JP" sz="2000" dirty="0">
                <a:latin typeface="+mj-lt"/>
                <a:ea typeface="Arial Unicode MS" pitchFamily="50" charset="-128"/>
                <a:cs typeface="Arial Unicode MS" pitchFamily="50" charset="-128"/>
              </a:rPr>
              <a:t>. </a:t>
            </a:r>
            <a:endParaRPr lang="en-US" altLang="ja-JP" sz="2000" dirty="0" smtClean="0">
              <a:latin typeface="+mj-lt"/>
              <a:ea typeface="Arial Unicode MS" pitchFamily="50" charset="-128"/>
              <a:cs typeface="Arial Unicode MS" pitchFamily="50" charset="-128"/>
            </a:endParaRPr>
          </a:p>
          <a:p>
            <a:pPr marL="109728" lvl="0" algn="just">
              <a:lnSpc>
                <a:spcPts val="2100"/>
              </a:lnSpc>
              <a:spcBef>
                <a:spcPts val="400"/>
              </a:spcBef>
              <a:buClr>
                <a:schemeClr val="accent1"/>
              </a:buClr>
              <a:buSzPct val="68000"/>
              <a:defRPr/>
            </a:pPr>
            <a:r>
              <a:rPr lang="en-US" altLang="ja-JP" sz="2000" dirty="0" smtClean="0">
                <a:latin typeface="+mj-lt"/>
                <a:ea typeface="Arial Unicode MS" pitchFamily="50" charset="-128"/>
                <a:cs typeface="Arial Unicode MS" pitchFamily="50" charset="-128"/>
              </a:rPr>
              <a:t>Details </a:t>
            </a:r>
            <a:r>
              <a:rPr lang="en-US" altLang="ja-JP" sz="2000" dirty="0">
                <a:latin typeface="+mj-lt"/>
                <a:ea typeface="Arial Unicode MS" pitchFamily="50" charset="-128"/>
                <a:cs typeface="Arial Unicode MS" pitchFamily="50" charset="-128"/>
              </a:rPr>
              <a:t>will be stipulated by lower level </a:t>
            </a:r>
            <a:r>
              <a:rPr lang="en-US" altLang="ja-JP" sz="2000" dirty="0" smtClean="0">
                <a:latin typeface="+mj-lt"/>
                <a:ea typeface="Arial Unicode MS" pitchFamily="50" charset="-128"/>
                <a:cs typeface="Arial Unicode MS" pitchFamily="50" charset="-128"/>
              </a:rPr>
              <a:t>legislation </a:t>
            </a:r>
            <a:r>
              <a:rPr lang="en-US" altLang="ja-JP" sz="2000" dirty="0">
                <a:latin typeface="+mj-lt"/>
                <a:ea typeface="Arial Unicode MS" pitchFamily="50" charset="-128"/>
                <a:cs typeface="Arial Unicode MS" pitchFamily="50" charset="-128"/>
              </a:rPr>
              <a:t>(ministerial orders, etc.)</a:t>
            </a:r>
            <a:endParaRPr kumimoji="1" lang="ja-JP" altLang="en-US" sz="2000" b="0" i="0" strike="noStrike" kern="1200" cap="none" spc="0" normalizeH="0" baseline="0" noProof="0" dirty="0">
              <a:ln>
                <a:noFill/>
              </a:ln>
              <a:effectLst/>
              <a:uLnTx/>
              <a:uFillTx/>
              <a:latin typeface="+mj-lt"/>
              <a:ea typeface="Arial Unicode MS" pitchFamily="50" charset="-128"/>
              <a:cs typeface="Arial Unicode MS" pitchFamily="50" charset="-128"/>
            </a:endParaRPr>
          </a:p>
        </p:txBody>
      </p:sp>
      <p:sp>
        <p:nvSpPr>
          <p:cNvPr id="17" name="コンテンツ プレースホルダ 1"/>
          <p:cNvSpPr txBox="1">
            <a:spLocks/>
          </p:cNvSpPr>
          <p:nvPr/>
        </p:nvSpPr>
        <p:spPr>
          <a:xfrm>
            <a:off x="107504" y="4970785"/>
            <a:ext cx="8941584" cy="76247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just">
              <a:lnSpc>
                <a:spcPts val="2100"/>
              </a:lnSpc>
            </a:pPr>
            <a:r>
              <a:rPr lang="en-US" altLang="ja-JP" sz="2000" dirty="0">
                <a:solidFill>
                  <a:schemeClr val="tx1"/>
                </a:solidFill>
                <a:latin typeface="+mj-lt"/>
                <a:ea typeface="Arial Unicode MS" pitchFamily="50" charset="-128"/>
                <a:cs typeface="Arial Unicode MS" pitchFamily="50" charset="-128"/>
              </a:rPr>
              <a:t>To ensure consistency of the GCP Ordinance with the </a:t>
            </a:r>
            <a:r>
              <a:rPr lang="en-US" altLang="ja-JP" sz="2000" dirty="0" smtClean="0">
                <a:solidFill>
                  <a:schemeClr val="tx1"/>
                </a:solidFill>
                <a:latin typeface="+mj-lt"/>
                <a:ea typeface="Arial Unicode MS" pitchFamily="50" charset="-128"/>
                <a:cs typeface="Arial Unicode MS" pitchFamily="50" charset="-128"/>
              </a:rPr>
              <a:t>content </a:t>
            </a:r>
            <a:r>
              <a:rPr lang="en-US" altLang="ja-JP" sz="2000" dirty="0">
                <a:solidFill>
                  <a:schemeClr val="tx1"/>
                </a:solidFill>
                <a:latin typeface="+mj-lt"/>
                <a:ea typeface="Arial Unicode MS" pitchFamily="50" charset="-128"/>
                <a:cs typeface="Arial Unicode MS" pitchFamily="50" charset="-128"/>
              </a:rPr>
              <a:t>of ICH-GCP Guidelines, GCP Ordinance </a:t>
            </a:r>
            <a:r>
              <a:rPr lang="en-US" altLang="ja-JP" sz="2000" dirty="0" smtClean="0">
                <a:solidFill>
                  <a:schemeClr val="tx1"/>
                </a:solidFill>
                <a:latin typeface="+mj-lt"/>
                <a:ea typeface="Arial Unicode MS" pitchFamily="50" charset="-128"/>
                <a:cs typeface="Arial Unicode MS" pitchFamily="50" charset="-128"/>
              </a:rPr>
              <a:t>was amended in December </a:t>
            </a:r>
            <a:r>
              <a:rPr lang="en-US" altLang="ja-JP" sz="2000" dirty="0">
                <a:solidFill>
                  <a:schemeClr val="tx1"/>
                </a:solidFill>
                <a:latin typeface="+mj-lt"/>
                <a:ea typeface="Arial Unicode MS" pitchFamily="50" charset="-128"/>
                <a:cs typeface="Arial Unicode MS" pitchFamily="50" charset="-128"/>
              </a:rPr>
              <a:t>2012.</a:t>
            </a:r>
          </a:p>
          <a:p>
            <a:pPr algn="just">
              <a:lnSpc>
                <a:spcPts val="2100"/>
              </a:lnSpc>
            </a:pPr>
            <a:endParaRPr lang="en-US" altLang="ja-JP" sz="2000" dirty="0" smtClean="0">
              <a:solidFill>
                <a:schemeClr val="tx1"/>
              </a:solidFill>
              <a:latin typeface="+mj-lt"/>
              <a:ea typeface="Arial Unicode MS" pitchFamily="50" charset="-128"/>
              <a:cs typeface="Arial Unicode MS" pitchFamily="50" charset="-128"/>
            </a:endParaRPr>
          </a:p>
        </p:txBody>
      </p:sp>
      <p:sp>
        <p:nvSpPr>
          <p:cNvPr id="18" name="タイトル 4"/>
          <p:cNvSpPr txBox="1">
            <a:spLocks/>
          </p:cNvSpPr>
          <p:nvPr/>
        </p:nvSpPr>
        <p:spPr>
          <a:xfrm>
            <a:off x="122949" y="4634009"/>
            <a:ext cx="4387994" cy="373700"/>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Autofit/>
            <a:scene3d>
              <a:camera prst="orthographicFront"/>
              <a:lightRig rig="soft" dir="t"/>
            </a:scene3d>
            <a:sp3d prstMaterial="softEdge">
              <a:bevelT w="25400" h="25400"/>
            </a:sp3d>
          </a:bodyPr>
          <a:lstStyle/>
          <a:p>
            <a:pPr marL="285750" lvl="0" indent="-285750">
              <a:lnSpc>
                <a:spcPct val="90000"/>
              </a:lnSpc>
              <a:buFont typeface="Wingdings" pitchFamily="2" charset="2"/>
              <a:buChar char="l"/>
              <a:defRPr/>
            </a:pPr>
            <a:r>
              <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Good Clinical Practice : GCP</a:t>
            </a:r>
          </a:p>
        </p:txBody>
      </p:sp>
      <p:sp>
        <p:nvSpPr>
          <p:cNvPr id="21" name="タイトル 4"/>
          <p:cNvSpPr txBox="1">
            <a:spLocks/>
          </p:cNvSpPr>
          <p:nvPr/>
        </p:nvSpPr>
        <p:spPr>
          <a:xfrm>
            <a:off x="107504" y="5661248"/>
            <a:ext cx="8942851" cy="514840"/>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Autofit/>
            <a:scene3d>
              <a:camera prst="orthographicFront"/>
              <a:lightRig rig="soft" dir="t"/>
            </a:scene3d>
            <a:sp3d prstMaterial="softEdge">
              <a:bevelT w="25400" h="25400"/>
            </a:sp3d>
          </a:bodyPr>
          <a:lstStyle/>
          <a:p>
            <a:pPr marL="285750" lvl="0" indent="-285750">
              <a:lnSpc>
                <a:spcPct val="90000"/>
              </a:lnSpc>
              <a:buFont typeface="Wingdings" pitchFamily="2" charset="2"/>
              <a:buChar char="l"/>
              <a:defRPr/>
            </a:pPr>
            <a:r>
              <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Expansion of  Japan-EU MRA </a:t>
            </a:r>
            <a:r>
              <a:rPr kumimoji="1" lang="en-US" altLang="ja-JP" sz="20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(Good Manufacturing Practice :GMP)</a:t>
            </a:r>
            <a:endPar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endParaRPr>
          </a:p>
        </p:txBody>
      </p:sp>
      <p:sp>
        <p:nvSpPr>
          <p:cNvPr id="25" name="タイトル 4"/>
          <p:cNvSpPr txBox="1">
            <a:spLocks/>
          </p:cNvSpPr>
          <p:nvPr/>
        </p:nvSpPr>
        <p:spPr>
          <a:xfrm>
            <a:off x="94234" y="3242593"/>
            <a:ext cx="4366269" cy="431471"/>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rmAutofit/>
            <a:scene3d>
              <a:camera prst="orthographicFront"/>
              <a:lightRig rig="soft" dir="t"/>
            </a:scene3d>
            <a:sp3d prstMaterial="softEdge">
              <a:bevelT w="25400" h="25400"/>
            </a:sp3d>
          </a:bodyPr>
          <a:lstStyle/>
          <a:p>
            <a:pPr marL="285750" lvl="0" indent="-285750">
              <a:lnSpc>
                <a:spcPct val="90000"/>
              </a:lnSpc>
              <a:buFont typeface="Wingdings" pitchFamily="2" charset="2"/>
              <a:buChar char="l"/>
              <a:defRPr/>
            </a:pPr>
            <a:r>
              <a:rPr lang="en-US" altLang="ja-JP" sz="2400" b="1" dirty="0" smtClean="0">
                <a:solidFill>
                  <a:srgbClr val="000000"/>
                </a:solidFill>
                <a:effectLst>
                  <a:outerShdw blurRad="31750" dist="25400" dir="5400000" algn="tl" rotWithShape="0">
                    <a:srgbClr val="000000">
                      <a:alpha val="25000"/>
                    </a:srgbClr>
                  </a:outerShdw>
                </a:effectLst>
                <a:latin typeface="+mj-lt"/>
                <a:ea typeface="Arial Unicode MS" pitchFamily="50" charset="-128"/>
                <a:cs typeface="Arial Unicode MS" pitchFamily="50" charset="-128"/>
              </a:rPr>
              <a:t>Vaccines</a:t>
            </a:r>
            <a:endPar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endParaRPr>
          </a:p>
        </p:txBody>
      </p:sp>
      <p:sp>
        <p:nvSpPr>
          <p:cNvPr id="26" name="コンテンツ プレースホルダ 1"/>
          <p:cNvSpPr txBox="1">
            <a:spLocks/>
          </p:cNvSpPr>
          <p:nvPr/>
        </p:nvSpPr>
        <p:spPr>
          <a:xfrm>
            <a:off x="-36512" y="3674064"/>
            <a:ext cx="9086867" cy="793713"/>
          </a:xfrm>
          <a:prstGeom prst="rect">
            <a:avLst/>
          </a:prstGeom>
        </p:spPr>
        <p:txBody>
          <a:bodyPr vert="horz">
            <a:noAutofit/>
          </a:bodyPr>
          <a:lstStyle/>
          <a:p>
            <a:pPr marL="109728">
              <a:lnSpc>
                <a:spcPts val="2100"/>
              </a:lnSpc>
              <a:spcBef>
                <a:spcPts val="400"/>
              </a:spcBef>
              <a:buClr>
                <a:schemeClr val="accent1"/>
              </a:buClr>
              <a:buSzPct val="68000"/>
              <a:defRPr/>
            </a:pPr>
            <a:r>
              <a:rPr lang="en-US" altLang="ja-JP" sz="2000" dirty="0" smtClean="0">
                <a:latin typeface="+mj-lt"/>
                <a:ea typeface="Arial Unicode MS" pitchFamily="50" charset="-128"/>
                <a:cs typeface="Arial Unicode MS" pitchFamily="50" charset="-128"/>
              </a:rPr>
              <a:t>In order to ensure </a:t>
            </a:r>
            <a:r>
              <a:rPr lang="en-US" altLang="ja-JP" sz="2000" dirty="0">
                <a:latin typeface="+mj-lt"/>
                <a:ea typeface="Arial Unicode MS" pitchFamily="50" charset="-128"/>
                <a:cs typeface="Arial Unicode MS" pitchFamily="50" charset="-128"/>
              </a:rPr>
              <a:t>consistency with international standards in terms of specifications and testing methods for </a:t>
            </a:r>
            <a:r>
              <a:rPr lang="en-US" altLang="ja-JP" sz="2000" dirty="0" smtClean="0">
                <a:latin typeface="+mj-lt"/>
                <a:ea typeface="Arial Unicode MS" pitchFamily="50" charset="-128"/>
                <a:cs typeface="Arial Unicode MS" pitchFamily="50" charset="-128"/>
              </a:rPr>
              <a:t>vaccines, “Minimum </a:t>
            </a:r>
            <a:r>
              <a:rPr lang="en-US" altLang="ja-JP" sz="2000" dirty="0">
                <a:latin typeface="+mj-lt"/>
                <a:ea typeface="Arial Unicode MS" pitchFamily="50" charset="-128"/>
                <a:cs typeface="Arial Unicode MS" pitchFamily="50" charset="-128"/>
              </a:rPr>
              <a:t>Requirements for Biological Products”   </a:t>
            </a:r>
            <a:r>
              <a:rPr lang="en-US" altLang="ja-JP" sz="2000" dirty="0" smtClean="0">
                <a:latin typeface="+mj-lt"/>
                <a:ea typeface="Arial Unicode MS" pitchFamily="50" charset="-128"/>
                <a:cs typeface="Arial Unicode MS" pitchFamily="50" charset="-128"/>
              </a:rPr>
              <a:t>was revised    </a:t>
            </a:r>
            <a:r>
              <a:rPr lang="en-US" altLang="ja-JP" sz="2000" dirty="0">
                <a:latin typeface="+mj-lt"/>
                <a:ea typeface="Arial Unicode MS" pitchFamily="50" charset="-128"/>
                <a:cs typeface="Arial Unicode MS" pitchFamily="50" charset="-128"/>
              </a:rPr>
              <a:t>on  September  2013. </a:t>
            </a:r>
            <a:endParaRPr lang="ja-JP" altLang="en-US" sz="2000" dirty="0" smtClean="0">
              <a:latin typeface="+mj-lt"/>
            </a:endParaRPr>
          </a:p>
        </p:txBody>
      </p:sp>
      <p:sp>
        <p:nvSpPr>
          <p:cNvPr id="29" name="正方形/長方形 28"/>
          <p:cNvSpPr/>
          <p:nvPr/>
        </p:nvSpPr>
        <p:spPr>
          <a:xfrm>
            <a:off x="3558086" y="594998"/>
            <a:ext cx="2272545" cy="461665"/>
          </a:xfrm>
          <a:prstGeom prst="rect">
            <a:avLst/>
          </a:prstGeom>
          <a:ln>
            <a:solidFill>
              <a:schemeClr val="accent1"/>
            </a:solidFill>
          </a:ln>
        </p:spPr>
        <p:txBody>
          <a:bodyPr wrap="none">
            <a:spAutoFit/>
          </a:bodyPr>
          <a:lstStyle/>
          <a:p>
            <a:r>
              <a:rPr lang="en-US" altLang="ja-JP" sz="2400" dirty="0">
                <a:latin typeface="+mj-lt"/>
              </a:rPr>
              <a:t>Medical Devices </a:t>
            </a:r>
            <a:endParaRPr lang="ja-JP" altLang="en-US" sz="2400" dirty="0">
              <a:latin typeface="+mj-lt"/>
            </a:endParaRPr>
          </a:p>
        </p:txBody>
      </p:sp>
      <p:sp>
        <p:nvSpPr>
          <p:cNvPr id="30" name="正方形/長方形 29"/>
          <p:cNvSpPr/>
          <p:nvPr/>
        </p:nvSpPr>
        <p:spPr>
          <a:xfrm>
            <a:off x="3635896" y="2780928"/>
            <a:ext cx="2116926" cy="461665"/>
          </a:xfrm>
          <a:prstGeom prst="rect">
            <a:avLst/>
          </a:prstGeom>
          <a:ln>
            <a:solidFill>
              <a:schemeClr val="accent1"/>
            </a:solidFill>
          </a:ln>
        </p:spPr>
        <p:txBody>
          <a:bodyPr wrap="none">
            <a:spAutoFit/>
          </a:bodyPr>
          <a:lstStyle/>
          <a:p>
            <a:r>
              <a:rPr lang="en-US" altLang="ja-JP" sz="2400" dirty="0">
                <a:latin typeface="+mj-lt"/>
              </a:rPr>
              <a:t>Pharmaceutical</a:t>
            </a:r>
            <a:endParaRPr lang="ja-JP" altLang="en-US" sz="2400" dirty="0">
              <a:latin typeface="+mj-lt"/>
            </a:endParaRPr>
          </a:p>
        </p:txBody>
      </p:sp>
      <p:sp>
        <p:nvSpPr>
          <p:cNvPr id="32" name="正方形/長方形 31"/>
          <p:cNvSpPr/>
          <p:nvPr/>
        </p:nvSpPr>
        <p:spPr>
          <a:xfrm>
            <a:off x="0" y="6254057"/>
            <a:ext cx="9144000" cy="631327"/>
          </a:xfrm>
          <a:prstGeom prst="rect">
            <a:avLst/>
          </a:prstGeom>
        </p:spPr>
        <p:txBody>
          <a:bodyPr wrap="square">
            <a:spAutoFit/>
          </a:bodyPr>
          <a:lstStyle/>
          <a:p>
            <a:pPr marL="109728" lvl="0">
              <a:lnSpc>
                <a:spcPts val="2100"/>
              </a:lnSpc>
              <a:spcBef>
                <a:spcPts val="400"/>
              </a:spcBef>
              <a:buClr>
                <a:schemeClr val="accent1"/>
              </a:buClr>
              <a:buSzPct val="68000"/>
              <a:defRPr/>
            </a:pPr>
            <a:r>
              <a:rPr lang="en-US" altLang="ja-JP" sz="2000" dirty="0">
                <a:latin typeface="+mj-lt"/>
                <a:ea typeface="Arial Unicode MS" pitchFamily="50" charset="-128"/>
                <a:cs typeface="Arial Unicode MS" pitchFamily="50" charset="-128"/>
              </a:rPr>
              <a:t>Japan is now proceeding with application </a:t>
            </a:r>
            <a:r>
              <a:rPr lang="en-US" altLang="ja-JP" sz="2000" dirty="0" smtClean="0">
                <a:latin typeface="+mj-lt"/>
                <a:ea typeface="Arial Unicode MS" pitchFamily="50" charset="-128"/>
                <a:cs typeface="Arial Unicode MS" pitchFamily="50" charset="-128"/>
              </a:rPr>
              <a:t>for </a:t>
            </a:r>
            <a:r>
              <a:rPr lang="en-US" altLang="ja-JP" sz="2000" dirty="0">
                <a:latin typeface="+mj-lt"/>
                <a:ea typeface="Arial Unicode MS" pitchFamily="50" charset="-128"/>
                <a:cs typeface="Arial Unicode MS" pitchFamily="50" charset="-128"/>
              </a:rPr>
              <a:t>membership in Pharmaceutical Inspection Co-operation Scheme (PIC/S</a:t>
            </a:r>
            <a:r>
              <a:rPr lang="en-US" altLang="ja-JP" sz="2000" dirty="0" smtClean="0">
                <a:latin typeface="+mj-lt"/>
                <a:ea typeface="Arial Unicode MS" pitchFamily="50" charset="-128"/>
                <a:cs typeface="Arial Unicode MS" pitchFamily="50" charset="-128"/>
              </a:rPr>
              <a:t>).</a:t>
            </a:r>
            <a:endParaRPr lang="en-US" altLang="ja-JP" sz="2000" b="1" dirty="0">
              <a:latin typeface="+mj-lt"/>
              <a:ea typeface="Arial Unicode MS" pitchFamily="50" charset="-128"/>
              <a:cs typeface="Arial Unicode MS" pitchFamily="50" charset="-128"/>
            </a:endParaRPr>
          </a:p>
        </p:txBody>
      </p:sp>
      <p:sp>
        <p:nvSpPr>
          <p:cNvPr id="14"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20</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5" name="直線コネクタ 14"/>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0" y="-30021"/>
            <a:ext cx="9169559"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000" b="1" dirty="0" smtClean="0">
                <a:solidFill>
                  <a:prstClr val="black"/>
                </a:solidFill>
                <a:latin typeface="Arial" panose="020B0604020202020204" pitchFamily="34" charset="0"/>
                <a:cs typeface="Arial" panose="020B0604020202020204" pitchFamily="34" charset="0"/>
              </a:rPr>
              <a:t>Sector-Specific </a:t>
            </a:r>
            <a:r>
              <a:rPr lang="en-US" altLang="ja-JP" sz="2000" b="1" dirty="0">
                <a:solidFill>
                  <a:prstClr val="black"/>
                </a:solidFill>
                <a:latin typeface="Arial" panose="020B0604020202020204" pitchFamily="34" charset="0"/>
                <a:cs typeface="Arial" panose="020B0604020202020204" pitchFamily="34" charset="0"/>
              </a:rPr>
              <a:t>Regulatory </a:t>
            </a:r>
            <a:r>
              <a:rPr lang="en-US" altLang="ja-JP" sz="2000" b="1" dirty="0" smtClean="0">
                <a:solidFill>
                  <a:prstClr val="black"/>
                </a:solidFill>
                <a:latin typeface="Arial" panose="020B0604020202020204" pitchFamily="34" charset="0"/>
                <a:cs typeface="Arial" panose="020B0604020202020204" pitchFamily="34" charset="0"/>
              </a:rPr>
              <a:t>Reform</a:t>
            </a:r>
          </a:p>
          <a:p>
            <a:pPr marL="263525" indent="-263525"/>
            <a:r>
              <a:rPr lang="ja-JP" altLang="en-US" sz="2000" b="1" dirty="0" smtClean="0">
                <a:solidFill>
                  <a:prstClr val="black"/>
                </a:solidFill>
                <a:latin typeface="Arial" panose="020B0604020202020204" pitchFamily="34" charset="0"/>
                <a:cs typeface="Arial" panose="020B0604020202020204" pitchFamily="34" charset="0"/>
              </a:rPr>
              <a:t>～</a:t>
            </a:r>
            <a:r>
              <a:rPr lang="en-US" altLang="ja-JP" sz="2000" b="1" dirty="0" smtClean="0">
                <a:solidFill>
                  <a:prstClr val="black"/>
                </a:solidFill>
                <a:latin typeface="Arial" panose="020B0604020202020204" pitchFamily="34" charset="0"/>
                <a:cs typeface="Arial" panose="020B0604020202020204" pitchFamily="34" charset="0"/>
              </a:rPr>
              <a:t>Medical </a:t>
            </a:r>
            <a:r>
              <a:rPr lang="en-US" altLang="ja-JP" sz="2000" b="1" dirty="0">
                <a:solidFill>
                  <a:prstClr val="black"/>
                </a:solidFill>
                <a:latin typeface="Arial" panose="020B0604020202020204" pitchFamily="34" charset="0"/>
                <a:cs typeface="Arial" panose="020B0604020202020204" pitchFamily="34" charset="0"/>
              </a:rPr>
              <a:t>Devices and Pharmaceutical</a:t>
            </a:r>
            <a:r>
              <a:rPr lang="ja-JP" altLang="en-US" sz="2000" b="1" dirty="0">
                <a:solidFill>
                  <a:prstClr val="black"/>
                </a:solidFill>
                <a:latin typeface="Arial" panose="020B0604020202020204" pitchFamily="34" charset="0"/>
                <a:cs typeface="Arial" panose="020B0604020202020204" pitchFamily="34" charset="0"/>
              </a:rPr>
              <a:t>～ </a:t>
            </a:r>
            <a:endParaRPr lang="en-US" altLang="ja-JP"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448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4"/>
          <p:cNvSpPr txBox="1">
            <a:spLocks/>
          </p:cNvSpPr>
          <p:nvPr/>
        </p:nvSpPr>
        <p:spPr>
          <a:xfrm>
            <a:off x="94659" y="1038979"/>
            <a:ext cx="4450701" cy="418510"/>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rmAutofit/>
            <a:scene3d>
              <a:camera prst="orthographicFront"/>
              <a:lightRig rig="soft" dir="t"/>
            </a:scene3d>
            <a:sp3d prstMaterial="softEdge">
              <a:bevelT w="25400" h="25400"/>
            </a:sp3d>
          </a:bodyPr>
          <a:lstStyle/>
          <a:p>
            <a:pPr marL="285750" marR="0" lvl="0" indent="-285750" algn="ctr" defTabSz="914400" rtl="0" eaLnBrk="1" fontAlgn="auto" latinLnBrk="0" hangingPunct="1">
              <a:lnSpc>
                <a:spcPts val="2000"/>
              </a:lnSpc>
              <a:spcBef>
                <a:spcPts val="0"/>
              </a:spcBef>
              <a:spcAft>
                <a:spcPts val="0"/>
              </a:spcAft>
              <a:buClrTx/>
              <a:buSzTx/>
              <a:buFont typeface="Wingdings" pitchFamily="2" charset="2"/>
              <a:buChar char="l"/>
              <a:tabLst/>
              <a:defRPr/>
            </a:pPr>
            <a:r>
              <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Adoption of UNECE regulations</a:t>
            </a:r>
          </a:p>
        </p:txBody>
      </p:sp>
      <p:sp>
        <p:nvSpPr>
          <p:cNvPr id="4" name="テキスト ボックス 3"/>
          <p:cNvSpPr txBox="1"/>
          <p:nvPr/>
        </p:nvSpPr>
        <p:spPr>
          <a:xfrm>
            <a:off x="58147" y="1643545"/>
            <a:ext cx="4594651" cy="861774"/>
          </a:xfrm>
          <a:prstGeom prst="rect">
            <a:avLst/>
          </a:prstGeom>
          <a:noFill/>
        </p:spPr>
        <p:txBody>
          <a:bodyPr wrap="square" rtlCol="0">
            <a:spAutoFit/>
          </a:bodyPr>
          <a:lstStyle/>
          <a:p>
            <a:pPr marL="0" lvl="1">
              <a:lnSpc>
                <a:spcPts val="2000"/>
              </a:lnSpc>
            </a:pPr>
            <a:r>
              <a:rPr lang="en-US" altLang="ja-JP" sz="2000" dirty="0" smtClean="0">
                <a:latin typeface="+mj-lt"/>
                <a:ea typeface="Arial Unicode MS" pitchFamily="50" charset="-128"/>
                <a:cs typeface="Arial Unicode MS" pitchFamily="50" charset="-128"/>
              </a:rPr>
              <a:t>     MLIT (Ministry of Land, Infrastructure, Transport and Tourism) </a:t>
            </a:r>
            <a:r>
              <a:rPr lang="en-US" altLang="ja-JP" sz="2000" dirty="0">
                <a:ea typeface="Arial Unicode MS" pitchFamily="50" charset="-128"/>
                <a:cs typeface="Arial Unicode MS" pitchFamily="50" charset="-128"/>
              </a:rPr>
              <a:t>published </a:t>
            </a:r>
            <a:r>
              <a:rPr lang="en-US" altLang="ja-JP" sz="2000" dirty="0" smtClean="0">
                <a:ea typeface="Arial Unicode MS" pitchFamily="50" charset="-128"/>
                <a:cs typeface="Arial Unicode MS" pitchFamily="50" charset="-128"/>
              </a:rPr>
              <a:t>roadmap </a:t>
            </a:r>
            <a:r>
              <a:rPr lang="en-US" altLang="ja-JP" sz="2000" dirty="0" smtClean="0">
                <a:latin typeface="+mj-lt"/>
                <a:ea typeface="Arial Unicode MS" pitchFamily="50" charset="-128"/>
                <a:cs typeface="Arial Unicode MS" pitchFamily="50" charset="-128"/>
              </a:rPr>
              <a:t>on 29 March, 2013. </a:t>
            </a:r>
          </a:p>
        </p:txBody>
      </p:sp>
      <p:sp>
        <p:nvSpPr>
          <p:cNvPr id="5" name="テキスト ボックス 4"/>
          <p:cNvSpPr txBox="1"/>
          <p:nvPr/>
        </p:nvSpPr>
        <p:spPr>
          <a:xfrm>
            <a:off x="0" y="2532380"/>
            <a:ext cx="4932040" cy="1374735"/>
          </a:xfrm>
          <a:prstGeom prst="rect">
            <a:avLst/>
          </a:prstGeom>
          <a:noFill/>
        </p:spPr>
        <p:txBody>
          <a:bodyPr wrap="square" rtlCol="0">
            <a:spAutoFit/>
          </a:bodyPr>
          <a:lstStyle/>
          <a:p>
            <a:pPr marL="342900" indent="-342900">
              <a:lnSpc>
                <a:spcPts val="2000"/>
              </a:lnSpc>
              <a:buFont typeface="Wingdings" pitchFamily="2" charset="2"/>
              <a:buChar char="Ø"/>
            </a:pPr>
            <a:r>
              <a:rPr lang="en-US" altLang="ja-JP" sz="2000" dirty="0" smtClean="0">
                <a:latin typeface="+mj-lt"/>
              </a:rPr>
              <a:t>35/47 passenger vehicle  regulations adopted</a:t>
            </a:r>
          </a:p>
          <a:p>
            <a:pPr marL="342900" indent="-342900">
              <a:lnSpc>
                <a:spcPts val="2000"/>
              </a:lnSpc>
              <a:buFont typeface="Wingdings" pitchFamily="2" charset="2"/>
              <a:buChar char="Ø"/>
            </a:pPr>
            <a:r>
              <a:rPr lang="en-US" altLang="ja-JP" sz="2000" dirty="0" smtClean="0">
                <a:latin typeface="+mj-lt"/>
              </a:rPr>
              <a:t>8 regulations are in the process of adaptation</a:t>
            </a:r>
          </a:p>
          <a:p>
            <a:pPr marL="342900" indent="-342900">
              <a:lnSpc>
                <a:spcPts val="2000"/>
              </a:lnSpc>
              <a:buFont typeface="Wingdings" pitchFamily="2" charset="2"/>
              <a:buChar char="Ø"/>
            </a:pPr>
            <a:r>
              <a:rPr lang="en-US" altLang="ja-JP" sz="2000" dirty="0" smtClean="0">
                <a:latin typeface="+mj-lt"/>
              </a:rPr>
              <a:t>additional work is also in progress</a:t>
            </a:r>
            <a:r>
              <a:rPr lang="en-US" altLang="ja-JP" sz="2000" dirty="0">
                <a:latin typeface="+mj-lt"/>
              </a:rPr>
              <a:t> </a:t>
            </a:r>
            <a:endParaRPr lang="en-US" altLang="ja-JP" sz="2000" dirty="0" smtClean="0">
              <a:latin typeface="+mj-lt"/>
            </a:endParaRPr>
          </a:p>
        </p:txBody>
      </p:sp>
      <p:sp>
        <p:nvSpPr>
          <p:cNvPr id="6" name="タイトル 4"/>
          <p:cNvSpPr txBox="1">
            <a:spLocks/>
          </p:cNvSpPr>
          <p:nvPr/>
        </p:nvSpPr>
        <p:spPr>
          <a:xfrm>
            <a:off x="4720254" y="5085184"/>
            <a:ext cx="4366997" cy="473931"/>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rmAutofit/>
            <a:scene3d>
              <a:camera prst="orthographicFront"/>
              <a:lightRig rig="soft" dir="t"/>
            </a:scene3d>
            <a:sp3d prstMaterial="softEdge">
              <a:bevelT w="25400" h="25400"/>
            </a:sp3d>
          </a:bodyPr>
          <a:lstStyle/>
          <a:p>
            <a:pPr marL="285750" marR="0" lvl="0" indent="-285750" defTabSz="914400" rtl="0" eaLnBrk="1" fontAlgn="auto" latinLnBrk="0" hangingPunct="1">
              <a:lnSpc>
                <a:spcPts val="2000"/>
              </a:lnSpc>
              <a:spcBef>
                <a:spcPts val="0"/>
              </a:spcBef>
              <a:spcAft>
                <a:spcPts val="0"/>
              </a:spcAft>
              <a:buClrTx/>
              <a:buSzTx/>
              <a:buFont typeface="Wingdings" pitchFamily="2" charset="2"/>
              <a:buChar char="l"/>
              <a:tabLst/>
              <a:defRPr/>
            </a:pPr>
            <a:r>
              <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High-pressure</a:t>
            </a:r>
            <a:r>
              <a:rPr kumimoji="1" lang="en-US" altLang="ja-JP" sz="2400" b="1" i="0" u="none" strike="noStrike" kern="1200" cap="none" spc="0" normalizeH="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 gas tanks</a:t>
            </a:r>
            <a:endPar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endParaRPr>
          </a:p>
        </p:txBody>
      </p:sp>
      <p:sp>
        <p:nvSpPr>
          <p:cNvPr id="7" name="コンテンツ プレースホルダ 1"/>
          <p:cNvSpPr txBox="1">
            <a:spLocks/>
          </p:cNvSpPr>
          <p:nvPr/>
        </p:nvSpPr>
        <p:spPr>
          <a:xfrm>
            <a:off x="4648583" y="5748458"/>
            <a:ext cx="4441710" cy="861774"/>
          </a:xfrm>
          <a:prstGeom prst="rect">
            <a:avLst/>
          </a:prstGeom>
        </p:spPr>
        <p:txBody>
          <a:bodyPr vert="horz" wrap="square">
            <a:spAutoFit/>
          </a:bodyPr>
          <a:lstStyle/>
          <a:p>
            <a:pPr marL="82550" lvl="0" indent="26988" algn="just">
              <a:lnSpc>
                <a:spcPts val="2000"/>
              </a:lnSpc>
              <a:spcBef>
                <a:spcPts val="400"/>
              </a:spcBef>
              <a:buClr>
                <a:schemeClr val="accent1"/>
              </a:buClr>
              <a:buSzPct val="68000"/>
              <a:defRPr/>
            </a:pPr>
            <a:r>
              <a:rPr lang="en-US" altLang="ja-JP" sz="2000" dirty="0">
                <a:latin typeface="+mj-lt"/>
                <a:ea typeface="Arial Unicode MS" pitchFamily="50" charset="-128"/>
                <a:cs typeface="Arial Unicode MS" pitchFamily="50" charset="-128"/>
              </a:rPr>
              <a:t>The gtr (Phase 1) was adopted in June 2013 at UNECE/WP29. </a:t>
            </a:r>
            <a:r>
              <a:rPr lang="en-US" altLang="ja-JP" sz="2000" dirty="0" smtClean="0">
                <a:latin typeface="+mj-lt"/>
                <a:ea typeface="Arial Unicode MS" pitchFamily="50" charset="-128"/>
                <a:cs typeface="Arial Unicode MS" pitchFamily="50" charset="-128"/>
              </a:rPr>
              <a:t>Japan will adopt the gtr by </a:t>
            </a:r>
            <a:r>
              <a:rPr lang="en-US" altLang="ja-JP" sz="2000" dirty="0">
                <a:latin typeface="+mj-lt"/>
                <a:ea typeface="Arial Unicode MS" pitchFamily="50" charset="-128"/>
                <a:cs typeface="Arial Unicode MS" pitchFamily="50" charset="-128"/>
              </a:rPr>
              <a:t>the end of June 2014</a:t>
            </a:r>
            <a:r>
              <a:rPr lang="en-US" altLang="ja-JP" sz="2000" dirty="0" smtClean="0">
                <a:latin typeface="+mj-lt"/>
                <a:ea typeface="Arial Unicode MS" pitchFamily="50" charset="-128"/>
                <a:cs typeface="Arial Unicode MS" pitchFamily="50" charset="-128"/>
              </a:rPr>
              <a:t>.</a:t>
            </a:r>
            <a:endParaRPr lang="en-US" altLang="ja-JP" sz="2000" dirty="0">
              <a:latin typeface="+mj-lt"/>
              <a:ea typeface="Arial Unicode MS" pitchFamily="50" charset="-128"/>
              <a:cs typeface="Arial Unicode MS" pitchFamily="50" charset="-128"/>
            </a:endParaRPr>
          </a:p>
        </p:txBody>
      </p:sp>
      <p:sp>
        <p:nvSpPr>
          <p:cNvPr id="8" name="タイトル 4"/>
          <p:cNvSpPr txBox="1">
            <a:spLocks/>
          </p:cNvSpPr>
          <p:nvPr/>
        </p:nvSpPr>
        <p:spPr>
          <a:xfrm>
            <a:off x="134990" y="4280314"/>
            <a:ext cx="4370038" cy="531426"/>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rmAutofit fontScale="85000" lnSpcReduction="10000"/>
            <a:scene3d>
              <a:camera prst="orthographicFront"/>
              <a:lightRig rig="soft" dir="t"/>
            </a:scene3d>
            <a:sp3d prstMaterial="softEdge">
              <a:bevelT w="25400" h="25400"/>
            </a:sp3d>
          </a:bodyPr>
          <a:lstStyle/>
          <a:p>
            <a:pPr marL="285750" marR="0" lvl="0" indent="-285750" defTabSz="914400" rtl="0" eaLnBrk="1" fontAlgn="auto" latinLnBrk="0" hangingPunct="1">
              <a:lnSpc>
                <a:spcPts val="2000"/>
              </a:lnSpc>
              <a:spcBef>
                <a:spcPts val="0"/>
              </a:spcBef>
              <a:spcAft>
                <a:spcPts val="0"/>
              </a:spcAft>
              <a:buClrTx/>
              <a:buSzTx/>
              <a:buFont typeface="Wingdings" pitchFamily="2" charset="2"/>
              <a:buChar char="l"/>
              <a:tabLst/>
              <a:defRPr/>
            </a:pPr>
            <a:r>
              <a:rPr kumimoji="1" lang="en-US" altLang="ja-JP" sz="2400" b="1" i="0" u="none" strike="noStrike" kern="1200" cap="none" spc="0" normalizeH="0" baseline="0" noProof="0" dirty="0" smtClean="0">
                <a:ln>
                  <a:noFill/>
                </a:ln>
                <a:effectLst>
                  <a:outerShdw blurRad="31750" dist="25400" dir="5400000" algn="tl" rotWithShape="0">
                    <a:srgbClr val="000000">
                      <a:alpha val="25000"/>
                    </a:srgbClr>
                  </a:outerShdw>
                </a:effectLst>
                <a:uLnTx/>
                <a:uFillTx/>
                <a:latin typeface="+mj-lt"/>
                <a:ea typeface="Arial Unicode MS" pitchFamily="50" charset="-128"/>
                <a:cs typeface="Arial Unicode MS" pitchFamily="50" charset="-128"/>
              </a:rPr>
              <a:t>Zoning for automobile service shops</a:t>
            </a:r>
          </a:p>
        </p:txBody>
      </p:sp>
      <p:sp>
        <p:nvSpPr>
          <p:cNvPr id="9" name="コンテンツ プレースホルダ 1"/>
          <p:cNvSpPr txBox="1">
            <a:spLocks/>
          </p:cNvSpPr>
          <p:nvPr/>
        </p:nvSpPr>
        <p:spPr>
          <a:xfrm>
            <a:off x="134990" y="4626159"/>
            <a:ext cx="4370039" cy="1044700"/>
          </a:xfrm>
          <a:prstGeom prst="rect">
            <a:avLst/>
          </a:prstGeom>
        </p:spPr>
        <p:txBody>
          <a:bodyPr vert="horz">
            <a:normAutofit/>
          </a:bodyPr>
          <a:lstStyle/>
          <a:p>
            <a:pPr marL="365760" lvl="0" indent="-256032" algn="just">
              <a:lnSpc>
                <a:spcPts val="2000"/>
              </a:lnSpc>
              <a:spcBef>
                <a:spcPts val="400"/>
              </a:spcBef>
              <a:buClr>
                <a:schemeClr val="accent1"/>
              </a:buClr>
              <a:buSzPct val="68000"/>
              <a:defRPr/>
            </a:pPr>
            <a:endParaRPr lang="en-US" altLang="ja-JP" sz="2000" dirty="0" smtClean="0">
              <a:latin typeface="+mj-lt"/>
              <a:ea typeface="Arial Unicode MS" pitchFamily="50" charset="-128"/>
              <a:cs typeface="Arial Unicode MS" pitchFamily="50" charset="-128"/>
            </a:endParaRPr>
          </a:p>
        </p:txBody>
      </p:sp>
      <p:sp>
        <p:nvSpPr>
          <p:cNvPr id="10" name="コンテンツ プレースホルダ 1"/>
          <p:cNvSpPr txBox="1">
            <a:spLocks/>
          </p:cNvSpPr>
          <p:nvPr/>
        </p:nvSpPr>
        <p:spPr>
          <a:xfrm>
            <a:off x="4572000" y="1457489"/>
            <a:ext cx="4424942" cy="3410164"/>
          </a:xfrm>
          <a:prstGeom prst="rect">
            <a:avLst/>
          </a:prstGeom>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92075" algn="just">
              <a:lnSpc>
                <a:spcPts val="2000"/>
              </a:lnSpc>
            </a:pPr>
            <a:r>
              <a:rPr lang="en-US" altLang="ja-JP" sz="2000" u="sng" dirty="0">
                <a:solidFill>
                  <a:schemeClr val="tx1"/>
                </a:solidFill>
                <a:latin typeface="+mj-lt"/>
              </a:rPr>
              <a:t>-</a:t>
            </a:r>
            <a:r>
              <a:rPr lang="en-US" altLang="ja-JP" sz="2000" u="sng" dirty="0" smtClean="0">
                <a:solidFill>
                  <a:schemeClr val="tx1"/>
                </a:solidFill>
                <a:latin typeface="+mj-lt"/>
              </a:rPr>
              <a:t>Pyrotechnic Safety devices-</a:t>
            </a:r>
            <a:endParaRPr lang="en-US" altLang="ja-JP" sz="2000" u="sng" dirty="0">
              <a:solidFill>
                <a:schemeClr val="tx1"/>
              </a:solidFill>
              <a:latin typeface="+mj-lt"/>
            </a:endParaRPr>
          </a:p>
          <a:p>
            <a:pPr marL="92075" indent="17463" algn="just">
              <a:lnSpc>
                <a:spcPts val="2000"/>
              </a:lnSpc>
            </a:pPr>
            <a:r>
              <a:rPr lang="en-US" altLang="ja-JP" sz="2000" dirty="0" smtClean="0">
                <a:solidFill>
                  <a:schemeClr val="tx1"/>
                </a:solidFill>
                <a:latin typeface="+mj-lt"/>
              </a:rPr>
              <a:t>METI expanded the scope of exemptions for the Explosive Control Act concerning automotive pyrotechnic safety devices in February 2012.</a:t>
            </a:r>
          </a:p>
          <a:p>
            <a:pPr marL="92075" algn="just">
              <a:lnSpc>
                <a:spcPts val="2000"/>
              </a:lnSpc>
            </a:pPr>
            <a:r>
              <a:rPr lang="en-US" altLang="ja-JP" sz="2000" u="sng" dirty="0">
                <a:solidFill>
                  <a:schemeClr val="tx1"/>
                </a:solidFill>
                <a:latin typeface="+mj-lt"/>
              </a:rPr>
              <a:t>-</a:t>
            </a:r>
            <a:r>
              <a:rPr lang="en-US" altLang="ja-JP" sz="2000" u="sng" dirty="0" smtClean="0">
                <a:solidFill>
                  <a:schemeClr val="tx1"/>
                </a:solidFill>
                <a:latin typeface="+mj-lt"/>
                <a:ea typeface="Arial Unicode MS" pitchFamily="50" charset="-128"/>
                <a:cs typeface="Arial Unicode MS" pitchFamily="50" charset="-128"/>
              </a:rPr>
              <a:t>Hydrogen Gas Airbags-  </a:t>
            </a:r>
          </a:p>
          <a:p>
            <a:pPr marL="92075" algn="just">
              <a:lnSpc>
                <a:spcPts val="2000"/>
              </a:lnSpc>
            </a:pPr>
            <a:r>
              <a:rPr lang="en-US" altLang="ja-JP" sz="1800" dirty="0" smtClean="0">
                <a:solidFill>
                  <a:schemeClr val="tx1"/>
                </a:solidFill>
                <a:latin typeface="+mj-lt"/>
              </a:rPr>
              <a:t>(the </a:t>
            </a:r>
            <a:r>
              <a:rPr lang="en-US" altLang="ja-JP" sz="1800" dirty="0">
                <a:solidFill>
                  <a:schemeClr val="tx1"/>
                </a:solidFill>
                <a:latin typeface="+mj-lt"/>
              </a:rPr>
              <a:t>generic exemption of airbags containing hydrogen gas from import </a:t>
            </a:r>
            <a:r>
              <a:rPr lang="en-US" altLang="ja-JP" sz="1800" dirty="0" smtClean="0">
                <a:solidFill>
                  <a:schemeClr val="tx1"/>
                </a:solidFill>
                <a:latin typeface="+mj-lt"/>
              </a:rPr>
              <a:t>inspection)</a:t>
            </a:r>
            <a:endParaRPr lang="en-US" altLang="ja-JP" sz="1800" dirty="0">
              <a:solidFill>
                <a:schemeClr val="tx1"/>
              </a:solidFill>
              <a:latin typeface="+mj-lt"/>
            </a:endParaRPr>
          </a:p>
          <a:p>
            <a:pPr marL="92075" indent="17463" algn="just">
              <a:lnSpc>
                <a:spcPts val="2000"/>
              </a:lnSpc>
            </a:pPr>
            <a:r>
              <a:rPr lang="en-US" altLang="ja-JP" sz="2000" dirty="0" smtClean="0">
                <a:solidFill>
                  <a:schemeClr val="tx1"/>
                </a:solidFill>
                <a:latin typeface="+mj-lt"/>
              </a:rPr>
              <a:t>METI </a:t>
            </a:r>
            <a:r>
              <a:rPr lang="en-US" altLang="ja-JP" sz="2000" dirty="0">
                <a:solidFill>
                  <a:schemeClr val="tx1"/>
                </a:solidFill>
                <a:latin typeface="+mj-lt"/>
              </a:rPr>
              <a:t>has decided to finalize examination by March</a:t>
            </a:r>
            <a:r>
              <a:rPr lang="ja-JP" altLang="en-US" sz="2000" dirty="0">
                <a:solidFill>
                  <a:schemeClr val="tx1"/>
                </a:solidFill>
                <a:latin typeface="+mj-lt"/>
              </a:rPr>
              <a:t>　</a:t>
            </a:r>
            <a:r>
              <a:rPr lang="en-US" altLang="ja-JP" sz="2000" dirty="0">
                <a:solidFill>
                  <a:schemeClr val="tx1"/>
                </a:solidFill>
                <a:latin typeface="+mj-lt"/>
              </a:rPr>
              <a:t>2014 and amend the relevant regulations afterwards, by the end of 2014. </a:t>
            </a:r>
          </a:p>
        </p:txBody>
      </p:sp>
      <p:sp>
        <p:nvSpPr>
          <p:cNvPr id="11" name="タイトル 4"/>
          <p:cNvSpPr txBox="1">
            <a:spLocks/>
          </p:cNvSpPr>
          <p:nvPr/>
        </p:nvSpPr>
        <p:spPr>
          <a:xfrm>
            <a:off x="4644008" y="1025441"/>
            <a:ext cx="4352934" cy="432048"/>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rmAutofit/>
            <a:scene3d>
              <a:camera prst="orthographicFront"/>
              <a:lightRig rig="soft" dir="t"/>
            </a:scene3d>
            <a:sp3d prstMaterial="softEdge">
              <a:bevelT w="25400" h="25400"/>
            </a:sp3d>
          </a:bodyPr>
          <a:lstStyle/>
          <a:p>
            <a:pPr marL="285750" lvl="0" indent="-285750">
              <a:lnSpc>
                <a:spcPts val="2000"/>
              </a:lnSpc>
              <a:buFont typeface="Wingdings" pitchFamily="2" charset="2"/>
              <a:buChar char="l"/>
              <a:defRPr/>
            </a:pPr>
            <a:r>
              <a:rPr lang="en-US" altLang="ja-JP" sz="2400" b="1" dirty="0" smtClean="0">
                <a:effectLst>
                  <a:outerShdw blurRad="31750" dist="25400" dir="5400000" algn="tl" rotWithShape="0">
                    <a:srgbClr val="000000">
                      <a:alpha val="25000"/>
                    </a:srgbClr>
                  </a:outerShdw>
                </a:effectLst>
                <a:latin typeface="+mj-lt"/>
                <a:ea typeface="Arial Unicode MS" pitchFamily="50" charset="-128"/>
                <a:cs typeface="Arial Unicode MS" pitchFamily="50" charset="-128"/>
              </a:rPr>
              <a:t>Automotive Safety Devices</a:t>
            </a:r>
          </a:p>
        </p:txBody>
      </p:sp>
      <p:sp>
        <p:nvSpPr>
          <p:cNvPr id="19" name="正方形/長方形 18"/>
          <p:cNvSpPr/>
          <p:nvPr/>
        </p:nvSpPr>
        <p:spPr>
          <a:xfrm>
            <a:off x="134990" y="4913873"/>
            <a:ext cx="4370039" cy="1323439"/>
          </a:xfrm>
          <a:prstGeom prst="rect">
            <a:avLst/>
          </a:prstGeom>
        </p:spPr>
        <p:txBody>
          <a:bodyPr wrap="square">
            <a:spAutoFit/>
          </a:bodyPr>
          <a:lstStyle/>
          <a:p>
            <a:r>
              <a:rPr lang="en-US" altLang="ja-JP" sz="2000" dirty="0">
                <a:latin typeface="+mj-lt"/>
                <a:ea typeface="Arial Unicode MS" pitchFamily="50" charset="-128"/>
                <a:cs typeface="Arial Unicode MS" pitchFamily="50" charset="-128"/>
              </a:rPr>
              <a:t>On addressing the Technical Guideline </a:t>
            </a:r>
            <a:r>
              <a:rPr lang="en-US" altLang="ja-JP" sz="2000" dirty="0" smtClean="0">
                <a:latin typeface="+mj-lt"/>
                <a:ea typeface="Arial Unicode MS" pitchFamily="50" charset="-128"/>
                <a:cs typeface="Arial Unicode MS" pitchFamily="50" charset="-128"/>
              </a:rPr>
              <a:t>from </a:t>
            </a:r>
            <a:r>
              <a:rPr lang="en-US" altLang="ja-JP" sz="2000" dirty="0">
                <a:latin typeface="+mj-lt"/>
                <a:ea typeface="Arial Unicode MS" pitchFamily="50" charset="-128"/>
                <a:cs typeface="Arial Unicode MS" pitchFamily="50" charset="-128"/>
              </a:rPr>
              <a:t>2011, the number of </a:t>
            </a:r>
            <a:r>
              <a:rPr lang="en-US" altLang="ja-JP" sz="2000" dirty="0" smtClean="0">
                <a:latin typeface="+mj-lt"/>
                <a:ea typeface="Arial Unicode MS" pitchFamily="50" charset="-128"/>
                <a:cs typeface="Arial Unicode MS" pitchFamily="50" charset="-128"/>
              </a:rPr>
              <a:t>approvals in FY2012 is </a:t>
            </a:r>
            <a:r>
              <a:rPr lang="en-US" altLang="ja-JP" sz="2000" dirty="0">
                <a:latin typeface="+mj-lt"/>
                <a:ea typeface="Arial Unicode MS" pitchFamily="50" charset="-128"/>
                <a:cs typeface="Arial Unicode MS" pitchFamily="50" charset="-128"/>
              </a:rPr>
              <a:t>more than </a:t>
            </a:r>
            <a:r>
              <a:rPr lang="en-US" altLang="ja-JP" sz="2000" dirty="0" smtClean="0">
                <a:latin typeface="+mj-lt"/>
                <a:ea typeface="Arial Unicode MS" pitchFamily="50" charset="-128"/>
                <a:cs typeface="Arial Unicode MS" pitchFamily="50" charset="-128"/>
              </a:rPr>
              <a:t>double </a:t>
            </a:r>
            <a:r>
              <a:rPr lang="en-US" altLang="ja-JP" sz="2000" dirty="0">
                <a:latin typeface="+mj-lt"/>
                <a:ea typeface="Arial Unicode MS" pitchFamily="50" charset="-128"/>
                <a:cs typeface="Arial Unicode MS" pitchFamily="50" charset="-128"/>
              </a:rPr>
              <a:t>(</a:t>
            </a:r>
            <a:r>
              <a:rPr lang="en-US" altLang="ja-JP" sz="2000" dirty="0" smtClean="0">
                <a:latin typeface="+mj-lt"/>
                <a:ea typeface="Arial Unicode MS" pitchFamily="50" charset="-128"/>
                <a:cs typeface="Arial Unicode MS" pitchFamily="50" charset="-128"/>
              </a:rPr>
              <a:t>32) that of FY 2011 (14).</a:t>
            </a:r>
            <a:endParaRPr lang="ja-JP" altLang="en-US" sz="2000" dirty="0">
              <a:latin typeface="+mj-lt"/>
            </a:endParaRPr>
          </a:p>
        </p:txBody>
      </p:sp>
      <p:sp>
        <p:nvSpPr>
          <p:cNvPr id="14"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21</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5" name="直線コネクタ 14"/>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0" y="116633"/>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smtClean="0">
                <a:solidFill>
                  <a:prstClr val="black"/>
                </a:solidFill>
                <a:latin typeface="Arial" panose="020B0604020202020204" pitchFamily="34" charset="0"/>
                <a:cs typeface="Arial" panose="020B0604020202020204" pitchFamily="34" charset="0"/>
              </a:rPr>
              <a:t>Sector-Specific </a:t>
            </a:r>
            <a:r>
              <a:rPr lang="en-US" altLang="ja-JP" sz="2400" b="1" dirty="0">
                <a:solidFill>
                  <a:prstClr val="black"/>
                </a:solidFill>
                <a:latin typeface="Arial" panose="020B0604020202020204" pitchFamily="34" charset="0"/>
                <a:cs typeface="Arial" panose="020B0604020202020204" pitchFamily="34" charset="0"/>
              </a:rPr>
              <a:t>Regulatory Reform     </a:t>
            </a:r>
            <a:r>
              <a:rPr lang="ja-JP" altLang="en-US" sz="2400" b="1" dirty="0">
                <a:solidFill>
                  <a:prstClr val="black"/>
                </a:solidFill>
                <a:latin typeface="Arial" panose="020B0604020202020204" pitchFamily="34" charset="0"/>
                <a:cs typeface="Arial" panose="020B0604020202020204" pitchFamily="34" charset="0"/>
              </a:rPr>
              <a:t>～</a:t>
            </a:r>
            <a:r>
              <a:rPr lang="en-US" altLang="ja-JP" sz="2400" b="1" dirty="0">
                <a:solidFill>
                  <a:prstClr val="black"/>
                </a:solidFill>
                <a:latin typeface="Arial" panose="020B0604020202020204" pitchFamily="34" charset="0"/>
                <a:cs typeface="Arial" panose="020B0604020202020204" pitchFamily="34" charset="0"/>
              </a:rPr>
              <a:t>Automotive</a:t>
            </a:r>
            <a:r>
              <a:rPr lang="ja-JP" altLang="en-US" sz="2400" b="1" dirty="0">
                <a:solidFill>
                  <a:prstClr val="black"/>
                </a:solidFill>
                <a:latin typeface="Arial" panose="020B0604020202020204" pitchFamily="34" charset="0"/>
                <a:cs typeface="Arial" panose="020B0604020202020204" pitchFamily="34" charset="0"/>
              </a:rPr>
              <a:t>～ </a:t>
            </a:r>
            <a:endParaRPr lang="en-US" altLang="ja-JP"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93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1"/>
          <p:cNvSpPr txBox="1">
            <a:spLocks/>
          </p:cNvSpPr>
          <p:nvPr/>
        </p:nvSpPr>
        <p:spPr>
          <a:xfrm>
            <a:off x="-5071" y="1786813"/>
            <a:ext cx="4596003" cy="58186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ts val="2100"/>
              </a:lnSpc>
            </a:pPr>
            <a:r>
              <a:rPr lang="en-US" altLang="ja-JP" sz="2000" dirty="0">
                <a:solidFill>
                  <a:schemeClr val="tx1"/>
                </a:solidFill>
                <a:latin typeface="+mj-lt"/>
              </a:rPr>
              <a:t>With </a:t>
            </a:r>
            <a:r>
              <a:rPr lang="en-US" altLang="ja-JP" sz="2000" dirty="0" smtClean="0">
                <a:solidFill>
                  <a:schemeClr val="tx1"/>
                </a:solidFill>
                <a:latin typeface="+mj-lt"/>
              </a:rPr>
              <a:t>the following </a:t>
            </a:r>
            <a:r>
              <a:rPr lang="en-US" altLang="ja-JP" sz="2000" dirty="0">
                <a:solidFill>
                  <a:schemeClr val="tx1"/>
                </a:solidFill>
                <a:latin typeface="+mj-lt"/>
              </a:rPr>
              <a:t>7 food additives </a:t>
            </a:r>
            <a:r>
              <a:rPr lang="en-US" altLang="ja-JP" sz="2000" u="sng" dirty="0">
                <a:solidFill>
                  <a:schemeClr val="tx1"/>
                </a:solidFill>
                <a:latin typeface="+mj-lt"/>
              </a:rPr>
              <a:t>newly designated since the Cabinet </a:t>
            </a:r>
            <a:r>
              <a:rPr lang="en-US" altLang="ja-JP" sz="2000" u="sng" dirty="0" smtClean="0">
                <a:solidFill>
                  <a:schemeClr val="tx1"/>
                </a:solidFill>
                <a:latin typeface="+mj-lt"/>
              </a:rPr>
              <a:t>Decision in July 2012</a:t>
            </a:r>
            <a:r>
              <a:rPr lang="en-US" altLang="ja-JP" sz="2000" dirty="0" smtClean="0">
                <a:solidFill>
                  <a:schemeClr val="tx1"/>
                </a:solidFill>
                <a:latin typeface="+mj-lt"/>
              </a:rPr>
              <a:t>, </a:t>
            </a:r>
            <a:r>
              <a:rPr lang="en-US" altLang="ja-JP" sz="2000" dirty="0">
                <a:solidFill>
                  <a:schemeClr val="tx1"/>
                </a:solidFill>
                <a:latin typeface="+mj-lt"/>
              </a:rPr>
              <a:t>37 out of 45 </a:t>
            </a:r>
            <a:r>
              <a:rPr lang="en-US" altLang="ja-JP" sz="2000" dirty="0" smtClean="0">
                <a:solidFill>
                  <a:schemeClr val="tx1"/>
                </a:solidFill>
                <a:latin typeface="+mj-lt"/>
              </a:rPr>
              <a:t>common, internationally </a:t>
            </a:r>
            <a:r>
              <a:rPr lang="en-US" altLang="ja-JP" sz="2000" dirty="0">
                <a:solidFill>
                  <a:schemeClr val="tx1"/>
                </a:solidFill>
                <a:latin typeface="+mj-lt"/>
              </a:rPr>
              <a:t>used food additives have been designated to date. </a:t>
            </a:r>
            <a:endParaRPr lang="en-US" altLang="ja-JP" sz="2000" dirty="0" smtClean="0">
              <a:solidFill>
                <a:schemeClr val="tx1"/>
              </a:solidFill>
              <a:latin typeface="+mj-lt"/>
            </a:endParaRPr>
          </a:p>
          <a:p>
            <a:pPr marL="342900" indent="-342900" algn="l">
              <a:lnSpc>
                <a:spcPts val="2100"/>
              </a:lnSpc>
              <a:buFont typeface="Wingdings" pitchFamily="2" charset="2"/>
              <a:buChar char="Ø"/>
            </a:pPr>
            <a:r>
              <a:rPr lang="en-US" altLang="ja-JP" sz="2000" dirty="0" smtClean="0">
                <a:solidFill>
                  <a:schemeClr val="tx1"/>
                </a:solidFill>
                <a:latin typeface="+mj-lt"/>
              </a:rPr>
              <a:t>Magnesium </a:t>
            </a:r>
            <a:r>
              <a:rPr lang="en-US" altLang="ja-JP" sz="2000" dirty="0">
                <a:solidFill>
                  <a:schemeClr val="tx1"/>
                </a:solidFill>
                <a:latin typeface="+mj-lt"/>
              </a:rPr>
              <a:t>hydrogen </a:t>
            </a:r>
            <a:r>
              <a:rPr lang="en-US" altLang="ja-JP" sz="2000" dirty="0" smtClean="0">
                <a:solidFill>
                  <a:schemeClr val="tx1"/>
                </a:solidFill>
                <a:latin typeface="+mj-lt"/>
              </a:rPr>
              <a:t>phosphate</a:t>
            </a:r>
          </a:p>
          <a:p>
            <a:pPr marL="342900" indent="-342900" algn="l">
              <a:lnSpc>
                <a:spcPts val="2100"/>
              </a:lnSpc>
              <a:buFont typeface="Wingdings" pitchFamily="2" charset="2"/>
              <a:buChar char="Ø"/>
            </a:pPr>
            <a:r>
              <a:rPr lang="en-US" altLang="ja-JP" sz="2000" dirty="0" smtClean="0">
                <a:solidFill>
                  <a:schemeClr val="tx1"/>
                </a:solidFill>
                <a:latin typeface="+mj-lt"/>
              </a:rPr>
              <a:t>Calcium saccharin</a:t>
            </a:r>
          </a:p>
          <a:p>
            <a:pPr marL="342900" indent="-342900" algn="l">
              <a:lnSpc>
                <a:spcPts val="2100"/>
              </a:lnSpc>
              <a:buFont typeface="Wingdings" pitchFamily="2" charset="2"/>
              <a:buChar char="Ø"/>
            </a:pPr>
            <a:r>
              <a:rPr lang="en-US" altLang="ja-JP" sz="2000" dirty="0" smtClean="0">
                <a:solidFill>
                  <a:schemeClr val="tx1"/>
                </a:solidFill>
                <a:latin typeface="+mj-lt"/>
              </a:rPr>
              <a:t>Potassium </a:t>
            </a:r>
            <a:r>
              <a:rPr lang="en-US" altLang="ja-JP" sz="2000" dirty="0">
                <a:solidFill>
                  <a:schemeClr val="tx1"/>
                </a:solidFill>
                <a:latin typeface="+mj-lt"/>
              </a:rPr>
              <a:t>lactate </a:t>
            </a:r>
          </a:p>
          <a:p>
            <a:pPr marL="342900" indent="-342900" algn="l">
              <a:lnSpc>
                <a:spcPts val="2100"/>
              </a:lnSpc>
              <a:buFont typeface="Wingdings" pitchFamily="2" charset="2"/>
              <a:buChar char="Ø"/>
            </a:pPr>
            <a:r>
              <a:rPr lang="en-US" altLang="ja-JP" sz="2000" dirty="0" smtClean="0">
                <a:solidFill>
                  <a:schemeClr val="tx1"/>
                </a:solidFill>
                <a:latin typeface="+mj-lt"/>
              </a:rPr>
              <a:t>Potassium sulfate</a:t>
            </a:r>
            <a:endParaRPr lang="en-US" altLang="ja-JP" sz="2000" dirty="0">
              <a:solidFill>
                <a:schemeClr val="tx1"/>
              </a:solidFill>
              <a:latin typeface="+mj-lt"/>
            </a:endParaRPr>
          </a:p>
          <a:p>
            <a:pPr marL="342900" indent="-342900" algn="l">
              <a:lnSpc>
                <a:spcPts val="2100"/>
              </a:lnSpc>
              <a:buFont typeface="Wingdings" pitchFamily="2" charset="2"/>
              <a:buChar char="Ø"/>
            </a:pPr>
            <a:r>
              <a:rPr lang="en-US" altLang="ja-JP" sz="2000" dirty="0" smtClean="0">
                <a:solidFill>
                  <a:schemeClr val="tx1"/>
                </a:solidFill>
                <a:latin typeface="+mj-lt"/>
              </a:rPr>
              <a:t>Calcium acetate </a:t>
            </a:r>
          </a:p>
          <a:p>
            <a:pPr marL="342900" indent="-342900" algn="l">
              <a:lnSpc>
                <a:spcPts val="2100"/>
              </a:lnSpc>
              <a:buFont typeface="Wingdings" pitchFamily="2" charset="2"/>
              <a:buChar char="Ø"/>
            </a:pPr>
            <a:r>
              <a:rPr lang="en-US" altLang="ja-JP" sz="2000" dirty="0" smtClean="0">
                <a:solidFill>
                  <a:schemeClr val="tx1"/>
                </a:solidFill>
                <a:latin typeface="+mj-lt"/>
              </a:rPr>
              <a:t>Calcium </a:t>
            </a:r>
            <a:r>
              <a:rPr lang="en-US" altLang="ja-JP" sz="2000" dirty="0">
                <a:solidFill>
                  <a:schemeClr val="tx1"/>
                </a:solidFill>
                <a:latin typeface="+mj-lt"/>
              </a:rPr>
              <a:t>oxide </a:t>
            </a:r>
            <a:r>
              <a:rPr lang="en-US" altLang="ja-JP" sz="2000" dirty="0" smtClean="0">
                <a:solidFill>
                  <a:schemeClr val="tx1"/>
                </a:solidFill>
                <a:latin typeface="+mj-lt"/>
              </a:rPr>
              <a:t> </a:t>
            </a:r>
          </a:p>
          <a:p>
            <a:pPr marL="342900" indent="-342900" algn="l">
              <a:lnSpc>
                <a:spcPts val="2100"/>
              </a:lnSpc>
              <a:buFont typeface="Wingdings" pitchFamily="2" charset="2"/>
              <a:buChar char="Ø"/>
            </a:pPr>
            <a:r>
              <a:rPr lang="en-US" altLang="ja-JP" sz="2000" dirty="0" smtClean="0">
                <a:solidFill>
                  <a:schemeClr val="tx1"/>
                </a:solidFill>
                <a:latin typeface="+mj-lt"/>
              </a:rPr>
              <a:t>Isopropanol</a:t>
            </a:r>
          </a:p>
          <a:p>
            <a:pPr algn="l">
              <a:lnSpc>
                <a:spcPts val="2100"/>
              </a:lnSpc>
            </a:pPr>
            <a:endParaRPr lang="en-US" altLang="ja-JP" sz="2000" dirty="0">
              <a:solidFill>
                <a:schemeClr val="tx1"/>
              </a:solidFill>
              <a:latin typeface="+mj-lt"/>
            </a:endParaRPr>
          </a:p>
          <a:p>
            <a:pPr algn="l">
              <a:lnSpc>
                <a:spcPts val="2100"/>
              </a:lnSpc>
            </a:pPr>
            <a:r>
              <a:rPr lang="en-US" altLang="ja-JP" sz="2000" dirty="0" smtClean="0">
                <a:solidFill>
                  <a:schemeClr val="tx1"/>
                </a:solidFill>
              </a:rPr>
              <a:t>The remaining </a:t>
            </a:r>
            <a:r>
              <a:rPr lang="en-US" altLang="ja-JP" sz="2000" dirty="0">
                <a:solidFill>
                  <a:schemeClr val="tx1"/>
                </a:solidFill>
              </a:rPr>
              <a:t>8 additives and Sunflower lecithin are in the process </a:t>
            </a:r>
            <a:r>
              <a:rPr lang="en-US" altLang="ja-JP" sz="2000" dirty="0" smtClean="0">
                <a:solidFill>
                  <a:schemeClr val="tx1"/>
                </a:solidFill>
              </a:rPr>
              <a:t>of </a:t>
            </a:r>
            <a:r>
              <a:rPr lang="en-US" altLang="ja-JP" sz="2000" dirty="0">
                <a:solidFill>
                  <a:schemeClr val="tx1"/>
                </a:solidFill>
              </a:rPr>
              <a:t>designation </a:t>
            </a:r>
          </a:p>
        </p:txBody>
      </p:sp>
      <p:sp>
        <p:nvSpPr>
          <p:cNvPr id="6" name="タイトル 4"/>
          <p:cNvSpPr txBox="1">
            <a:spLocks/>
          </p:cNvSpPr>
          <p:nvPr/>
        </p:nvSpPr>
        <p:spPr>
          <a:xfrm>
            <a:off x="-37655" y="1053541"/>
            <a:ext cx="4558140" cy="517248"/>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Autofit/>
            <a:scene3d>
              <a:camera prst="orthographicFront"/>
              <a:lightRig rig="soft" dir="t"/>
            </a:scene3d>
            <a:sp3d prstMaterial="softEdge">
              <a:bevelT w="25400" h="25400"/>
            </a:sp3d>
          </a:bodyPr>
          <a:lstStyle/>
          <a:p>
            <a:pPr marL="285750" lvl="0" indent="-285750">
              <a:lnSpc>
                <a:spcPct val="90000"/>
              </a:lnSpc>
              <a:buFont typeface="Wingdings" pitchFamily="2" charset="2"/>
              <a:buChar char="l"/>
              <a:defRPr/>
            </a:pPr>
            <a:r>
              <a:rPr lang="en-US" altLang="ja-JP" sz="2400" b="1" dirty="0" smtClean="0"/>
              <a:t>Food additives </a:t>
            </a:r>
            <a:endParaRPr kumimoji="1" lang="en-US" altLang="ja-JP"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Arial Unicode MS" pitchFamily="50" charset="-128"/>
              <a:ea typeface="Arial Unicode MS" pitchFamily="50" charset="-128"/>
              <a:cs typeface="Arial Unicode MS" pitchFamily="50" charset="-128"/>
            </a:endParaRPr>
          </a:p>
        </p:txBody>
      </p:sp>
      <p:sp>
        <p:nvSpPr>
          <p:cNvPr id="8" name="タイトル 4"/>
          <p:cNvSpPr txBox="1">
            <a:spLocks/>
          </p:cNvSpPr>
          <p:nvPr/>
        </p:nvSpPr>
        <p:spPr>
          <a:xfrm>
            <a:off x="4584509" y="1059753"/>
            <a:ext cx="4596003" cy="511036"/>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Autofit/>
            <a:scene3d>
              <a:camera prst="orthographicFront"/>
              <a:lightRig rig="soft" dir="t"/>
            </a:scene3d>
            <a:sp3d prstMaterial="softEdge">
              <a:bevelT w="25400" h="25400"/>
            </a:sp3d>
          </a:bodyPr>
          <a:lstStyle/>
          <a:p>
            <a:pPr marL="285750" lvl="0" indent="-285750">
              <a:lnSpc>
                <a:spcPct val="90000"/>
              </a:lnSpc>
              <a:buFont typeface="Wingdings" pitchFamily="2" charset="2"/>
              <a:buChar char="l"/>
              <a:defRPr/>
            </a:pPr>
            <a:r>
              <a:rPr lang="en-US" altLang="ja-JP" sz="2400" b="1" dirty="0">
                <a:solidFill>
                  <a:srgbClr val="000000"/>
                </a:solidFill>
                <a:effectLst>
                  <a:outerShdw blurRad="31750" dist="25400" dir="5400000" algn="tl" rotWithShape="0">
                    <a:srgbClr val="000000">
                      <a:alpha val="25000"/>
                    </a:srgbClr>
                  </a:outerShdw>
                </a:effectLst>
                <a:latin typeface="Arial Unicode MS" pitchFamily="50" charset="-128"/>
                <a:ea typeface="Arial Unicode MS" pitchFamily="50" charset="-128"/>
                <a:cs typeface="Arial Unicode MS" pitchFamily="50" charset="-128"/>
              </a:rPr>
              <a:t>Beef Import </a:t>
            </a:r>
            <a:endParaRPr lang="en-US" altLang="ja-JP" sz="2400" b="1" dirty="0" smtClean="0">
              <a:solidFill>
                <a:srgbClr val="000000"/>
              </a:solidFill>
              <a:effectLst>
                <a:outerShdw blurRad="31750" dist="25400" dir="5400000" algn="tl" rotWithShape="0">
                  <a:srgbClr val="000000">
                    <a:alpha val="25000"/>
                  </a:srgbClr>
                </a:outerShdw>
              </a:effectLst>
              <a:latin typeface="Arial Unicode MS" pitchFamily="50" charset="-128"/>
              <a:ea typeface="Arial Unicode MS" pitchFamily="50" charset="-128"/>
              <a:cs typeface="Arial Unicode MS" pitchFamily="50" charset="-128"/>
            </a:endParaRPr>
          </a:p>
        </p:txBody>
      </p:sp>
      <p:sp>
        <p:nvSpPr>
          <p:cNvPr id="9" name="コンテンツ プレースホルダ 1"/>
          <p:cNvSpPr txBox="1">
            <a:spLocks/>
          </p:cNvSpPr>
          <p:nvPr/>
        </p:nvSpPr>
        <p:spPr>
          <a:xfrm>
            <a:off x="4545376" y="1589588"/>
            <a:ext cx="4596003" cy="23434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lnSpc>
                <a:spcPts val="1900"/>
              </a:lnSpc>
            </a:pPr>
            <a:r>
              <a:rPr lang="en-US" altLang="ja-JP" sz="2000" dirty="0" smtClean="0">
                <a:solidFill>
                  <a:schemeClr val="tx1"/>
                </a:solidFill>
                <a:latin typeface="+mj-lt"/>
              </a:rPr>
              <a:t>The </a:t>
            </a:r>
            <a:r>
              <a:rPr lang="en-US" altLang="ja-JP" sz="2000" dirty="0">
                <a:solidFill>
                  <a:schemeClr val="tx1"/>
                </a:solidFill>
                <a:latin typeface="+mj-lt"/>
              </a:rPr>
              <a:t>ban on </a:t>
            </a:r>
            <a:r>
              <a:rPr lang="en-US" altLang="ja-JP" sz="2000" dirty="0" smtClean="0">
                <a:solidFill>
                  <a:schemeClr val="tx1"/>
                </a:solidFill>
                <a:latin typeface="+mj-lt"/>
              </a:rPr>
              <a:t>imports </a:t>
            </a:r>
            <a:r>
              <a:rPr lang="en-US" altLang="ja-JP" sz="2000" dirty="0">
                <a:solidFill>
                  <a:schemeClr val="tx1"/>
                </a:solidFill>
                <a:latin typeface="+mj-lt"/>
              </a:rPr>
              <a:t>of cattle meat and offal </a:t>
            </a:r>
            <a:r>
              <a:rPr lang="en-US" altLang="ja-JP" sz="2000" dirty="0" smtClean="0">
                <a:solidFill>
                  <a:schemeClr val="tx1"/>
                </a:solidFill>
                <a:latin typeface="+mj-lt"/>
              </a:rPr>
              <a:t>was lifted.</a:t>
            </a:r>
          </a:p>
          <a:p>
            <a:pPr marL="342900" indent="-342900" algn="l">
              <a:lnSpc>
                <a:spcPts val="1900"/>
              </a:lnSpc>
              <a:buFont typeface="Wingdings" pitchFamily="2" charset="2"/>
              <a:buChar char="Ø"/>
            </a:pPr>
            <a:r>
              <a:rPr lang="en-US" altLang="ja-JP" sz="2000" dirty="0">
                <a:solidFill>
                  <a:schemeClr val="tx1"/>
                </a:solidFill>
                <a:latin typeface="+mj-lt"/>
              </a:rPr>
              <a:t> </a:t>
            </a:r>
            <a:r>
              <a:rPr lang="en-US" altLang="ja-JP" sz="2000" dirty="0" smtClean="0">
                <a:solidFill>
                  <a:schemeClr val="tx1"/>
                </a:solidFill>
                <a:latin typeface="+mj-lt"/>
              </a:rPr>
              <a:t>France (</a:t>
            </a:r>
            <a:r>
              <a:rPr lang="en-US" altLang="ja-JP" sz="2000" dirty="0">
                <a:solidFill>
                  <a:schemeClr val="tx1"/>
                </a:solidFill>
                <a:latin typeface="+mj-lt"/>
              </a:rPr>
              <a:t>Feb 2013</a:t>
            </a:r>
            <a:r>
              <a:rPr lang="en-US" altLang="ja-JP" sz="2000" dirty="0" smtClean="0">
                <a:solidFill>
                  <a:schemeClr val="tx1"/>
                </a:solidFill>
                <a:latin typeface="+mj-lt"/>
              </a:rPr>
              <a:t>) </a:t>
            </a:r>
          </a:p>
          <a:p>
            <a:pPr algn="l">
              <a:lnSpc>
                <a:spcPts val="1900"/>
              </a:lnSpc>
            </a:pPr>
            <a:r>
              <a:rPr lang="en-US" altLang="ja-JP" sz="2000" dirty="0" smtClean="0">
                <a:solidFill>
                  <a:schemeClr val="tx1"/>
                </a:solidFill>
                <a:latin typeface="+mj-lt"/>
              </a:rPr>
              <a:t>  	cattle </a:t>
            </a:r>
            <a:r>
              <a:rPr lang="en-US" altLang="ja-JP" sz="2000" dirty="0">
                <a:solidFill>
                  <a:schemeClr val="tx1"/>
                </a:solidFill>
                <a:latin typeface="+mj-lt"/>
              </a:rPr>
              <a:t>aged 30 months or </a:t>
            </a:r>
            <a:r>
              <a:rPr lang="en-US" altLang="ja-JP" sz="2000" dirty="0" smtClean="0">
                <a:solidFill>
                  <a:schemeClr val="tx1"/>
                </a:solidFill>
                <a:latin typeface="+mj-lt"/>
              </a:rPr>
              <a:t>under</a:t>
            </a:r>
          </a:p>
          <a:p>
            <a:pPr marL="342900" indent="-342900" algn="l">
              <a:lnSpc>
                <a:spcPts val="1900"/>
              </a:lnSpc>
              <a:buFont typeface="Wingdings" pitchFamily="2" charset="2"/>
              <a:buChar char="Ø"/>
            </a:pPr>
            <a:r>
              <a:rPr lang="en-US" altLang="ja-JP" sz="2000" dirty="0">
                <a:solidFill>
                  <a:schemeClr val="tx1"/>
                </a:solidFill>
                <a:latin typeface="+mj-lt"/>
              </a:rPr>
              <a:t> </a:t>
            </a:r>
            <a:r>
              <a:rPr lang="en-US" altLang="ja-JP" sz="2000" dirty="0" smtClean="0">
                <a:solidFill>
                  <a:schemeClr val="tx1"/>
                </a:solidFill>
                <a:latin typeface="+mj-lt"/>
              </a:rPr>
              <a:t>Netherlands (Feb </a:t>
            </a:r>
            <a:r>
              <a:rPr lang="en-US" altLang="ja-JP" sz="2000" dirty="0">
                <a:solidFill>
                  <a:schemeClr val="tx1"/>
                </a:solidFill>
                <a:latin typeface="+mj-lt"/>
              </a:rPr>
              <a:t>2013) </a:t>
            </a:r>
          </a:p>
          <a:p>
            <a:pPr lvl="1" algn="l">
              <a:lnSpc>
                <a:spcPts val="1900"/>
              </a:lnSpc>
            </a:pPr>
            <a:r>
              <a:rPr lang="en-US" altLang="ja-JP" sz="2000" dirty="0" smtClean="0">
                <a:solidFill>
                  <a:schemeClr val="tx1"/>
                </a:solidFill>
                <a:latin typeface="+mj-lt"/>
              </a:rPr>
              <a:t>	cattle </a:t>
            </a:r>
            <a:r>
              <a:rPr lang="en-US" altLang="ja-JP" sz="2000" dirty="0">
                <a:solidFill>
                  <a:schemeClr val="tx1"/>
                </a:solidFill>
                <a:latin typeface="+mj-lt"/>
              </a:rPr>
              <a:t>aged </a:t>
            </a:r>
            <a:r>
              <a:rPr lang="en-US" altLang="ja-JP" sz="2000" dirty="0" smtClean="0">
                <a:solidFill>
                  <a:schemeClr val="tx1"/>
                </a:solidFill>
                <a:latin typeface="+mj-lt"/>
              </a:rPr>
              <a:t>12 months </a:t>
            </a:r>
            <a:r>
              <a:rPr lang="en-US" altLang="ja-JP" sz="2000" dirty="0">
                <a:solidFill>
                  <a:schemeClr val="tx1"/>
                </a:solidFill>
                <a:latin typeface="+mj-lt"/>
              </a:rPr>
              <a:t>or </a:t>
            </a:r>
            <a:r>
              <a:rPr lang="en-US" altLang="ja-JP" sz="2000" dirty="0" smtClean="0">
                <a:solidFill>
                  <a:schemeClr val="tx1"/>
                </a:solidFill>
                <a:latin typeface="+mj-lt"/>
              </a:rPr>
              <a:t>under</a:t>
            </a:r>
          </a:p>
          <a:p>
            <a:pPr marL="342900" indent="-342900" algn="l">
              <a:lnSpc>
                <a:spcPts val="1900"/>
              </a:lnSpc>
              <a:buFont typeface="Wingdings" pitchFamily="2" charset="2"/>
              <a:buChar char="Ø"/>
            </a:pPr>
            <a:r>
              <a:rPr lang="en-US" altLang="ja-JP" sz="2000" dirty="0" smtClean="0">
                <a:solidFill>
                  <a:schemeClr val="tx1"/>
                </a:solidFill>
                <a:latin typeface="+mj-lt"/>
              </a:rPr>
              <a:t> Ireland  (</a:t>
            </a:r>
            <a:r>
              <a:rPr lang="en-US" altLang="ja-JP" sz="2000" dirty="0">
                <a:solidFill>
                  <a:schemeClr val="tx1"/>
                </a:solidFill>
                <a:latin typeface="+mj-lt"/>
              </a:rPr>
              <a:t>Dec 2013</a:t>
            </a:r>
            <a:r>
              <a:rPr lang="en-US" altLang="ja-JP" sz="2000" dirty="0" smtClean="0">
                <a:solidFill>
                  <a:schemeClr val="tx1"/>
                </a:solidFill>
                <a:latin typeface="+mj-lt"/>
              </a:rPr>
              <a:t>)  </a:t>
            </a:r>
          </a:p>
          <a:p>
            <a:pPr lvl="1" algn="l">
              <a:lnSpc>
                <a:spcPts val="1900"/>
              </a:lnSpc>
            </a:pPr>
            <a:r>
              <a:rPr lang="en-US" altLang="ja-JP" sz="2000" dirty="0">
                <a:solidFill>
                  <a:schemeClr val="tx1"/>
                </a:solidFill>
                <a:latin typeface="+mj-lt"/>
              </a:rPr>
              <a:t>	</a:t>
            </a:r>
            <a:r>
              <a:rPr lang="en-US" altLang="ja-JP" sz="2000" dirty="0" smtClean="0">
                <a:solidFill>
                  <a:schemeClr val="tx1"/>
                </a:solidFill>
                <a:latin typeface="+mj-lt"/>
              </a:rPr>
              <a:t>cattle </a:t>
            </a:r>
            <a:r>
              <a:rPr lang="en-US" altLang="ja-JP" sz="2000" dirty="0">
                <a:solidFill>
                  <a:schemeClr val="tx1"/>
                </a:solidFill>
                <a:latin typeface="+mj-lt"/>
              </a:rPr>
              <a:t>aged 30 months or </a:t>
            </a:r>
            <a:r>
              <a:rPr lang="en-US" altLang="ja-JP" sz="2000" dirty="0" smtClean="0">
                <a:solidFill>
                  <a:schemeClr val="tx1"/>
                </a:solidFill>
                <a:latin typeface="+mj-lt"/>
              </a:rPr>
              <a:t>under</a:t>
            </a:r>
          </a:p>
        </p:txBody>
      </p:sp>
      <p:sp>
        <p:nvSpPr>
          <p:cNvPr id="10" name="コンテンツ プレースホルダ 1"/>
          <p:cNvSpPr txBox="1">
            <a:spLocks/>
          </p:cNvSpPr>
          <p:nvPr/>
        </p:nvSpPr>
        <p:spPr>
          <a:xfrm>
            <a:off x="4717159" y="4797152"/>
            <a:ext cx="4319337" cy="208823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just">
              <a:defRPr/>
            </a:pPr>
            <a:r>
              <a:rPr lang="en-US" altLang="ja-JP" sz="2000" dirty="0" smtClean="0">
                <a:solidFill>
                  <a:schemeClr val="tx1"/>
                </a:solidFill>
                <a:latin typeface="+mj-lt"/>
                <a:ea typeface="Arial Unicode MS" pitchFamily="50" charset="-128"/>
                <a:cs typeface="Arial Unicode MS" pitchFamily="50" charset="-128"/>
              </a:rPr>
              <a:t>A comprehensive package agreed on by MAFF and DG-AGRI was implemented on 1 April, 2013.</a:t>
            </a:r>
          </a:p>
          <a:p>
            <a:pPr algn="just">
              <a:defRPr/>
            </a:pPr>
            <a:r>
              <a:rPr lang="en-US" altLang="ja-JP" sz="2000" dirty="0" smtClean="0">
                <a:solidFill>
                  <a:schemeClr val="tx1"/>
                </a:solidFill>
                <a:latin typeface="+mj-lt"/>
                <a:ea typeface="Arial Unicode MS" pitchFamily="50" charset="-128"/>
                <a:cs typeface="Arial Unicode MS" pitchFamily="50" charset="-128"/>
              </a:rPr>
              <a:t>The Ministerial Ordinance was amended on 1 April, 2013.</a:t>
            </a:r>
            <a:endParaRPr lang="ja-JP" altLang="en-US" sz="2000" dirty="0">
              <a:solidFill>
                <a:schemeClr val="tx1"/>
              </a:solidFill>
              <a:latin typeface="+mj-lt"/>
              <a:ea typeface="Arial Unicode MS" pitchFamily="50" charset="-128"/>
              <a:cs typeface="Arial Unicode MS" pitchFamily="50" charset="-128"/>
            </a:endParaRPr>
          </a:p>
        </p:txBody>
      </p:sp>
      <p:sp>
        <p:nvSpPr>
          <p:cNvPr id="11" name="タイトル 4"/>
          <p:cNvSpPr txBox="1">
            <a:spLocks/>
          </p:cNvSpPr>
          <p:nvPr/>
        </p:nvSpPr>
        <p:spPr>
          <a:xfrm>
            <a:off x="4644008" y="4149080"/>
            <a:ext cx="4392488" cy="635855"/>
          </a:xfrm>
          <a:prstGeom prst="rect">
            <a:avLst/>
          </a:prstGeom>
          <a:gradFill rotWithShape="1">
            <a:gsLst>
              <a:gs pos="0">
                <a:srgbClr val="6699FF"/>
              </a:gs>
              <a:gs pos="50000">
                <a:schemeClr val="bg1"/>
              </a:gs>
              <a:gs pos="100000">
                <a:srgbClr val="6699FF"/>
              </a:gs>
            </a:gsLst>
            <a:lin ang="5400000" scaled="1"/>
          </a:gradFill>
          <a:ln w="9525">
            <a:noFill/>
            <a:miter lim="800000"/>
            <a:headEnd/>
            <a:tailEnd/>
          </a:ln>
          <a:effectLst>
            <a:outerShdw dist="107763" dir="2700000" algn="ctr" rotWithShape="0">
              <a:schemeClr val="bg2">
                <a:alpha val="50000"/>
              </a:schemeClr>
            </a:outerShdw>
          </a:effectLst>
        </p:spPr>
        <p:txBody>
          <a:bodyPr vert="horz" lIns="88332" tIns="44166" rIns="88332" bIns="44166" rtlCol="0" anchor="ctr">
            <a:noAutofit/>
            <a:scene3d>
              <a:camera prst="orthographicFront"/>
              <a:lightRig rig="soft" dir="t"/>
            </a:scene3d>
            <a:sp3d prstMaterial="softEdge">
              <a:bevelT w="25400" h="25400"/>
            </a:sp3d>
          </a:bodyPr>
          <a:lstStyle/>
          <a:p>
            <a:pPr marL="342900" lvl="0" indent="-342900">
              <a:lnSpc>
                <a:spcPct val="90000"/>
              </a:lnSpc>
              <a:buFont typeface="Wingdings" pitchFamily="2" charset="2"/>
              <a:buChar char="l"/>
              <a:defRPr/>
            </a:pPr>
            <a:r>
              <a:rPr lang="en-US" altLang="ja-JP" sz="2400" b="1" dirty="0" smtClean="0">
                <a:effectLst>
                  <a:outerShdw blurRad="31750" dist="25400" dir="5400000" algn="tl" rotWithShape="0">
                    <a:srgbClr val="000000">
                      <a:alpha val="25000"/>
                    </a:srgbClr>
                  </a:outerShdw>
                </a:effectLst>
                <a:latin typeface="Arial Unicode MS" pitchFamily="50" charset="-128"/>
                <a:ea typeface="Arial Unicode MS" pitchFamily="50" charset="-128"/>
                <a:cs typeface="Arial Unicode MS" pitchFamily="50" charset="-128"/>
              </a:rPr>
              <a:t>Organic food </a:t>
            </a:r>
          </a:p>
          <a:p>
            <a:pPr lvl="0">
              <a:lnSpc>
                <a:spcPct val="90000"/>
              </a:lnSpc>
              <a:defRPr/>
            </a:pPr>
            <a:r>
              <a:rPr lang="en-US" altLang="ja-JP" sz="1600" b="1" dirty="0" smtClean="0">
                <a:effectLst>
                  <a:outerShdw blurRad="31750" dist="25400" dir="5400000" algn="tl" rotWithShape="0">
                    <a:srgbClr val="000000">
                      <a:alpha val="25000"/>
                    </a:srgbClr>
                  </a:outerShdw>
                </a:effectLst>
                <a:latin typeface="Arial Unicode MS" pitchFamily="50" charset="-128"/>
                <a:ea typeface="Arial Unicode MS" pitchFamily="50" charset="-128"/>
                <a:cs typeface="Arial Unicode MS" pitchFamily="50" charset="-128"/>
              </a:rPr>
              <a:t>(labelling, documentation requirements, etc.)</a:t>
            </a:r>
          </a:p>
        </p:txBody>
      </p:sp>
      <p:sp>
        <p:nvSpPr>
          <p:cNvPr id="1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22</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4" name="直線コネクタ 13"/>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0" y="116633"/>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smtClean="0">
                <a:solidFill>
                  <a:prstClr val="black"/>
                </a:solidFill>
                <a:latin typeface="Arial" panose="020B0604020202020204" pitchFamily="34" charset="0"/>
                <a:cs typeface="Arial" panose="020B0604020202020204" pitchFamily="34" charset="0"/>
              </a:rPr>
              <a:t>Sector-Specific </a:t>
            </a:r>
            <a:r>
              <a:rPr lang="en-US" altLang="ja-JP" sz="2400" b="1" dirty="0">
                <a:solidFill>
                  <a:prstClr val="black"/>
                </a:solidFill>
                <a:latin typeface="Arial" panose="020B0604020202020204" pitchFamily="34" charset="0"/>
                <a:cs typeface="Arial" panose="020B0604020202020204" pitchFamily="34" charset="0"/>
              </a:rPr>
              <a:t>Regulatory Reform     </a:t>
            </a:r>
            <a:r>
              <a:rPr lang="ja-JP" altLang="en-US" sz="2400" b="1" dirty="0">
                <a:solidFill>
                  <a:prstClr val="black"/>
                </a:solidFill>
                <a:latin typeface="Arial" panose="020B0604020202020204" pitchFamily="34" charset="0"/>
                <a:cs typeface="Arial" panose="020B0604020202020204" pitchFamily="34" charset="0"/>
              </a:rPr>
              <a:t>～</a:t>
            </a:r>
            <a:r>
              <a:rPr lang="en-US" altLang="ja-JP" sz="2400" b="1" dirty="0">
                <a:solidFill>
                  <a:prstClr val="black"/>
                </a:solidFill>
                <a:latin typeface="Arial" panose="020B0604020202020204" pitchFamily="34" charset="0"/>
                <a:cs typeface="Arial" panose="020B0604020202020204" pitchFamily="34" charset="0"/>
              </a:rPr>
              <a:t>Food Safety</a:t>
            </a:r>
            <a:r>
              <a:rPr lang="ja-JP" altLang="en-US" sz="2400" b="1" dirty="0">
                <a:solidFill>
                  <a:prstClr val="black"/>
                </a:solidFill>
                <a:latin typeface="Arial" panose="020B0604020202020204" pitchFamily="34" charset="0"/>
                <a:cs typeface="Arial" panose="020B0604020202020204" pitchFamily="34" charset="0"/>
              </a:rPr>
              <a:t>～ </a:t>
            </a:r>
            <a:endParaRPr lang="en-US" altLang="ja-JP"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945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780928"/>
            <a:ext cx="9144000" cy="646331"/>
          </a:xfrm>
          <a:prstGeom prst="rect">
            <a:avLst/>
          </a:prstGeom>
          <a:noFill/>
        </p:spPr>
        <p:txBody>
          <a:bodyPr wrap="square" rtlCol="0">
            <a:spAutoFit/>
          </a:bodyPr>
          <a:lstStyle/>
          <a:p>
            <a:pPr algn="ctr"/>
            <a:r>
              <a:rPr lang="ja-JP" altLang="en-US" sz="3600" dirty="0" smtClean="0">
                <a:cs typeface="Arial" pitchFamily="34" charset="0"/>
              </a:rPr>
              <a:t>2) Strengthen Utilization of Human Resource</a:t>
            </a:r>
            <a:r>
              <a:rPr lang="en-US" altLang="ja-JP" sz="3600" dirty="0" smtClean="0">
                <a:cs typeface="Arial" pitchFamily="34" charset="0"/>
              </a:rPr>
              <a:t>s</a:t>
            </a:r>
            <a:endParaRPr kumimoji="1" lang="ja-JP" altLang="en-US" sz="3600" dirty="0">
              <a:cs typeface="Arial" pitchFamily="34" charset="0"/>
            </a:endParaRPr>
          </a:p>
        </p:txBody>
      </p:sp>
      <p:sp>
        <p:nvSpPr>
          <p:cNvPr id="4"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23</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03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467546" y="4509120"/>
            <a:ext cx="8676456" cy="316835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spcBef>
                <a:spcPts val="0"/>
              </a:spcBef>
              <a:spcAft>
                <a:spcPts val="1200"/>
              </a:spcAft>
            </a:pPr>
            <a:endParaRPr lang="en-US" altLang="ja-JP" sz="1600" dirty="0" smtClean="0">
              <a:solidFill>
                <a:prstClr val="black"/>
              </a:solidFill>
              <a:latin typeface="Arial Unicode MS" pitchFamily="50" charset="-128"/>
              <a:ea typeface="Arial Unicode MS" pitchFamily="50" charset="-128"/>
              <a:cs typeface="Arial Unicode MS" pitchFamily="50" charset="-128"/>
            </a:endParaRPr>
          </a:p>
        </p:txBody>
      </p:sp>
      <p:sp>
        <p:nvSpPr>
          <p:cNvPr id="11" name="テキスト ボックス 23"/>
          <p:cNvSpPr txBox="1"/>
          <p:nvPr/>
        </p:nvSpPr>
        <p:spPr>
          <a:xfrm>
            <a:off x="284385" y="2636937"/>
            <a:ext cx="8784976" cy="333503"/>
          </a:xfrm>
          <a:prstGeom prst="rect">
            <a:avLst/>
          </a:prstGeom>
          <a:noFill/>
        </p:spPr>
        <p:txBody>
          <a:bodyPr wrap="square" lIns="86438" tIns="43219" rIns="86438" bIns="43219" rtlCol="0">
            <a:spAutoFit/>
          </a:bodyPr>
          <a:lstStyle/>
          <a:p>
            <a:pPr algn="ctr" hangingPunct="0"/>
            <a:r>
              <a:rPr lang="en-US" altLang="ja-JP" sz="1600" b="1" dirty="0" smtClean="0">
                <a:solidFill>
                  <a:prstClr val="black"/>
                </a:solidFill>
                <a:latin typeface="Arial" pitchFamily="34" charset="0"/>
                <a:ea typeface="Arial Unicode MS" pitchFamily="50" charset="-128"/>
                <a:cs typeface="Arial" pitchFamily="34" charset="0"/>
              </a:rPr>
              <a:t>Review of </a:t>
            </a:r>
            <a:r>
              <a:rPr lang="en-US" altLang="ja-JP" sz="1600" b="1" dirty="0">
                <a:solidFill>
                  <a:prstClr val="black"/>
                </a:solidFill>
                <a:latin typeface="Arial" pitchFamily="34" charset="0"/>
                <a:ea typeface="Arial Unicode MS" pitchFamily="50" charset="-128"/>
                <a:cs typeface="Arial" pitchFamily="34" charset="0"/>
              </a:rPr>
              <a:t>the </a:t>
            </a:r>
            <a:r>
              <a:rPr lang="en-US" altLang="ja-JP" sz="1600" b="1" dirty="0" smtClean="0">
                <a:solidFill>
                  <a:prstClr val="black"/>
                </a:solidFill>
                <a:latin typeface="Arial" pitchFamily="34" charset="0"/>
                <a:ea typeface="Arial Unicode MS" pitchFamily="50" charset="-128"/>
                <a:cs typeface="Arial" pitchFamily="34" charset="0"/>
              </a:rPr>
              <a:t>immigration process for highly-skilled foreign professionals</a:t>
            </a:r>
            <a:endParaRPr lang="ja-JP" altLang="ja-JP" sz="1600" b="1" dirty="0">
              <a:solidFill>
                <a:prstClr val="black"/>
              </a:solidFill>
              <a:latin typeface="Arial" pitchFamily="34" charset="0"/>
              <a:cs typeface="Arial" pitchFamily="34" charset="0"/>
            </a:endParaRPr>
          </a:p>
        </p:txBody>
      </p:sp>
      <p:sp>
        <p:nvSpPr>
          <p:cNvPr id="17" name="正方形/長方形 28"/>
          <p:cNvSpPr/>
          <p:nvPr/>
        </p:nvSpPr>
        <p:spPr>
          <a:xfrm>
            <a:off x="174593" y="3501008"/>
            <a:ext cx="8784976" cy="1800200"/>
          </a:xfrm>
          <a:prstGeom prst="rect">
            <a:avLst/>
          </a:prstGeom>
          <a:no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nSpc>
                <a:spcPts val="1800"/>
              </a:lnSpc>
              <a:spcAft>
                <a:spcPts val="0"/>
              </a:spcAft>
              <a:buFont typeface="Wingdings" pitchFamily="2" charset="2"/>
              <a:buChar char="l"/>
              <a:tabLst>
                <a:tab pos="174625" algn="l"/>
              </a:tabLst>
            </a:pPr>
            <a:r>
              <a:rPr lang="en-US" altLang="ja-JP" sz="1600" dirty="0" smtClean="0">
                <a:solidFill>
                  <a:prstClr val="black"/>
                </a:solidFill>
                <a:latin typeface="Arial" pitchFamily="34" charset="0"/>
                <a:cs typeface="Arial" pitchFamily="34" charset="0"/>
              </a:rPr>
              <a:t>Relax annual income criteria</a:t>
            </a:r>
          </a:p>
          <a:p>
            <a:pPr marL="265113">
              <a:lnSpc>
                <a:spcPts val="1800"/>
              </a:lnSpc>
              <a:spcAft>
                <a:spcPts val="900"/>
              </a:spcAft>
              <a:tabLst>
                <a:tab pos="174625" algn="l"/>
              </a:tabLst>
            </a:pPr>
            <a:r>
              <a:rPr lang="en-US" altLang="ja-JP" sz="1600" dirty="0" smtClean="0">
                <a:solidFill>
                  <a:prstClr val="black"/>
                </a:solidFill>
                <a:latin typeface="Arial" pitchFamily="34" charset="0"/>
                <a:cs typeface="Arial" pitchFamily="34" charset="0"/>
              </a:rPr>
              <a:t>(e.g. reviewing the definition of annual income to include rewards from overseas institutions)</a:t>
            </a:r>
          </a:p>
          <a:p>
            <a:pPr marL="285750" indent="-285750">
              <a:lnSpc>
                <a:spcPts val="1800"/>
              </a:lnSpc>
              <a:spcAft>
                <a:spcPts val="900"/>
              </a:spcAft>
              <a:buFont typeface="Wingdings" pitchFamily="2" charset="2"/>
              <a:buChar char="l"/>
              <a:tabLst>
                <a:tab pos="174625" algn="l"/>
              </a:tabLst>
            </a:pPr>
            <a:r>
              <a:rPr lang="en-US" altLang="ja-JP" sz="1600" dirty="0" smtClean="0">
                <a:solidFill>
                  <a:prstClr val="black"/>
                </a:solidFill>
                <a:latin typeface="Arial" pitchFamily="34" charset="0"/>
                <a:cs typeface="Arial" pitchFamily="34" charset="0"/>
              </a:rPr>
              <a:t>Reduce </a:t>
            </a:r>
            <a:r>
              <a:rPr lang="en-US" altLang="ja-JP" sz="1600" dirty="0">
                <a:solidFill>
                  <a:prstClr val="black"/>
                </a:solidFill>
                <a:latin typeface="Arial" pitchFamily="34" charset="0"/>
                <a:cs typeface="Arial" pitchFamily="34" charset="0"/>
              </a:rPr>
              <a:t>the time that foreign nationals are required to reside </a:t>
            </a:r>
            <a:r>
              <a:rPr lang="en-US" altLang="ja-JP" sz="1600" dirty="0" smtClean="0">
                <a:solidFill>
                  <a:prstClr val="black"/>
                </a:solidFill>
                <a:latin typeface="Arial" pitchFamily="34" charset="0"/>
                <a:cs typeface="Arial" pitchFamily="34" charset="0"/>
              </a:rPr>
              <a:t>in</a:t>
            </a:r>
            <a:r>
              <a:rPr lang="ja-JP" altLang="en-US" sz="1600" dirty="0">
                <a:solidFill>
                  <a:prstClr val="black"/>
                </a:solidFill>
                <a:latin typeface="Arial" pitchFamily="34" charset="0"/>
                <a:cs typeface="Arial" pitchFamily="34" charset="0"/>
              </a:rPr>
              <a:t> </a:t>
            </a:r>
            <a:r>
              <a:rPr lang="en-US" altLang="ja-JP" sz="1600" dirty="0" smtClean="0">
                <a:solidFill>
                  <a:prstClr val="black"/>
                </a:solidFill>
                <a:latin typeface="Arial" pitchFamily="34" charset="0"/>
                <a:cs typeface="Arial" pitchFamily="34" charset="0"/>
              </a:rPr>
              <a:t>Japan </a:t>
            </a:r>
            <a:r>
              <a:rPr lang="en-US" altLang="ja-JP" sz="1600" dirty="0">
                <a:solidFill>
                  <a:prstClr val="black"/>
                </a:solidFill>
                <a:latin typeface="Arial" pitchFamily="34" charset="0"/>
                <a:cs typeface="Arial" pitchFamily="34" charset="0"/>
              </a:rPr>
              <a:t>before </a:t>
            </a:r>
            <a:r>
              <a:rPr lang="en-US" altLang="ja-JP" sz="1600" dirty="0" smtClean="0">
                <a:solidFill>
                  <a:prstClr val="black"/>
                </a:solidFill>
                <a:latin typeface="Arial" pitchFamily="34" charset="0"/>
                <a:cs typeface="Arial" pitchFamily="34" charset="0"/>
              </a:rPr>
              <a:t>being eligible for </a:t>
            </a:r>
            <a:r>
              <a:rPr lang="en-US" altLang="ja-JP" sz="1600" dirty="0">
                <a:solidFill>
                  <a:prstClr val="black"/>
                </a:solidFill>
                <a:latin typeface="Arial" pitchFamily="34" charset="0"/>
                <a:cs typeface="Arial" pitchFamily="34" charset="0"/>
              </a:rPr>
              <a:t>permanent resident </a:t>
            </a:r>
            <a:r>
              <a:rPr lang="en-US" altLang="ja-JP" sz="1600" dirty="0" smtClean="0">
                <a:solidFill>
                  <a:prstClr val="black"/>
                </a:solidFill>
                <a:latin typeface="Arial" pitchFamily="34" charset="0"/>
                <a:cs typeface="Arial" pitchFamily="34" charset="0"/>
              </a:rPr>
              <a:t>status </a:t>
            </a:r>
            <a:r>
              <a:rPr lang="en-US" altLang="ja-JP" sz="1600" dirty="0">
                <a:solidFill>
                  <a:prstClr val="black"/>
                </a:solidFill>
                <a:latin typeface="Arial" pitchFamily="34" charset="0"/>
                <a:cs typeface="Arial" pitchFamily="34" charset="0"/>
              </a:rPr>
              <a:t>(from 5 years to 3 years</a:t>
            </a:r>
            <a:r>
              <a:rPr lang="en-US" altLang="ja-JP" sz="1600" dirty="0" smtClean="0">
                <a:solidFill>
                  <a:prstClr val="black"/>
                </a:solidFill>
                <a:latin typeface="Arial" pitchFamily="34" charset="0"/>
                <a:cs typeface="Arial" pitchFamily="34" charset="0"/>
              </a:rPr>
              <a:t>)</a:t>
            </a:r>
            <a:endParaRPr lang="en-US" altLang="ja-JP" sz="1050" dirty="0">
              <a:solidFill>
                <a:prstClr val="black"/>
              </a:solidFill>
              <a:latin typeface="Arial" pitchFamily="34" charset="0"/>
              <a:cs typeface="Arial" pitchFamily="34" charset="0"/>
            </a:endParaRPr>
          </a:p>
          <a:p>
            <a:pPr>
              <a:lnSpc>
                <a:spcPts val="1800"/>
              </a:lnSpc>
              <a:spcBef>
                <a:spcPts val="1200"/>
              </a:spcBef>
              <a:spcAft>
                <a:spcPts val="0"/>
              </a:spcAft>
              <a:tabLst>
                <a:tab pos="174625" algn="l"/>
              </a:tabLst>
            </a:pPr>
            <a:r>
              <a:rPr lang="en-US" altLang="ja-JP" dirty="0" smtClean="0">
                <a:solidFill>
                  <a:srgbClr val="FF0000"/>
                </a:solidFill>
              </a:rPr>
              <a:t>             The </a:t>
            </a:r>
            <a:r>
              <a:rPr lang="en-US" altLang="ja-JP" dirty="0">
                <a:solidFill>
                  <a:srgbClr val="FF0000"/>
                </a:solidFill>
              </a:rPr>
              <a:t>related bill to be submitted to the current Diet </a:t>
            </a:r>
            <a:r>
              <a:rPr lang="en-US" altLang="ja-JP" dirty="0" smtClean="0">
                <a:solidFill>
                  <a:srgbClr val="FF0000"/>
                </a:solidFill>
              </a:rPr>
              <a:t>session</a:t>
            </a:r>
            <a:endParaRPr lang="en-US" altLang="ja-JP" sz="1600" dirty="0">
              <a:solidFill>
                <a:prstClr val="black"/>
              </a:solidFill>
              <a:latin typeface="Arial" pitchFamily="34" charset="0"/>
              <a:cs typeface="Arial" pitchFamily="34" charset="0"/>
            </a:endParaRPr>
          </a:p>
          <a:p>
            <a:pPr marL="285750" indent="-285750">
              <a:lnSpc>
                <a:spcPts val="1800"/>
              </a:lnSpc>
              <a:spcAft>
                <a:spcPts val="900"/>
              </a:spcAft>
              <a:buFont typeface="Wingdings" pitchFamily="2" charset="2"/>
              <a:buChar char="l"/>
              <a:tabLst>
                <a:tab pos="174625" algn="l"/>
              </a:tabLst>
            </a:pPr>
            <a:endParaRPr lang="en-US" altLang="ja-JP" sz="1600" dirty="0" smtClean="0">
              <a:solidFill>
                <a:prstClr val="black"/>
              </a:solidFill>
              <a:latin typeface="Arial" pitchFamily="34" charset="0"/>
              <a:cs typeface="Arial" pitchFamily="34" charset="0"/>
            </a:endParaRPr>
          </a:p>
        </p:txBody>
      </p:sp>
      <p:grpSp>
        <p:nvGrpSpPr>
          <p:cNvPr id="3" name="グループ化 2"/>
          <p:cNvGrpSpPr/>
          <p:nvPr/>
        </p:nvGrpSpPr>
        <p:grpSpPr>
          <a:xfrm>
            <a:off x="65088" y="787987"/>
            <a:ext cx="9223561" cy="1514487"/>
            <a:chOff x="70499" y="667239"/>
            <a:chExt cx="9990590" cy="1514487"/>
          </a:xfrm>
        </p:grpSpPr>
        <p:sp>
          <p:nvSpPr>
            <p:cNvPr id="15" name="正方形/長方形 7"/>
            <p:cNvSpPr/>
            <p:nvPr/>
          </p:nvSpPr>
          <p:spPr>
            <a:xfrm>
              <a:off x="70499" y="787984"/>
              <a:ext cx="9990590" cy="12729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600"/>
                </a:lnSpc>
                <a:spcBef>
                  <a:spcPts val="600"/>
                </a:spcBef>
                <a:spcAft>
                  <a:spcPts val="0"/>
                </a:spcAft>
                <a:buFont typeface="Wingdings" pitchFamily="2" charset="2"/>
                <a:buChar char="l"/>
              </a:pPr>
              <a:r>
                <a:rPr lang="en-US" altLang="ja-JP" sz="1600" dirty="0" smtClean="0">
                  <a:solidFill>
                    <a:prstClr val="black"/>
                  </a:solidFill>
                  <a:latin typeface="Arial" pitchFamily="34" charset="0"/>
                  <a:ea typeface="Arial Unicode MS" pitchFamily="50" charset="-128"/>
                  <a:cs typeface="Arial" pitchFamily="34" charset="0"/>
                </a:rPr>
                <a:t>Review the points-based preferential immigration system for foreign professionals </a:t>
              </a:r>
            </a:p>
            <a:p>
              <a:pPr marL="542925">
                <a:lnSpc>
                  <a:spcPts val="1600"/>
                </a:lnSpc>
                <a:spcBef>
                  <a:spcPts val="600"/>
                </a:spcBef>
                <a:spcAft>
                  <a:spcPts val="0"/>
                </a:spcAft>
              </a:pPr>
              <a:r>
                <a:rPr lang="en-US" altLang="ja-JP" sz="1600" dirty="0" smtClean="0">
                  <a:solidFill>
                    <a:prstClr val="black"/>
                  </a:solidFill>
                  <a:latin typeface="Arial" pitchFamily="34" charset="0"/>
                  <a:ea typeface="Arial Unicode MS" pitchFamily="50" charset="-128"/>
                  <a:cs typeface="Arial" pitchFamily="34" charset="0"/>
                </a:rPr>
                <a:t>Increase the number of people accepted through this system </a:t>
              </a:r>
            </a:p>
            <a:p>
              <a:pPr marL="542925">
                <a:lnSpc>
                  <a:spcPts val="1600"/>
                </a:lnSpc>
                <a:spcBef>
                  <a:spcPts val="300"/>
                </a:spcBef>
                <a:spcAft>
                  <a:spcPts val="0"/>
                </a:spcAft>
              </a:pPr>
              <a:r>
                <a:rPr lang="en-US" altLang="ja-JP" sz="1600" dirty="0" smtClean="0">
                  <a:solidFill>
                    <a:prstClr val="black"/>
                  </a:solidFill>
                  <a:latin typeface="Arial" pitchFamily="34" charset="0"/>
                  <a:ea typeface="Arial Unicode MS" pitchFamily="50" charset="-128"/>
                  <a:cs typeface="Arial" pitchFamily="34" charset="0"/>
                </a:rPr>
                <a:t>(about 430 since the program was introduced in 2012)</a:t>
              </a:r>
            </a:p>
            <a:p>
              <a:pPr marL="285750" indent="-285750">
                <a:lnSpc>
                  <a:spcPts val="1600"/>
                </a:lnSpc>
                <a:spcBef>
                  <a:spcPts val="600"/>
                </a:spcBef>
                <a:spcAft>
                  <a:spcPts val="0"/>
                </a:spcAft>
                <a:buFont typeface="Wingdings" pitchFamily="2" charset="2"/>
                <a:buChar char="l"/>
              </a:pPr>
              <a:r>
                <a:rPr lang="en-US" altLang="ja-JP" sz="1600" dirty="0" smtClean="0">
                  <a:solidFill>
                    <a:prstClr val="black"/>
                  </a:solidFill>
                  <a:latin typeface="Arial" pitchFamily="34" charset="0"/>
                  <a:ea typeface="Arial Unicode MS" pitchFamily="50" charset="-128"/>
                  <a:cs typeface="Arial" pitchFamily="34" charset="0"/>
                </a:rPr>
                <a:t>Regarding university reform, increase the number of foreign researchers</a:t>
              </a:r>
            </a:p>
            <a:p>
              <a:pPr marL="534988">
                <a:lnSpc>
                  <a:spcPts val="1600"/>
                </a:lnSpc>
                <a:spcBef>
                  <a:spcPts val="600"/>
                </a:spcBef>
                <a:spcAft>
                  <a:spcPts val="0"/>
                </a:spcAft>
              </a:pPr>
              <a:r>
                <a:rPr lang="en-US" altLang="ja-JP" sz="1600" dirty="0" smtClean="0">
                  <a:solidFill>
                    <a:prstClr val="black"/>
                  </a:solidFill>
                  <a:latin typeface="Arial" pitchFamily="34" charset="0"/>
                  <a:ea typeface="Arial Unicode MS" pitchFamily="50" charset="-128"/>
                  <a:cs typeface="Arial" pitchFamily="34" charset="0"/>
                </a:rPr>
                <a:t>Offer 1,500 full-time positions for overseas researchers over the next 3 years</a:t>
              </a:r>
              <a:endParaRPr lang="ja-JP" altLang="en-US" sz="1600" dirty="0">
                <a:solidFill>
                  <a:prstClr val="black"/>
                </a:solidFill>
                <a:latin typeface="Arial" pitchFamily="34" charset="0"/>
                <a:ea typeface="Arial Unicode MS" pitchFamily="50" charset="-128"/>
                <a:cs typeface="Arial" pitchFamily="34" charset="0"/>
              </a:endParaRPr>
            </a:p>
          </p:txBody>
        </p:sp>
        <p:sp>
          <p:nvSpPr>
            <p:cNvPr id="20" name="正方形/長方形 19"/>
            <p:cNvSpPr/>
            <p:nvPr/>
          </p:nvSpPr>
          <p:spPr>
            <a:xfrm>
              <a:off x="70499" y="667239"/>
              <a:ext cx="9758221" cy="1514487"/>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prstClr val="black"/>
                </a:solidFill>
                <a:latin typeface="Arial Unicode MS" pitchFamily="50" charset="-128"/>
                <a:ea typeface="Arial Unicode MS" pitchFamily="50" charset="-128"/>
                <a:cs typeface="Arial Unicode MS" pitchFamily="50" charset="-128"/>
              </a:endParaRPr>
            </a:p>
          </p:txBody>
        </p:sp>
      </p:grpSp>
      <p:cxnSp>
        <p:nvCxnSpPr>
          <p:cNvPr id="19" name="直線矢印コネクタ 18"/>
          <p:cNvCxnSpPr/>
          <p:nvPr/>
        </p:nvCxnSpPr>
        <p:spPr>
          <a:xfrm>
            <a:off x="312444" y="1268760"/>
            <a:ext cx="26591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6" name="直線矢印コネクタ 25"/>
          <p:cNvCxnSpPr/>
          <p:nvPr/>
        </p:nvCxnSpPr>
        <p:spPr>
          <a:xfrm>
            <a:off x="334585" y="2060848"/>
            <a:ext cx="265918"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5" name="右矢印 4"/>
          <p:cNvSpPr/>
          <p:nvPr/>
        </p:nvSpPr>
        <p:spPr>
          <a:xfrm>
            <a:off x="302339" y="4779244"/>
            <a:ext cx="413846" cy="305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24</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8" name="直線コネクタ 17"/>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0" y="116633"/>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Attract Human Resources from Overseas</a:t>
            </a:r>
          </a:p>
        </p:txBody>
      </p:sp>
    </p:spTree>
    <p:extLst>
      <p:ext uri="{BB962C8B-B14F-4D97-AF65-F5344CB8AC3E}">
        <p14:creationId xmlns:p14="http://schemas.microsoft.com/office/powerpoint/2010/main" val="997850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ドーナツ 59"/>
          <p:cNvSpPr/>
          <p:nvPr/>
        </p:nvSpPr>
        <p:spPr>
          <a:xfrm>
            <a:off x="7218294" y="3970727"/>
            <a:ext cx="234026" cy="216397"/>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3" name="角丸四角形 2"/>
          <p:cNvSpPr/>
          <p:nvPr/>
        </p:nvSpPr>
        <p:spPr>
          <a:xfrm>
            <a:off x="107506" y="548680"/>
            <a:ext cx="8033768"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smtClean="0">
                <a:solidFill>
                  <a:prstClr val="black"/>
                </a:solidFill>
                <a:cs typeface="Calibri" pitchFamily="34" charset="0"/>
              </a:rPr>
              <a:t>A drastic shift in employment policy in supporting labor mobility to support new industries</a:t>
            </a:r>
            <a:endParaRPr lang="ja-JP" altLang="en-US" sz="1600" dirty="0">
              <a:solidFill>
                <a:prstClr val="black"/>
              </a:solidFill>
              <a:cs typeface="Calibri" pitchFamily="34" charset="0"/>
            </a:endParaRPr>
          </a:p>
        </p:txBody>
      </p:sp>
      <p:sp>
        <p:nvSpPr>
          <p:cNvPr id="4" name="テキスト ボックス 3"/>
          <p:cNvSpPr txBox="1"/>
          <p:nvPr/>
        </p:nvSpPr>
        <p:spPr>
          <a:xfrm>
            <a:off x="35498" y="836712"/>
            <a:ext cx="9986956" cy="1651734"/>
          </a:xfrm>
          <a:prstGeom prst="rect">
            <a:avLst/>
          </a:prstGeom>
          <a:noFill/>
        </p:spPr>
        <p:txBody>
          <a:bodyPr wrap="square" rtlCol="0">
            <a:spAutoFit/>
          </a:bodyPr>
          <a:lstStyle/>
          <a:p>
            <a:pPr marL="285750" indent="-285750">
              <a:buFont typeface="Wingdings" pitchFamily="2" charset="2"/>
              <a:buChar char="l"/>
            </a:pPr>
            <a:r>
              <a:rPr lang="en-US" altLang="ja-JP" sz="1400" u="sng" dirty="0" smtClean="0">
                <a:solidFill>
                  <a:prstClr val="black"/>
                </a:solidFill>
                <a:cs typeface="Calibri" pitchFamily="34" charset="0"/>
              </a:rPr>
              <a:t>Enhancing skills for career changes</a:t>
            </a:r>
          </a:p>
          <a:p>
            <a:pPr marL="352425">
              <a:tabLst>
                <a:tab pos="355600" algn="l"/>
              </a:tabLst>
            </a:pPr>
            <a:r>
              <a:rPr lang="en-US" altLang="ja-JP" sz="1400" dirty="0" smtClean="0">
                <a:solidFill>
                  <a:prstClr val="black"/>
                </a:solidFill>
                <a:cs typeface="Calibri" pitchFamily="34" charset="0"/>
              </a:rPr>
              <a:t>Current: Mainly support </a:t>
            </a:r>
            <a:r>
              <a:rPr lang="en-US" altLang="ja-JP" sz="1400" dirty="0">
                <a:cs typeface="Calibri" pitchFamily="34" charset="0"/>
              </a:rPr>
              <a:t>people in maintaining </a:t>
            </a:r>
            <a:r>
              <a:rPr lang="en-US" altLang="ja-JP" sz="1400" dirty="0" smtClean="0">
                <a:cs typeface="Calibri" pitchFamily="34" charset="0"/>
              </a:rPr>
              <a:t>current jobs </a:t>
            </a:r>
            <a:r>
              <a:rPr lang="en-US" altLang="ja-JP" sz="1400" dirty="0" smtClean="0">
                <a:solidFill>
                  <a:prstClr val="black"/>
                </a:solidFill>
                <a:cs typeface="Calibri" pitchFamily="34" charset="0"/>
              </a:rPr>
              <a:t>in companies.</a:t>
            </a:r>
          </a:p>
          <a:p>
            <a:pPr marL="352425">
              <a:tabLst>
                <a:tab pos="355600" algn="l"/>
              </a:tabLst>
            </a:pPr>
            <a:r>
              <a:rPr lang="ja-JP" altLang="en-US" sz="1400" dirty="0">
                <a:solidFill>
                  <a:prstClr val="black"/>
                </a:solidFill>
                <a:cs typeface="Calibri" pitchFamily="34" charset="0"/>
              </a:rPr>
              <a:t> </a:t>
            </a:r>
            <a:r>
              <a:rPr lang="ja-JP" altLang="en-US" sz="1400" dirty="0" smtClean="0">
                <a:solidFill>
                  <a:prstClr val="black"/>
                </a:solidFill>
                <a:cs typeface="Calibri" pitchFamily="34" charset="0"/>
              </a:rPr>
              <a:t>      </a:t>
            </a:r>
            <a:r>
              <a:rPr lang="en-US" altLang="ja-JP" sz="1400" dirty="0" smtClean="0">
                <a:solidFill>
                  <a:prstClr val="black"/>
                </a:solidFill>
                <a:cs typeface="Calibri" pitchFamily="34" charset="0"/>
              </a:rPr>
              <a:t>Shift policies to supporting training programs to upgrade skills for career changes.</a:t>
            </a:r>
          </a:p>
          <a:p>
            <a:pPr>
              <a:lnSpc>
                <a:spcPts val="400"/>
              </a:lnSpc>
            </a:pPr>
            <a:endParaRPr lang="en-US" altLang="ja-JP" sz="1400" dirty="0">
              <a:solidFill>
                <a:prstClr val="black"/>
              </a:solidFill>
              <a:cs typeface="Calibri" pitchFamily="34" charset="0"/>
            </a:endParaRPr>
          </a:p>
          <a:p>
            <a:pPr marL="339725" indent="-339725">
              <a:buFont typeface="Wingdings" pitchFamily="2" charset="2"/>
              <a:buChar char="l"/>
            </a:pPr>
            <a:r>
              <a:rPr lang="en-US" altLang="ja-JP" sz="1400" u="sng" dirty="0" smtClean="0">
                <a:solidFill>
                  <a:prstClr val="black"/>
                </a:solidFill>
                <a:cs typeface="Calibri" pitchFamily="34" charset="0"/>
              </a:rPr>
              <a:t>Strengthening job matching</a:t>
            </a:r>
          </a:p>
          <a:p>
            <a:pPr marL="352425"/>
            <a:r>
              <a:rPr lang="en-US" altLang="ja-JP" sz="1400" dirty="0" smtClean="0">
                <a:solidFill>
                  <a:prstClr val="black"/>
                </a:solidFill>
                <a:cs typeface="Calibri" pitchFamily="34" charset="0"/>
              </a:rPr>
              <a:t>Current: Information owned by </a:t>
            </a:r>
            <a:r>
              <a:rPr lang="en-US" altLang="ja-JP" sz="1400" u="sng" dirty="0" smtClean="0">
                <a:solidFill>
                  <a:prstClr val="black"/>
                </a:solidFill>
                <a:cs typeface="Calibri" pitchFamily="34" charset="0"/>
              </a:rPr>
              <a:t>”Hello Work” (governmental unemployment office</a:t>
            </a:r>
            <a:r>
              <a:rPr lang="en-US" altLang="ja-JP" sz="1400" dirty="0" smtClean="0">
                <a:solidFill>
                  <a:prstClr val="black"/>
                </a:solidFill>
                <a:cs typeface="Calibri" pitchFamily="34" charset="0"/>
              </a:rPr>
              <a:t>) is not shared with private sector.</a:t>
            </a:r>
          </a:p>
          <a:p>
            <a:pPr marL="352425"/>
            <a:r>
              <a:rPr lang="ja-JP" altLang="en-US" sz="1400" dirty="0">
                <a:solidFill>
                  <a:prstClr val="black"/>
                </a:solidFill>
                <a:cs typeface="Calibri" pitchFamily="34" charset="0"/>
              </a:rPr>
              <a:t> </a:t>
            </a:r>
            <a:r>
              <a:rPr lang="ja-JP" altLang="en-US" sz="1400" dirty="0" smtClean="0">
                <a:solidFill>
                  <a:prstClr val="black"/>
                </a:solidFill>
                <a:cs typeface="Calibri" pitchFamily="34" charset="0"/>
              </a:rPr>
              <a:t>      </a:t>
            </a:r>
            <a:r>
              <a:rPr lang="en-US" altLang="ja-JP" sz="1400" dirty="0" smtClean="0">
                <a:solidFill>
                  <a:prstClr val="black"/>
                </a:solidFill>
                <a:cs typeface="Calibri" pitchFamily="34" charset="0"/>
              </a:rPr>
              <a:t>i)</a:t>
            </a:r>
            <a:r>
              <a:rPr lang="ja-JP" altLang="en-US" sz="1400" dirty="0" smtClean="0">
                <a:solidFill>
                  <a:prstClr val="black"/>
                </a:solidFill>
                <a:cs typeface="Calibri" pitchFamily="34" charset="0"/>
              </a:rPr>
              <a:t>  </a:t>
            </a:r>
            <a:r>
              <a:rPr lang="en-US" altLang="ja-JP" sz="1400" dirty="0">
                <a:solidFill>
                  <a:prstClr val="black"/>
                </a:solidFill>
                <a:cs typeface="Calibri" pitchFamily="34" charset="0"/>
              </a:rPr>
              <a:t>D</a:t>
            </a:r>
            <a:r>
              <a:rPr lang="en-US" altLang="ja-JP" sz="1400" dirty="0" smtClean="0">
                <a:solidFill>
                  <a:prstClr val="black"/>
                </a:solidFill>
                <a:cs typeface="Calibri" pitchFamily="34" charset="0"/>
              </a:rPr>
              <a:t>isclosing </a:t>
            </a:r>
            <a:r>
              <a:rPr lang="en-US" altLang="ja-JP" sz="1400" dirty="0">
                <a:solidFill>
                  <a:prstClr val="black"/>
                </a:solidFill>
                <a:cs typeface="Calibri" pitchFamily="34" charset="0"/>
              </a:rPr>
              <a:t>information </a:t>
            </a:r>
            <a:r>
              <a:rPr lang="en-US" altLang="ja-JP" sz="1400" dirty="0" smtClean="0">
                <a:solidFill>
                  <a:prstClr val="black"/>
                </a:solidFill>
                <a:cs typeface="Calibri" pitchFamily="34" charset="0"/>
              </a:rPr>
              <a:t>to private sector on </a:t>
            </a:r>
            <a:r>
              <a:rPr lang="en-US" altLang="ja-JP" sz="1400" dirty="0">
                <a:solidFill>
                  <a:prstClr val="black"/>
                </a:solidFill>
                <a:cs typeface="Calibri" pitchFamily="34" charset="0"/>
              </a:rPr>
              <a:t>job </a:t>
            </a:r>
            <a:r>
              <a:rPr lang="en-US" altLang="ja-JP" sz="1400" dirty="0" smtClean="0">
                <a:solidFill>
                  <a:prstClr val="black"/>
                </a:solidFill>
                <a:cs typeface="Calibri" pitchFamily="34" charset="0"/>
              </a:rPr>
              <a:t>offers/ </a:t>
            </a:r>
            <a:r>
              <a:rPr lang="en-US" altLang="ja-JP" sz="1400" dirty="0">
                <a:solidFill>
                  <a:prstClr val="black"/>
                </a:solidFill>
                <a:cs typeface="Calibri" pitchFamily="34" charset="0"/>
              </a:rPr>
              <a:t>job seeking held by public </a:t>
            </a:r>
            <a:r>
              <a:rPr lang="en-US" altLang="ja-JP" sz="1400" dirty="0" smtClean="0">
                <a:solidFill>
                  <a:prstClr val="black"/>
                </a:solidFill>
                <a:cs typeface="Calibri" pitchFamily="34" charset="0"/>
              </a:rPr>
              <a:t>sector.</a:t>
            </a:r>
          </a:p>
          <a:p>
            <a:pPr marL="352425"/>
            <a:r>
              <a:rPr lang="ja-JP" altLang="en-US" sz="1400" dirty="0">
                <a:solidFill>
                  <a:prstClr val="black"/>
                </a:solidFill>
                <a:cs typeface="Calibri" pitchFamily="34" charset="0"/>
              </a:rPr>
              <a:t> </a:t>
            </a:r>
            <a:r>
              <a:rPr lang="ja-JP" altLang="en-US" sz="1400" dirty="0" smtClean="0">
                <a:solidFill>
                  <a:prstClr val="black"/>
                </a:solidFill>
                <a:cs typeface="Calibri" pitchFamily="34" charset="0"/>
              </a:rPr>
              <a:t>      </a:t>
            </a:r>
            <a:r>
              <a:rPr lang="en-US" altLang="ja-JP" sz="1400" dirty="0" smtClean="0">
                <a:solidFill>
                  <a:prstClr val="black"/>
                </a:solidFill>
                <a:cs typeface="Calibri" pitchFamily="34" charset="0"/>
              </a:rPr>
              <a:t>ii) Enhancing </a:t>
            </a:r>
            <a:r>
              <a:rPr lang="en-US" altLang="ja-JP" sz="1400" dirty="0">
                <a:solidFill>
                  <a:prstClr val="black"/>
                </a:solidFill>
                <a:cs typeface="Calibri" pitchFamily="34" charset="0"/>
              </a:rPr>
              <a:t>matching function by </a:t>
            </a:r>
            <a:r>
              <a:rPr lang="en-US" altLang="ja-JP" sz="1400" dirty="0" smtClean="0">
                <a:solidFill>
                  <a:prstClr val="black"/>
                </a:solidFill>
                <a:cs typeface="Calibri" pitchFamily="34" charset="0"/>
              </a:rPr>
              <a:t>utilizing </a:t>
            </a:r>
            <a:r>
              <a:rPr lang="en-US" altLang="ja-JP" sz="1400" dirty="0">
                <a:solidFill>
                  <a:prstClr val="black"/>
                </a:solidFill>
                <a:cs typeface="Calibri" pitchFamily="34" charset="0"/>
              </a:rPr>
              <a:t>private-sector human </a:t>
            </a:r>
            <a:r>
              <a:rPr lang="en-US" altLang="ja-JP" sz="1400" dirty="0" smtClean="0">
                <a:solidFill>
                  <a:prstClr val="black"/>
                </a:solidFill>
                <a:cs typeface="Calibri" pitchFamily="34" charset="0"/>
              </a:rPr>
              <a:t>resources.</a:t>
            </a:r>
            <a:endParaRPr lang="en-US" altLang="ja-JP" sz="1400" dirty="0">
              <a:solidFill>
                <a:prstClr val="black"/>
              </a:solidFill>
              <a:cs typeface="Calibri" pitchFamily="34" charset="0"/>
            </a:endParaRPr>
          </a:p>
        </p:txBody>
      </p:sp>
      <p:sp>
        <p:nvSpPr>
          <p:cNvPr id="5" name="正方形/長方形 4"/>
          <p:cNvSpPr/>
          <p:nvPr/>
        </p:nvSpPr>
        <p:spPr>
          <a:xfrm>
            <a:off x="323530" y="3168639"/>
            <a:ext cx="720080" cy="13257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6" name="正方形/長方形 5"/>
          <p:cNvSpPr/>
          <p:nvPr/>
        </p:nvSpPr>
        <p:spPr>
          <a:xfrm>
            <a:off x="3203848" y="3177021"/>
            <a:ext cx="720080" cy="13257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pic>
        <p:nvPicPr>
          <p:cNvPr id="8" name="図 7" descr="図1.png"/>
          <p:cNvPicPr>
            <a:picLocks noChangeAspect="1"/>
          </p:cNvPicPr>
          <p:nvPr/>
        </p:nvPicPr>
        <p:blipFill>
          <a:blip r:embed="rId3" cstate="print"/>
          <a:stretch>
            <a:fillRect/>
          </a:stretch>
        </p:blipFill>
        <p:spPr>
          <a:xfrm>
            <a:off x="569409" y="3348657"/>
            <a:ext cx="228322" cy="527425"/>
          </a:xfrm>
          <a:prstGeom prst="rect">
            <a:avLst/>
          </a:prstGeom>
        </p:spPr>
      </p:pic>
      <p:pic>
        <p:nvPicPr>
          <p:cNvPr id="9" name="図 8" descr="図1.png"/>
          <p:cNvPicPr>
            <a:picLocks noChangeAspect="1"/>
          </p:cNvPicPr>
          <p:nvPr/>
        </p:nvPicPr>
        <p:blipFill>
          <a:blip r:embed="rId3" cstate="print"/>
          <a:stretch>
            <a:fillRect/>
          </a:stretch>
        </p:blipFill>
        <p:spPr>
          <a:xfrm>
            <a:off x="3449729" y="3379139"/>
            <a:ext cx="228322" cy="527425"/>
          </a:xfrm>
          <a:prstGeom prst="rect">
            <a:avLst/>
          </a:prstGeom>
        </p:spPr>
      </p:pic>
      <p:sp>
        <p:nvSpPr>
          <p:cNvPr id="10" name="正方形/長方形 9"/>
          <p:cNvSpPr/>
          <p:nvPr/>
        </p:nvSpPr>
        <p:spPr>
          <a:xfrm>
            <a:off x="5240879" y="3300713"/>
            <a:ext cx="720080" cy="13438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11" name="正方形/長方形 10"/>
          <p:cNvSpPr/>
          <p:nvPr/>
        </p:nvSpPr>
        <p:spPr>
          <a:xfrm>
            <a:off x="8141273" y="3300713"/>
            <a:ext cx="720080" cy="1359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pic>
        <p:nvPicPr>
          <p:cNvPr id="12" name="図 11" descr="図1.png"/>
          <p:cNvPicPr>
            <a:picLocks noChangeAspect="1"/>
          </p:cNvPicPr>
          <p:nvPr/>
        </p:nvPicPr>
        <p:blipFill>
          <a:blip r:embed="rId3" cstate="print"/>
          <a:stretch>
            <a:fillRect/>
          </a:stretch>
        </p:blipFill>
        <p:spPr>
          <a:xfrm>
            <a:off x="5486760" y="3467045"/>
            <a:ext cx="228322" cy="527425"/>
          </a:xfrm>
          <a:prstGeom prst="rect">
            <a:avLst/>
          </a:prstGeom>
        </p:spPr>
      </p:pic>
      <p:pic>
        <p:nvPicPr>
          <p:cNvPr id="13" name="図 12" descr="図1.png"/>
          <p:cNvPicPr>
            <a:picLocks noChangeAspect="1"/>
          </p:cNvPicPr>
          <p:nvPr/>
        </p:nvPicPr>
        <p:blipFill>
          <a:blip r:embed="rId3" cstate="print"/>
          <a:stretch>
            <a:fillRect/>
          </a:stretch>
        </p:blipFill>
        <p:spPr>
          <a:xfrm>
            <a:off x="5486760" y="4038104"/>
            <a:ext cx="228322" cy="527425"/>
          </a:xfrm>
          <a:prstGeom prst="rect">
            <a:avLst/>
          </a:prstGeom>
        </p:spPr>
      </p:pic>
      <p:pic>
        <p:nvPicPr>
          <p:cNvPr id="14" name="図 13" descr="図1.png"/>
          <p:cNvPicPr>
            <a:picLocks noChangeAspect="1"/>
          </p:cNvPicPr>
          <p:nvPr/>
        </p:nvPicPr>
        <p:blipFill>
          <a:blip r:embed="rId3" cstate="print"/>
          <a:stretch>
            <a:fillRect/>
          </a:stretch>
        </p:blipFill>
        <p:spPr>
          <a:xfrm>
            <a:off x="8384031" y="3496346"/>
            <a:ext cx="228322" cy="527425"/>
          </a:xfrm>
          <a:prstGeom prst="rect">
            <a:avLst/>
          </a:prstGeom>
        </p:spPr>
      </p:pic>
      <p:pic>
        <p:nvPicPr>
          <p:cNvPr id="15" name="図 14" descr="図1.png"/>
          <p:cNvPicPr>
            <a:picLocks noChangeAspect="1"/>
          </p:cNvPicPr>
          <p:nvPr/>
        </p:nvPicPr>
        <p:blipFill>
          <a:blip r:embed="rId3" cstate="print"/>
          <a:stretch>
            <a:fillRect/>
          </a:stretch>
        </p:blipFill>
        <p:spPr>
          <a:xfrm>
            <a:off x="8386811" y="4091749"/>
            <a:ext cx="228322" cy="527425"/>
          </a:xfrm>
          <a:prstGeom prst="rect">
            <a:avLst/>
          </a:prstGeom>
        </p:spPr>
      </p:pic>
      <p:sp>
        <p:nvSpPr>
          <p:cNvPr id="16" name="テキスト ボックス 15"/>
          <p:cNvSpPr txBox="1"/>
          <p:nvPr/>
        </p:nvSpPr>
        <p:spPr>
          <a:xfrm>
            <a:off x="35497" y="6093303"/>
            <a:ext cx="9001000" cy="830997"/>
          </a:xfrm>
          <a:prstGeom prst="rect">
            <a:avLst/>
          </a:prstGeom>
          <a:noFill/>
        </p:spPr>
        <p:txBody>
          <a:bodyPr wrap="square" rtlCol="0">
            <a:spAutoFit/>
          </a:bodyPr>
          <a:lstStyle/>
          <a:p>
            <a:pPr marL="285750" indent="-285750">
              <a:buFont typeface="Wingdings" pitchFamily="2" charset="2"/>
              <a:buChar char="l"/>
            </a:pPr>
            <a:r>
              <a:rPr lang="en-US" altLang="ja-JP" sz="1600" dirty="0" smtClean="0">
                <a:solidFill>
                  <a:prstClr val="black"/>
                </a:solidFill>
                <a:cs typeface="Calibri" pitchFamily="34" charset="0"/>
              </a:rPr>
              <a:t>Reviewing rules on working hours, diversified ways of working.</a:t>
            </a:r>
          </a:p>
          <a:p>
            <a:pPr marL="285750" indent="-285750">
              <a:buFont typeface="Wingdings" pitchFamily="2" charset="2"/>
              <a:buChar char="l"/>
            </a:pPr>
            <a:r>
              <a:rPr lang="en-US" altLang="ja-JP" sz="1600" dirty="0" smtClean="0">
                <a:solidFill>
                  <a:prstClr val="black"/>
                </a:solidFill>
                <a:cs typeface="Calibri" pitchFamily="34" charset="0"/>
              </a:rPr>
              <a:t>Establishment of a committee composed of government, labor and management to discuss the distribution of the fruits of growth and structural reforms in the labor market.</a:t>
            </a:r>
            <a:endParaRPr lang="ja-JP" altLang="en-US" sz="1600" dirty="0">
              <a:solidFill>
                <a:prstClr val="black"/>
              </a:solidFill>
              <a:cs typeface="Calibri" pitchFamily="34" charset="0"/>
            </a:endParaRPr>
          </a:p>
        </p:txBody>
      </p:sp>
      <p:sp>
        <p:nvSpPr>
          <p:cNvPr id="21" name="テキスト ボックス 20"/>
          <p:cNvSpPr txBox="1"/>
          <p:nvPr/>
        </p:nvSpPr>
        <p:spPr>
          <a:xfrm>
            <a:off x="35498" y="4486206"/>
            <a:ext cx="4176464" cy="1015663"/>
          </a:xfrm>
          <a:prstGeom prst="rect">
            <a:avLst/>
          </a:prstGeom>
          <a:noFill/>
        </p:spPr>
        <p:txBody>
          <a:bodyPr wrap="square" rtlCol="0">
            <a:spAutoFit/>
          </a:bodyPr>
          <a:lstStyle/>
          <a:p>
            <a:r>
              <a:rPr lang="en-US" altLang="ja-JP" sz="1200" dirty="0" smtClean="0">
                <a:solidFill>
                  <a:prstClr val="black"/>
                </a:solidFill>
                <a:cs typeface="Calibri" pitchFamily="34" charset="0"/>
              </a:rPr>
              <a:t>&lt;FY 2012&gt;</a:t>
            </a:r>
          </a:p>
          <a:p>
            <a:pPr marL="285750" indent="-285750">
              <a:buFont typeface="Wingdings" pitchFamily="2" charset="2"/>
              <a:buChar char="l"/>
            </a:pPr>
            <a:r>
              <a:rPr lang="en-US" altLang="ja-JP" sz="1200" dirty="0" smtClean="0">
                <a:solidFill>
                  <a:prstClr val="black"/>
                </a:solidFill>
                <a:cs typeface="Calibri" pitchFamily="34" charset="0"/>
              </a:rPr>
              <a:t>Majority of labor budget is allocated to training programs to let the people maintain their jobs. (3 digits larger than training programs  for career changes)</a:t>
            </a:r>
            <a:r>
              <a:rPr lang="ja-JP" altLang="en-US" sz="1200" dirty="0" smtClean="0">
                <a:solidFill>
                  <a:prstClr val="black"/>
                </a:solidFill>
                <a:cs typeface="Calibri" pitchFamily="34" charset="0"/>
              </a:rPr>
              <a:t> </a:t>
            </a:r>
            <a:r>
              <a:rPr lang="en-US" altLang="ja-JP" sz="1200" dirty="0" smtClean="0">
                <a:solidFill>
                  <a:prstClr val="black"/>
                </a:solidFill>
                <a:cs typeface="Calibri" pitchFamily="34" charset="0"/>
              </a:rPr>
              <a:t>(\113.4 billion </a:t>
            </a:r>
            <a:r>
              <a:rPr lang="en-US" altLang="ja-JP" sz="1200" dirty="0">
                <a:cs typeface="Calibri" pitchFamily="34" charset="0"/>
              </a:rPr>
              <a:t>allocated </a:t>
            </a:r>
            <a:r>
              <a:rPr lang="en-US" altLang="ja-JP" sz="1200" dirty="0" smtClean="0">
                <a:cs typeface="Calibri" pitchFamily="34" charset="0"/>
              </a:rPr>
              <a:t>t</a:t>
            </a:r>
            <a:r>
              <a:rPr lang="en-US" altLang="ja-JP" sz="1200" dirty="0" smtClean="0">
                <a:solidFill>
                  <a:prstClr val="black"/>
                </a:solidFill>
                <a:cs typeface="Calibri" pitchFamily="34" charset="0"/>
              </a:rPr>
              <a:t>o maintain jobs; \240 million for career changes)</a:t>
            </a:r>
          </a:p>
        </p:txBody>
      </p:sp>
      <p:sp>
        <p:nvSpPr>
          <p:cNvPr id="22" name="正方形/長方形 21"/>
          <p:cNvSpPr/>
          <p:nvPr/>
        </p:nvSpPr>
        <p:spPr>
          <a:xfrm>
            <a:off x="73744" y="2545642"/>
            <a:ext cx="4138218" cy="304959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18" name="角丸四角形 17"/>
          <p:cNvSpPr/>
          <p:nvPr/>
        </p:nvSpPr>
        <p:spPr>
          <a:xfrm>
            <a:off x="148859" y="2448774"/>
            <a:ext cx="1080120" cy="2039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prstClr val="black"/>
                </a:solidFill>
                <a:cs typeface="Calibri" pitchFamily="34" charset="0"/>
              </a:rPr>
              <a:t>Current </a:t>
            </a:r>
            <a:endParaRPr lang="ja-JP" altLang="en-US" sz="1600" dirty="0">
              <a:solidFill>
                <a:prstClr val="black"/>
              </a:solidFill>
              <a:cs typeface="Calibri" pitchFamily="34" charset="0"/>
            </a:endParaRPr>
          </a:p>
        </p:txBody>
      </p:sp>
      <p:sp>
        <p:nvSpPr>
          <p:cNvPr id="23" name="正方形/長方形 22"/>
          <p:cNvSpPr/>
          <p:nvPr/>
        </p:nvSpPr>
        <p:spPr>
          <a:xfrm>
            <a:off x="4991091" y="2545642"/>
            <a:ext cx="4066210" cy="337143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19" name="角丸四角形 18"/>
          <p:cNvSpPr/>
          <p:nvPr/>
        </p:nvSpPr>
        <p:spPr>
          <a:xfrm>
            <a:off x="5092550" y="2430413"/>
            <a:ext cx="1469656" cy="2039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smtClean="0">
                <a:solidFill>
                  <a:prstClr val="black"/>
                </a:solidFill>
                <a:cs typeface="Calibri" pitchFamily="34" charset="0"/>
              </a:rPr>
              <a:t>After reform</a:t>
            </a:r>
            <a:endParaRPr lang="ja-JP" altLang="en-US" sz="1600" dirty="0">
              <a:solidFill>
                <a:prstClr val="black"/>
              </a:solidFill>
              <a:cs typeface="Calibri" pitchFamily="34" charset="0"/>
            </a:endParaRPr>
          </a:p>
        </p:txBody>
      </p:sp>
      <p:sp>
        <p:nvSpPr>
          <p:cNvPr id="24" name="右矢印 23"/>
          <p:cNvSpPr/>
          <p:nvPr/>
        </p:nvSpPr>
        <p:spPr>
          <a:xfrm>
            <a:off x="4319973" y="3478087"/>
            <a:ext cx="540061" cy="916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cs typeface="Calibri" pitchFamily="34" charset="0"/>
            </a:endParaRPr>
          </a:p>
        </p:txBody>
      </p:sp>
      <p:sp>
        <p:nvSpPr>
          <p:cNvPr id="28" name="環状矢印 27"/>
          <p:cNvSpPr/>
          <p:nvPr/>
        </p:nvSpPr>
        <p:spPr>
          <a:xfrm rot="15109676">
            <a:off x="171657" y="3421213"/>
            <a:ext cx="988254" cy="1153645"/>
          </a:xfrm>
          <a:prstGeom prst="circularArrow">
            <a:avLst>
              <a:gd name="adj1" fmla="val 0"/>
              <a:gd name="adj2" fmla="val 505248"/>
              <a:gd name="adj3" fmla="val 20510069"/>
              <a:gd name="adj4" fmla="val 2435408"/>
              <a:gd name="adj5" fmla="val 9944"/>
            </a:avLst>
          </a:prstGeom>
          <a:solidFill>
            <a:schemeClr val="bg1">
              <a:lumMod val="6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cs typeface="Calibri" pitchFamily="34" charset="0"/>
            </a:endParaRPr>
          </a:p>
        </p:txBody>
      </p:sp>
      <p:sp>
        <p:nvSpPr>
          <p:cNvPr id="29" name="環状矢印 28"/>
          <p:cNvSpPr/>
          <p:nvPr/>
        </p:nvSpPr>
        <p:spPr>
          <a:xfrm rot="15109676">
            <a:off x="3047086" y="3452421"/>
            <a:ext cx="1005612" cy="1153645"/>
          </a:xfrm>
          <a:prstGeom prst="circularArrow">
            <a:avLst>
              <a:gd name="adj1" fmla="val 0"/>
              <a:gd name="adj2" fmla="val 505248"/>
              <a:gd name="adj3" fmla="val 20510069"/>
              <a:gd name="adj4" fmla="val 2435408"/>
              <a:gd name="adj5" fmla="val 9944"/>
            </a:avLst>
          </a:prstGeom>
          <a:solidFill>
            <a:schemeClr val="bg1">
              <a:lumMod val="6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cs typeface="Calibri" pitchFamily="34" charset="0"/>
            </a:endParaRPr>
          </a:p>
        </p:txBody>
      </p:sp>
      <p:cxnSp>
        <p:nvCxnSpPr>
          <p:cNvPr id="31" name="直線矢印コネクタ 30"/>
          <p:cNvCxnSpPr/>
          <p:nvPr/>
        </p:nvCxnSpPr>
        <p:spPr>
          <a:xfrm>
            <a:off x="5715082" y="3760052"/>
            <a:ext cx="2668953" cy="0"/>
          </a:xfrm>
          <a:prstGeom prst="straightConnector1">
            <a:avLst/>
          </a:prstGeom>
          <a:ln w="28575">
            <a:solidFill>
              <a:schemeClr val="bg1">
                <a:lumMod val="6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782954" y="4403143"/>
            <a:ext cx="2668953" cy="0"/>
          </a:xfrm>
          <a:prstGeom prst="straightConnector1">
            <a:avLst/>
          </a:prstGeom>
          <a:ln w="28575">
            <a:solidFill>
              <a:schemeClr val="bg1">
                <a:lumMod val="6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73742" y="5805264"/>
            <a:ext cx="4334736" cy="2880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ltLang="ja-JP" sz="1600" dirty="0" smtClean="0">
                <a:solidFill>
                  <a:prstClr val="black"/>
                </a:solidFill>
                <a:cs typeface="Calibri" pitchFamily="34" charset="0"/>
              </a:rPr>
              <a:t>Other issues </a:t>
            </a:r>
            <a:r>
              <a:rPr lang="en-US" altLang="ja-JP" sz="1600" dirty="0">
                <a:solidFill>
                  <a:prstClr val="black"/>
                </a:solidFill>
                <a:cs typeface="Calibri" pitchFamily="34" charset="0"/>
              </a:rPr>
              <a:t>related to labor policy </a:t>
            </a:r>
            <a:endParaRPr lang="ja-JP" altLang="en-US" sz="1600" dirty="0">
              <a:solidFill>
                <a:prstClr val="black"/>
              </a:solidFill>
              <a:cs typeface="Calibri" pitchFamily="34" charset="0"/>
            </a:endParaRPr>
          </a:p>
        </p:txBody>
      </p:sp>
      <p:sp>
        <p:nvSpPr>
          <p:cNvPr id="36" name="角丸四角形 35"/>
          <p:cNvSpPr/>
          <p:nvPr/>
        </p:nvSpPr>
        <p:spPr>
          <a:xfrm>
            <a:off x="5630241" y="2674951"/>
            <a:ext cx="2065800" cy="4429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200" dirty="0" smtClean="0">
                <a:solidFill>
                  <a:prstClr val="black"/>
                </a:solidFill>
                <a:cs typeface="Calibri" pitchFamily="34" charset="0"/>
              </a:rPr>
              <a:t>Support training programs</a:t>
            </a:r>
          </a:p>
          <a:p>
            <a:pPr algn="ctr"/>
            <a:r>
              <a:rPr lang="en-US" altLang="ja-JP" sz="1200" dirty="0" smtClean="0">
                <a:solidFill>
                  <a:prstClr val="black"/>
                </a:solidFill>
                <a:cs typeface="Calibri" pitchFamily="34" charset="0"/>
              </a:rPr>
              <a:t>for career changes</a:t>
            </a:r>
            <a:endParaRPr lang="ja-JP" altLang="en-US" sz="1200" dirty="0">
              <a:solidFill>
                <a:prstClr val="black"/>
              </a:solidFill>
              <a:cs typeface="Calibri" pitchFamily="34" charset="0"/>
            </a:endParaRPr>
          </a:p>
        </p:txBody>
      </p:sp>
      <p:sp>
        <p:nvSpPr>
          <p:cNvPr id="37" name="下矢印 36"/>
          <p:cNvSpPr/>
          <p:nvPr/>
        </p:nvSpPr>
        <p:spPr>
          <a:xfrm>
            <a:off x="6176447" y="3188885"/>
            <a:ext cx="187513" cy="55143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40" name="角丸四角形 39"/>
          <p:cNvSpPr/>
          <p:nvPr/>
        </p:nvSpPr>
        <p:spPr>
          <a:xfrm>
            <a:off x="6784258" y="3524736"/>
            <a:ext cx="1244126" cy="374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white"/>
                </a:solidFill>
                <a:cs typeface="Calibri" pitchFamily="34" charset="0"/>
              </a:rPr>
              <a:t>“Hello Work”</a:t>
            </a:r>
            <a:endParaRPr lang="ja-JP" altLang="en-US" sz="1400" dirty="0">
              <a:solidFill>
                <a:prstClr val="white"/>
              </a:solidFill>
              <a:cs typeface="Calibri" pitchFamily="34" charset="0"/>
            </a:endParaRPr>
          </a:p>
        </p:txBody>
      </p:sp>
      <p:sp>
        <p:nvSpPr>
          <p:cNvPr id="41" name="角丸四角形 40"/>
          <p:cNvSpPr/>
          <p:nvPr/>
        </p:nvSpPr>
        <p:spPr>
          <a:xfrm>
            <a:off x="6784261" y="4245769"/>
            <a:ext cx="1108839" cy="445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cs typeface="Calibri" pitchFamily="34" charset="0"/>
              </a:rPr>
              <a:t>Private </a:t>
            </a:r>
            <a:r>
              <a:rPr lang="ja-JP" altLang="en-US" sz="1200" dirty="0" smtClean="0">
                <a:solidFill>
                  <a:prstClr val="white"/>
                </a:solidFill>
                <a:cs typeface="Calibri" pitchFamily="34" charset="0"/>
              </a:rPr>
              <a:t> </a:t>
            </a:r>
            <a:r>
              <a:rPr lang="en-US" altLang="ja-JP" sz="1200" dirty="0" smtClean="0">
                <a:solidFill>
                  <a:prstClr val="white"/>
                </a:solidFill>
                <a:cs typeface="Calibri" pitchFamily="34" charset="0"/>
              </a:rPr>
              <a:t>HR business</a:t>
            </a:r>
          </a:p>
        </p:txBody>
      </p:sp>
      <p:cxnSp>
        <p:nvCxnSpPr>
          <p:cNvPr id="43" name="直線矢印コネクタ 42"/>
          <p:cNvCxnSpPr>
            <a:stCxn id="40" idx="2"/>
            <a:endCxn id="41" idx="0"/>
          </p:cNvCxnSpPr>
          <p:nvPr/>
        </p:nvCxnSpPr>
        <p:spPr>
          <a:xfrm flipH="1">
            <a:off x="7338681" y="3899093"/>
            <a:ext cx="67640" cy="346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6696240" y="3971095"/>
            <a:ext cx="1404156" cy="261610"/>
          </a:xfrm>
          <a:prstGeom prst="rect">
            <a:avLst/>
          </a:prstGeom>
          <a:noFill/>
        </p:spPr>
        <p:txBody>
          <a:bodyPr wrap="square" rtlCol="0">
            <a:spAutoFit/>
          </a:bodyPr>
          <a:lstStyle/>
          <a:p>
            <a:r>
              <a:rPr lang="en-US" altLang="ja-JP" sz="1100" dirty="0" smtClean="0">
                <a:solidFill>
                  <a:prstClr val="black"/>
                </a:solidFill>
                <a:cs typeface="Calibri" pitchFamily="34" charset="0"/>
              </a:rPr>
              <a:t>Sharing information </a:t>
            </a:r>
          </a:p>
        </p:txBody>
      </p:sp>
      <p:sp>
        <p:nvSpPr>
          <p:cNvPr id="46" name="テキスト ボックス 45"/>
          <p:cNvSpPr txBox="1"/>
          <p:nvPr/>
        </p:nvSpPr>
        <p:spPr>
          <a:xfrm>
            <a:off x="5004050" y="3034998"/>
            <a:ext cx="1404156" cy="307777"/>
          </a:xfrm>
          <a:prstGeom prst="rect">
            <a:avLst/>
          </a:prstGeom>
          <a:noFill/>
        </p:spPr>
        <p:txBody>
          <a:bodyPr wrap="square" rtlCol="0">
            <a:spAutoFit/>
          </a:bodyPr>
          <a:lstStyle/>
          <a:p>
            <a:r>
              <a:rPr lang="en-US" altLang="ja-JP" sz="1400" dirty="0" smtClean="0">
                <a:solidFill>
                  <a:prstClr val="black"/>
                </a:solidFill>
                <a:cs typeface="Calibri" pitchFamily="34" charset="0"/>
              </a:rPr>
              <a:t>Old Industries</a:t>
            </a:r>
          </a:p>
        </p:txBody>
      </p:sp>
      <p:sp>
        <p:nvSpPr>
          <p:cNvPr id="47" name="テキスト ボックス 46"/>
          <p:cNvSpPr txBox="1"/>
          <p:nvPr/>
        </p:nvSpPr>
        <p:spPr>
          <a:xfrm>
            <a:off x="7830362" y="3034998"/>
            <a:ext cx="1404156" cy="307777"/>
          </a:xfrm>
          <a:prstGeom prst="rect">
            <a:avLst/>
          </a:prstGeom>
          <a:noFill/>
        </p:spPr>
        <p:txBody>
          <a:bodyPr wrap="square" rtlCol="0">
            <a:spAutoFit/>
          </a:bodyPr>
          <a:lstStyle/>
          <a:p>
            <a:r>
              <a:rPr lang="en-US" altLang="ja-JP" sz="1400" dirty="0" smtClean="0">
                <a:solidFill>
                  <a:prstClr val="black"/>
                </a:solidFill>
                <a:cs typeface="Calibri" pitchFamily="34" charset="0"/>
              </a:rPr>
              <a:t>New Industries</a:t>
            </a:r>
          </a:p>
        </p:txBody>
      </p:sp>
      <p:sp>
        <p:nvSpPr>
          <p:cNvPr id="53" name="角丸四角形 52"/>
          <p:cNvSpPr/>
          <p:nvPr/>
        </p:nvSpPr>
        <p:spPr>
          <a:xfrm>
            <a:off x="1592797" y="3313356"/>
            <a:ext cx="1252229" cy="370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white"/>
                </a:solidFill>
                <a:cs typeface="Calibri" pitchFamily="34" charset="0"/>
              </a:rPr>
              <a:t>“Hello Work”</a:t>
            </a:r>
            <a:endParaRPr lang="ja-JP" altLang="en-US" sz="1400" dirty="0">
              <a:solidFill>
                <a:prstClr val="white"/>
              </a:solidFill>
              <a:cs typeface="Calibri" pitchFamily="34" charset="0"/>
            </a:endParaRPr>
          </a:p>
        </p:txBody>
      </p:sp>
      <p:sp>
        <p:nvSpPr>
          <p:cNvPr id="54" name="角丸四角形 53"/>
          <p:cNvSpPr/>
          <p:nvPr/>
        </p:nvSpPr>
        <p:spPr>
          <a:xfrm>
            <a:off x="1691680" y="4069945"/>
            <a:ext cx="864096" cy="513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white"/>
                </a:solidFill>
                <a:cs typeface="Calibri" pitchFamily="34" charset="0"/>
              </a:rPr>
              <a:t>Private </a:t>
            </a:r>
            <a:r>
              <a:rPr lang="ja-JP" altLang="en-US" sz="1100" dirty="0" smtClean="0">
                <a:solidFill>
                  <a:prstClr val="white"/>
                </a:solidFill>
                <a:cs typeface="Calibri" pitchFamily="34" charset="0"/>
              </a:rPr>
              <a:t> </a:t>
            </a:r>
            <a:r>
              <a:rPr lang="en-US" altLang="ja-JP" sz="1100" dirty="0" smtClean="0">
                <a:solidFill>
                  <a:prstClr val="white"/>
                </a:solidFill>
                <a:cs typeface="Calibri" pitchFamily="34" charset="0"/>
              </a:rPr>
              <a:t>HR business</a:t>
            </a:r>
          </a:p>
        </p:txBody>
      </p:sp>
      <p:sp>
        <p:nvSpPr>
          <p:cNvPr id="55" name="テキスト ボックス 54"/>
          <p:cNvSpPr txBox="1"/>
          <p:nvPr/>
        </p:nvSpPr>
        <p:spPr>
          <a:xfrm>
            <a:off x="1403650" y="2522245"/>
            <a:ext cx="1627066" cy="307777"/>
          </a:xfrm>
          <a:prstGeom prst="rect">
            <a:avLst/>
          </a:prstGeom>
          <a:noFill/>
        </p:spPr>
        <p:txBody>
          <a:bodyPr wrap="square" rtlCol="0">
            <a:spAutoFit/>
          </a:bodyPr>
          <a:lstStyle/>
          <a:p>
            <a:r>
              <a:rPr lang="en-US" altLang="ja-JP" sz="1400" u="sng" dirty="0" smtClean="0">
                <a:solidFill>
                  <a:prstClr val="black"/>
                </a:solidFill>
                <a:cs typeface="Calibri" pitchFamily="34" charset="0"/>
              </a:rPr>
              <a:t>Low labor mobility</a:t>
            </a:r>
          </a:p>
        </p:txBody>
      </p:sp>
      <p:cxnSp>
        <p:nvCxnSpPr>
          <p:cNvPr id="57" name="直線矢印コネクタ 56"/>
          <p:cNvCxnSpPr>
            <a:stCxn id="53" idx="2"/>
            <a:endCxn id="54" idx="0"/>
          </p:cNvCxnSpPr>
          <p:nvPr/>
        </p:nvCxnSpPr>
        <p:spPr>
          <a:xfrm flipH="1">
            <a:off x="2123728" y="3683486"/>
            <a:ext cx="95184" cy="3864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乗算記号 57"/>
          <p:cNvSpPr/>
          <p:nvPr/>
        </p:nvSpPr>
        <p:spPr>
          <a:xfrm>
            <a:off x="1871702" y="3683486"/>
            <a:ext cx="504056" cy="298536"/>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63" name="角丸四角形 62"/>
          <p:cNvSpPr/>
          <p:nvPr/>
        </p:nvSpPr>
        <p:spPr>
          <a:xfrm>
            <a:off x="1309762" y="2779463"/>
            <a:ext cx="1678065" cy="4429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1400" dirty="0" smtClean="0">
                <a:solidFill>
                  <a:prstClr val="black"/>
                </a:solidFill>
                <a:cs typeface="Calibri" pitchFamily="34" charset="0"/>
              </a:rPr>
              <a:t>Support for maintaining jobs</a:t>
            </a:r>
            <a:endParaRPr lang="ja-JP" altLang="en-US" sz="1400" dirty="0">
              <a:solidFill>
                <a:prstClr val="black"/>
              </a:solidFill>
              <a:cs typeface="Calibri" pitchFamily="34" charset="0"/>
            </a:endParaRPr>
          </a:p>
        </p:txBody>
      </p:sp>
      <p:sp>
        <p:nvSpPr>
          <p:cNvPr id="64" name="下矢印 63"/>
          <p:cNvSpPr/>
          <p:nvPr/>
        </p:nvSpPr>
        <p:spPr>
          <a:xfrm rot="2461907">
            <a:off x="1163749" y="3203617"/>
            <a:ext cx="195219" cy="60194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65" name="下矢印 64"/>
          <p:cNvSpPr/>
          <p:nvPr/>
        </p:nvSpPr>
        <p:spPr>
          <a:xfrm rot="19150832">
            <a:off x="2906716" y="3213003"/>
            <a:ext cx="195219" cy="601943"/>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50" name="下矢印 49"/>
          <p:cNvSpPr/>
          <p:nvPr/>
        </p:nvSpPr>
        <p:spPr>
          <a:xfrm>
            <a:off x="6388139" y="3188878"/>
            <a:ext cx="187513" cy="116657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cs typeface="Calibri" pitchFamily="34" charset="0"/>
            </a:endParaRPr>
          </a:p>
        </p:txBody>
      </p:sp>
      <p:sp>
        <p:nvSpPr>
          <p:cNvPr id="51" name="テキスト ボックス 50"/>
          <p:cNvSpPr txBox="1"/>
          <p:nvPr/>
        </p:nvSpPr>
        <p:spPr>
          <a:xfrm>
            <a:off x="118586" y="2902918"/>
            <a:ext cx="1404156" cy="307777"/>
          </a:xfrm>
          <a:prstGeom prst="rect">
            <a:avLst/>
          </a:prstGeom>
          <a:noFill/>
        </p:spPr>
        <p:txBody>
          <a:bodyPr wrap="square" rtlCol="0">
            <a:spAutoFit/>
          </a:bodyPr>
          <a:lstStyle/>
          <a:p>
            <a:r>
              <a:rPr lang="en-US" altLang="ja-JP" sz="1400" dirty="0" smtClean="0">
                <a:solidFill>
                  <a:prstClr val="black"/>
                </a:solidFill>
                <a:cs typeface="Calibri" pitchFamily="34" charset="0"/>
              </a:rPr>
              <a:t>Old Industries</a:t>
            </a:r>
          </a:p>
        </p:txBody>
      </p:sp>
      <p:sp>
        <p:nvSpPr>
          <p:cNvPr id="52" name="テキスト ボックス 51"/>
          <p:cNvSpPr txBox="1"/>
          <p:nvPr/>
        </p:nvSpPr>
        <p:spPr>
          <a:xfrm>
            <a:off x="3004323" y="2911302"/>
            <a:ext cx="1404156" cy="307777"/>
          </a:xfrm>
          <a:prstGeom prst="rect">
            <a:avLst/>
          </a:prstGeom>
          <a:noFill/>
        </p:spPr>
        <p:txBody>
          <a:bodyPr wrap="square" rtlCol="0">
            <a:spAutoFit/>
          </a:bodyPr>
          <a:lstStyle/>
          <a:p>
            <a:r>
              <a:rPr lang="en-US" altLang="ja-JP" sz="1400" dirty="0" smtClean="0">
                <a:solidFill>
                  <a:prstClr val="black"/>
                </a:solidFill>
                <a:cs typeface="Calibri" pitchFamily="34" charset="0"/>
              </a:rPr>
              <a:t>New Industries</a:t>
            </a:r>
          </a:p>
        </p:txBody>
      </p:sp>
      <p:cxnSp>
        <p:nvCxnSpPr>
          <p:cNvPr id="59" name="直線矢印コネクタ 58"/>
          <p:cNvCxnSpPr/>
          <p:nvPr/>
        </p:nvCxnSpPr>
        <p:spPr>
          <a:xfrm>
            <a:off x="467557" y="1412776"/>
            <a:ext cx="116308" cy="0"/>
          </a:xfrm>
          <a:prstGeom prst="straightConnector1">
            <a:avLst/>
          </a:prstGeom>
          <a:ln>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467557" y="2160000"/>
            <a:ext cx="116308" cy="0"/>
          </a:xfrm>
          <a:prstGeom prst="straightConnector1">
            <a:avLst/>
          </a:prstGeom>
          <a:ln>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980082" y="5455413"/>
            <a:ext cx="4560470" cy="461665"/>
          </a:xfrm>
          <a:prstGeom prst="rect">
            <a:avLst/>
          </a:prstGeom>
          <a:noFill/>
        </p:spPr>
        <p:txBody>
          <a:bodyPr wrap="square" rtlCol="0">
            <a:spAutoFit/>
          </a:bodyPr>
          <a:lstStyle/>
          <a:p>
            <a:r>
              <a:rPr lang="en-US" altLang="ja-JP" sz="1200" dirty="0" smtClean="0">
                <a:solidFill>
                  <a:prstClr val="black"/>
                </a:solidFill>
                <a:cs typeface="Calibri" pitchFamily="34" charset="0"/>
              </a:rPr>
              <a:t>&lt;FY 2015&gt;</a:t>
            </a:r>
          </a:p>
          <a:p>
            <a:pPr marL="177800"/>
            <a:r>
              <a:rPr lang="en-US" altLang="ja-JP" sz="1200" dirty="0">
                <a:solidFill>
                  <a:prstClr val="black"/>
                </a:solidFill>
                <a:cs typeface="Calibri" pitchFamily="34" charset="0"/>
              </a:rPr>
              <a:t>R</a:t>
            </a:r>
            <a:r>
              <a:rPr lang="en-US" altLang="ja-JP" sz="1200" dirty="0" smtClean="0">
                <a:solidFill>
                  <a:prstClr val="black"/>
                </a:solidFill>
                <a:cs typeface="Calibri" pitchFamily="34" charset="0"/>
              </a:rPr>
              <a:t>everse budgetary balance between two types of programs.</a:t>
            </a:r>
            <a:endParaRPr lang="ja-JP" altLang="en-US" sz="1200" dirty="0">
              <a:solidFill>
                <a:prstClr val="black"/>
              </a:solidFill>
              <a:cs typeface="Calibri" pitchFamily="34" charset="0"/>
            </a:endParaRPr>
          </a:p>
        </p:txBody>
      </p:sp>
      <p:sp>
        <p:nvSpPr>
          <p:cNvPr id="66" name="テキスト ボックス 65"/>
          <p:cNvSpPr txBox="1"/>
          <p:nvPr/>
        </p:nvSpPr>
        <p:spPr>
          <a:xfrm>
            <a:off x="4980084" y="4665863"/>
            <a:ext cx="4077217" cy="461665"/>
          </a:xfrm>
          <a:prstGeom prst="rect">
            <a:avLst/>
          </a:prstGeom>
          <a:noFill/>
        </p:spPr>
        <p:txBody>
          <a:bodyPr wrap="square" rtlCol="0">
            <a:spAutoFit/>
          </a:bodyPr>
          <a:lstStyle/>
          <a:p>
            <a:pPr marL="285750" indent="-285750">
              <a:buFont typeface="Wingdings" pitchFamily="2" charset="2"/>
              <a:buChar char="l"/>
            </a:pPr>
            <a:r>
              <a:rPr lang="en-US" altLang="ja-JP" sz="1200" dirty="0"/>
              <a:t>More budgets for training programs for career </a:t>
            </a:r>
            <a:r>
              <a:rPr lang="en-US" altLang="ja-JP" sz="1200" dirty="0" smtClean="0"/>
              <a:t>changes </a:t>
            </a:r>
            <a:r>
              <a:rPr lang="en-US" altLang="ja-JP" sz="1200" dirty="0"/>
              <a:t>than those to </a:t>
            </a:r>
            <a:r>
              <a:rPr lang="en-US" altLang="ja-JP" sz="1200" dirty="0" smtClean="0"/>
              <a:t>maintaining </a:t>
            </a:r>
            <a:r>
              <a:rPr lang="en-US" altLang="ja-JP" sz="1200" dirty="0"/>
              <a:t>jobs. </a:t>
            </a:r>
            <a:endParaRPr kumimoji="1" lang="ja-JP" altLang="en-US" sz="1200" dirty="0"/>
          </a:p>
        </p:txBody>
      </p:sp>
      <p:sp>
        <p:nvSpPr>
          <p:cNvPr id="67" name="テキスト ボックス 66"/>
          <p:cNvSpPr txBox="1"/>
          <p:nvPr/>
        </p:nvSpPr>
        <p:spPr>
          <a:xfrm>
            <a:off x="4980082" y="5031203"/>
            <a:ext cx="4560470" cy="461665"/>
          </a:xfrm>
          <a:prstGeom prst="rect">
            <a:avLst/>
          </a:prstGeom>
          <a:noFill/>
        </p:spPr>
        <p:txBody>
          <a:bodyPr wrap="square" rtlCol="0">
            <a:spAutoFit/>
          </a:bodyPr>
          <a:lstStyle/>
          <a:p>
            <a:r>
              <a:rPr lang="en-US" altLang="ja-JP" sz="1200" dirty="0" smtClean="0">
                <a:solidFill>
                  <a:prstClr val="black"/>
                </a:solidFill>
                <a:cs typeface="Calibri" pitchFamily="34" charset="0"/>
              </a:rPr>
              <a:t>&lt;FY 2014 Proposal&gt;</a:t>
            </a:r>
          </a:p>
          <a:p>
            <a:pPr marL="177800"/>
            <a:r>
              <a:rPr lang="en-US" altLang="ja-JP" sz="1200" dirty="0" smtClean="0">
                <a:solidFill>
                  <a:prstClr val="black"/>
                </a:solidFill>
                <a:cs typeface="Calibri" pitchFamily="34" charset="0"/>
              </a:rPr>
              <a:t>\54.5 billion to maintain jobs, </a:t>
            </a:r>
            <a:r>
              <a:rPr lang="en-US" altLang="ja-JP" sz="1200" dirty="0">
                <a:solidFill>
                  <a:prstClr val="black"/>
                </a:solidFill>
                <a:cs typeface="Calibri" pitchFamily="34" charset="0"/>
              </a:rPr>
              <a:t>\ </a:t>
            </a:r>
            <a:r>
              <a:rPr lang="en-US" altLang="ja-JP" sz="1200" dirty="0" smtClean="0">
                <a:solidFill>
                  <a:prstClr val="black"/>
                </a:solidFill>
                <a:cs typeface="Calibri" pitchFamily="34" charset="0"/>
              </a:rPr>
              <a:t>30 billion for career changes.</a:t>
            </a:r>
            <a:endParaRPr lang="ja-JP" altLang="en-US" sz="1200" dirty="0">
              <a:solidFill>
                <a:prstClr val="black"/>
              </a:solidFill>
              <a:cs typeface="Calibri" pitchFamily="34" charset="0"/>
            </a:endParaRPr>
          </a:p>
        </p:txBody>
      </p:sp>
      <p:sp>
        <p:nvSpPr>
          <p:cNvPr id="68" name="スライド番号プレースホルダー 1"/>
          <p:cNvSpPr>
            <a:spLocks noGrp="1"/>
          </p:cNvSpPr>
          <p:nvPr>
            <p:ph type="sldNum" sz="quarter" idx="12"/>
          </p:nvPr>
        </p:nvSpPr>
        <p:spPr>
          <a:xfrm>
            <a:off x="7024756" y="6520290"/>
            <a:ext cx="2133600" cy="365125"/>
          </a:xfrm>
        </p:spPr>
        <p:txBody>
          <a:bodyPr/>
          <a:lstStyle/>
          <a:p>
            <a:fld id="{D9550142-B990-490A-A107-ED7302A7FD52}" type="slidenum">
              <a:rPr lang="ja-JP" altLang="en-US" sz="1600" smtClean="0">
                <a:solidFill>
                  <a:prstClr val="black">
                    <a:tint val="75000"/>
                  </a:prstClr>
                </a:solidFill>
              </a:rPr>
              <a:pPr/>
              <a:t>25</a:t>
            </a:fld>
            <a:endParaRPr lang="ja-JP" altLang="en-US" sz="1600" dirty="0">
              <a:solidFill>
                <a:prstClr val="black">
                  <a:tint val="75000"/>
                </a:prstClr>
              </a:solidFill>
            </a:endParaRPr>
          </a:p>
        </p:txBody>
      </p:sp>
      <p:cxnSp>
        <p:nvCxnSpPr>
          <p:cNvPr id="69" name="直線コネクタ 68"/>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70" name="タイトル 1"/>
          <p:cNvSpPr txBox="1">
            <a:spLocks/>
          </p:cNvSpPr>
          <p:nvPr/>
        </p:nvSpPr>
        <p:spPr>
          <a:xfrm>
            <a:off x="0" y="-27384"/>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Enhancing Flexibility of Labor Market</a:t>
            </a:r>
          </a:p>
        </p:txBody>
      </p:sp>
    </p:spTree>
    <p:extLst>
      <p:ext uri="{BB962C8B-B14F-4D97-AF65-F5344CB8AC3E}">
        <p14:creationId xmlns:p14="http://schemas.microsoft.com/office/powerpoint/2010/main" val="655180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8" y="2708920"/>
            <a:ext cx="7056784" cy="769441"/>
          </a:xfrm>
          <a:prstGeom prst="rect">
            <a:avLst/>
          </a:prstGeom>
          <a:noFill/>
        </p:spPr>
        <p:txBody>
          <a:bodyPr wrap="square" rtlCol="0">
            <a:spAutoFit/>
          </a:bodyPr>
          <a:lstStyle/>
          <a:p>
            <a:pPr algn="ctr"/>
            <a:r>
              <a:rPr lang="en-US" altLang="ja-JP" sz="4400" dirty="0">
                <a:cs typeface="Arial" pitchFamily="34" charset="0"/>
              </a:rPr>
              <a:t>3</a:t>
            </a:r>
            <a:r>
              <a:rPr lang="ja-JP" altLang="en-US" sz="4400" dirty="0" smtClean="0">
                <a:cs typeface="Arial" pitchFamily="34" charset="0"/>
              </a:rPr>
              <a:t>) </a:t>
            </a:r>
            <a:r>
              <a:rPr lang="ja-JP" altLang="en-US" sz="4400" dirty="0">
                <a:cs typeface="Arial" pitchFamily="34" charset="0"/>
              </a:rPr>
              <a:t>Promotion of Investment</a:t>
            </a:r>
            <a:endParaRPr kumimoji="1" lang="ja-JP" altLang="en-US" sz="4400" dirty="0">
              <a:cs typeface="Arial" pitchFamily="34" charset="0"/>
            </a:endParaRPr>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26</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549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535305" y="6029693"/>
            <a:ext cx="8717217" cy="877163"/>
          </a:xfrm>
          <a:prstGeom prst="rect">
            <a:avLst/>
          </a:prstGeom>
          <a:noFill/>
        </p:spPr>
        <p:txBody>
          <a:bodyPr wrap="square" rtlCol="0">
            <a:spAutoFit/>
          </a:bodyPr>
          <a:lstStyle/>
          <a:p>
            <a:pPr marL="2241550" indent="-2241550"/>
            <a:r>
              <a:rPr lang="en-US" altLang="ja-JP" sz="1700" b="1" dirty="0" smtClean="0">
                <a:solidFill>
                  <a:prstClr val="black"/>
                </a:solidFill>
                <a:effectLst>
                  <a:outerShdw blurRad="38100" dist="38100" dir="2700000" algn="tl">
                    <a:srgbClr val="000000">
                      <a:alpha val="43137"/>
                    </a:srgbClr>
                  </a:outerShdw>
                </a:effectLst>
                <a:ea typeface="ＭＳ Ｐ明朝" pitchFamily="18" charset="-128"/>
                <a:cs typeface="Times New Roman" pitchFamily="18" charset="0"/>
              </a:rPr>
              <a:t>“Comply or Explain Rule”</a:t>
            </a:r>
            <a:r>
              <a:rPr lang="en-US" altLang="ja-JP" sz="1700" dirty="0" smtClean="0">
                <a:solidFill>
                  <a:prstClr val="black"/>
                </a:solidFill>
                <a:ea typeface="ＭＳ Ｐ明朝" pitchFamily="18" charset="-128"/>
                <a:cs typeface="Times New Roman" pitchFamily="18" charset="0"/>
              </a:rPr>
              <a:t> </a:t>
            </a:r>
          </a:p>
          <a:p>
            <a:pPr marL="361950"/>
            <a:r>
              <a:rPr lang="en-US" altLang="ja-JP" sz="1700" dirty="0" smtClean="0">
                <a:solidFill>
                  <a:prstClr val="black"/>
                </a:solidFill>
                <a:ea typeface="ＭＳ Ｐ明朝" pitchFamily="18" charset="-128"/>
                <a:cs typeface="Times New Roman" pitchFamily="18" charset="0"/>
              </a:rPr>
              <a:t>If a company</a:t>
            </a:r>
            <a:r>
              <a:rPr lang="ja-JP" altLang="en-US" sz="1700" dirty="0">
                <a:solidFill>
                  <a:prstClr val="black"/>
                </a:solidFill>
                <a:ea typeface="ＭＳ Ｐ明朝" pitchFamily="18" charset="-128"/>
                <a:cs typeface="Times New Roman" pitchFamily="18" charset="0"/>
              </a:rPr>
              <a:t> </a:t>
            </a:r>
            <a:r>
              <a:rPr lang="en-US" altLang="ja-JP" sz="1700" dirty="0">
                <a:solidFill>
                  <a:prstClr val="black"/>
                </a:solidFill>
                <a:ea typeface="ＭＳ Ｐ明朝" pitchFamily="18" charset="-128"/>
                <a:cs typeface="Times New Roman" pitchFamily="18" charset="0"/>
              </a:rPr>
              <a:t>will </a:t>
            </a:r>
            <a:r>
              <a:rPr lang="en-US" altLang="ja-JP" sz="1700" dirty="0" smtClean="0">
                <a:solidFill>
                  <a:prstClr val="black"/>
                </a:solidFill>
                <a:ea typeface="ＭＳ Ｐ明朝" pitchFamily="18" charset="-128"/>
                <a:cs typeface="Times New Roman" pitchFamily="18" charset="0"/>
              </a:rPr>
              <a:t>not comply with the rule, the company must explain why the company cannot have an outside director.</a:t>
            </a:r>
            <a:endParaRPr lang="ja-JP" altLang="en-US" sz="1700" dirty="0">
              <a:solidFill>
                <a:prstClr val="black"/>
              </a:solidFill>
              <a:ea typeface="ＭＳ Ｐ明朝" pitchFamily="18" charset="-128"/>
              <a:cs typeface="Times New Roman" pitchFamily="18" charset="0"/>
            </a:endParaRPr>
          </a:p>
        </p:txBody>
      </p:sp>
      <p:sp>
        <p:nvSpPr>
          <p:cNvPr id="28" name="テキスト ボックス 27"/>
          <p:cNvSpPr txBox="1"/>
          <p:nvPr/>
        </p:nvSpPr>
        <p:spPr>
          <a:xfrm>
            <a:off x="215982" y="552053"/>
            <a:ext cx="723633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sz="2400" dirty="0" smtClean="0">
                <a:solidFill>
                  <a:prstClr val="black"/>
                </a:solidFill>
              </a:rPr>
              <a:t>Promotion of </a:t>
            </a:r>
            <a:r>
              <a:rPr lang="en-US" altLang="ja-JP" sz="2400" dirty="0">
                <a:solidFill>
                  <a:prstClr val="black"/>
                </a:solidFill>
              </a:rPr>
              <a:t>investment for </a:t>
            </a:r>
            <a:r>
              <a:rPr lang="en-US" altLang="ja-JP" sz="2400" dirty="0" smtClean="0">
                <a:solidFill>
                  <a:prstClr val="black"/>
                </a:solidFill>
              </a:rPr>
              <a:t>venture/start-up business</a:t>
            </a:r>
            <a:endParaRPr lang="ja-JP" altLang="en-US" sz="2400" dirty="0">
              <a:solidFill>
                <a:prstClr val="black"/>
              </a:solidFill>
            </a:endParaRPr>
          </a:p>
        </p:txBody>
      </p:sp>
      <p:sp>
        <p:nvSpPr>
          <p:cNvPr id="49" name="テキスト ボックス 48"/>
          <p:cNvSpPr txBox="1"/>
          <p:nvPr/>
        </p:nvSpPr>
        <p:spPr>
          <a:xfrm>
            <a:off x="215986" y="5193664"/>
            <a:ext cx="6651497"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ja-JP" sz="2400" dirty="0" smtClean="0">
                <a:solidFill>
                  <a:prstClr val="black"/>
                </a:solidFill>
              </a:rPr>
              <a:t>Enhanced corporate governance</a:t>
            </a:r>
            <a:endParaRPr lang="ja-JP" altLang="en-US" sz="2400" dirty="0">
              <a:solidFill>
                <a:prstClr val="black"/>
              </a:solidFill>
            </a:endParaRPr>
          </a:p>
        </p:txBody>
      </p:sp>
      <p:sp>
        <p:nvSpPr>
          <p:cNvPr id="51" name="テキスト ボックス 50"/>
          <p:cNvSpPr txBox="1"/>
          <p:nvPr/>
        </p:nvSpPr>
        <p:spPr>
          <a:xfrm>
            <a:off x="853876" y="5639305"/>
            <a:ext cx="7825507" cy="369332"/>
          </a:xfrm>
          <a:prstGeom prst="rect">
            <a:avLst/>
          </a:prstGeom>
          <a:noFill/>
        </p:spPr>
        <p:txBody>
          <a:bodyPr wrap="square" rtlCol="0">
            <a:spAutoFit/>
          </a:bodyPr>
          <a:lstStyle/>
          <a:p>
            <a:r>
              <a:rPr lang="en-US" altLang="ja-JP" dirty="0" smtClean="0">
                <a:solidFill>
                  <a:prstClr val="black"/>
                </a:solidFill>
                <a:ea typeface="ＭＳ Ｐ明朝" pitchFamily="18" charset="-128"/>
                <a:cs typeface="Times New Roman" pitchFamily="18" charset="0"/>
              </a:rPr>
              <a:t>Revision of corporate law to require at least one </a:t>
            </a:r>
            <a:r>
              <a:rPr lang="en-US" altLang="ja-JP" dirty="0">
                <a:solidFill>
                  <a:prstClr val="black"/>
                </a:solidFill>
                <a:ea typeface="ＭＳ Ｐ明朝" pitchFamily="18" charset="-128"/>
                <a:cs typeface="Times New Roman" pitchFamily="18" charset="0"/>
              </a:rPr>
              <a:t>outside </a:t>
            </a:r>
            <a:r>
              <a:rPr lang="en-US" altLang="ja-JP" dirty="0" smtClean="0">
                <a:solidFill>
                  <a:prstClr val="black"/>
                </a:solidFill>
                <a:ea typeface="ＭＳ Ｐ明朝" pitchFamily="18" charset="-128"/>
                <a:cs typeface="Times New Roman" pitchFamily="18" charset="0"/>
              </a:rPr>
              <a:t>director. </a:t>
            </a:r>
            <a:endParaRPr lang="ja-JP" altLang="en-US" dirty="0">
              <a:solidFill>
                <a:prstClr val="black"/>
              </a:solidFill>
              <a:ea typeface="ＭＳ Ｐ明朝" pitchFamily="18" charset="-128"/>
              <a:cs typeface="Times New Roman" pitchFamily="18" charset="0"/>
            </a:endParaRPr>
          </a:p>
        </p:txBody>
      </p:sp>
      <p:sp>
        <p:nvSpPr>
          <p:cNvPr id="5" name="テキスト ボックス 4"/>
          <p:cNvSpPr txBox="1"/>
          <p:nvPr/>
        </p:nvSpPr>
        <p:spPr>
          <a:xfrm>
            <a:off x="439567" y="998289"/>
            <a:ext cx="8508022" cy="923330"/>
          </a:xfrm>
          <a:prstGeom prst="rect">
            <a:avLst/>
          </a:prstGeom>
          <a:noFill/>
        </p:spPr>
        <p:txBody>
          <a:bodyPr wrap="square" rtlCol="0">
            <a:spAutoFit/>
          </a:bodyPr>
          <a:lstStyle/>
          <a:p>
            <a:pPr marL="342900" indent="-342900">
              <a:buFont typeface="Wingdings" pitchFamily="2" charset="2"/>
              <a:buChar char="l"/>
            </a:pPr>
            <a:r>
              <a:rPr lang="en-US" altLang="ja-JP" dirty="0">
                <a:solidFill>
                  <a:prstClr val="black"/>
                </a:solidFill>
              </a:rPr>
              <a:t>L</a:t>
            </a:r>
            <a:r>
              <a:rPr lang="en-US" altLang="ja-JP" dirty="0" smtClean="0">
                <a:solidFill>
                  <a:prstClr val="black"/>
                </a:solidFill>
              </a:rPr>
              <a:t>evel </a:t>
            </a:r>
            <a:r>
              <a:rPr lang="en-US" altLang="ja-JP" dirty="0">
                <a:solidFill>
                  <a:prstClr val="black"/>
                </a:solidFill>
              </a:rPr>
              <a:t>of business startup and </a:t>
            </a:r>
            <a:r>
              <a:rPr lang="en-US" altLang="ja-JP" dirty="0" smtClean="0">
                <a:solidFill>
                  <a:prstClr val="black"/>
                </a:solidFill>
              </a:rPr>
              <a:t>termination rates has stayed lower in Japan, less than half that of US and UK.</a:t>
            </a:r>
          </a:p>
          <a:p>
            <a:pPr marL="342900" indent="-342900">
              <a:buFont typeface="Wingdings" pitchFamily="2" charset="2"/>
              <a:buChar char="l"/>
            </a:pPr>
            <a:r>
              <a:rPr lang="en-US" altLang="ja-JP" dirty="0">
                <a:solidFill>
                  <a:prstClr val="black"/>
                </a:solidFill>
              </a:rPr>
              <a:t>Counteract </a:t>
            </a:r>
            <a:r>
              <a:rPr lang="en-US" altLang="ja-JP" dirty="0" smtClean="0">
                <a:solidFill>
                  <a:prstClr val="black"/>
                </a:solidFill>
              </a:rPr>
              <a:t>shrinking risk-money flow to venture companies after Lehman crisis.</a:t>
            </a:r>
            <a:endParaRPr lang="ja-JP" altLang="en-US" dirty="0">
              <a:solidFill>
                <a:prstClr val="black"/>
              </a:solidFill>
            </a:endParaRPr>
          </a:p>
        </p:txBody>
      </p:sp>
      <p:sp>
        <p:nvSpPr>
          <p:cNvPr id="53" name="右矢印 52"/>
          <p:cNvSpPr/>
          <p:nvPr/>
        </p:nvSpPr>
        <p:spPr>
          <a:xfrm>
            <a:off x="517399" y="2001131"/>
            <a:ext cx="374596" cy="31160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dirty="0">
              <a:solidFill>
                <a:prstClr val="white"/>
              </a:solidFill>
            </a:endParaRPr>
          </a:p>
        </p:txBody>
      </p:sp>
      <p:grpSp>
        <p:nvGrpSpPr>
          <p:cNvPr id="15" name="グループ化 14"/>
          <p:cNvGrpSpPr/>
          <p:nvPr/>
        </p:nvGrpSpPr>
        <p:grpSpPr>
          <a:xfrm>
            <a:off x="517399" y="2749350"/>
            <a:ext cx="3589322" cy="1889789"/>
            <a:chOff x="1486923" y="2137691"/>
            <a:chExt cx="4248472" cy="3107097"/>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23" y="2137691"/>
              <a:ext cx="4248472" cy="301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216696" y="4941169"/>
              <a:ext cx="720080" cy="303619"/>
            </a:xfrm>
            <a:prstGeom prst="rect">
              <a:avLst/>
            </a:prstGeom>
            <a:solidFill>
              <a:schemeClr val="bg1"/>
            </a:solidFill>
          </p:spPr>
          <p:txBody>
            <a:bodyPr wrap="square" lIns="0" tIns="0" rIns="0" bIns="0" rtlCol="0">
              <a:spAutoFit/>
            </a:bodyPr>
            <a:lstStyle/>
            <a:p>
              <a:pPr algn="ctr"/>
              <a:r>
                <a:rPr lang="en-US" altLang="ja-JP" sz="1200" dirty="0" smtClean="0">
                  <a:solidFill>
                    <a:prstClr val="black"/>
                  </a:solidFill>
                </a:rPr>
                <a:t>US</a:t>
              </a:r>
              <a:endParaRPr lang="ja-JP" altLang="en-US" sz="1200" dirty="0">
                <a:solidFill>
                  <a:prstClr val="black"/>
                </a:solidFill>
              </a:endParaRPr>
            </a:p>
          </p:txBody>
        </p:sp>
        <p:sp>
          <p:nvSpPr>
            <p:cNvPr id="18" name="テキスト ボックス 17"/>
            <p:cNvSpPr txBox="1"/>
            <p:nvPr/>
          </p:nvSpPr>
          <p:spPr>
            <a:xfrm>
              <a:off x="3368824" y="4941168"/>
              <a:ext cx="720080" cy="303619"/>
            </a:xfrm>
            <a:prstGeom prst="rect">
              <a:avLst/>
            </a:prstGeom>
            <a:solidFill>
              <a:schemeClr val="bg1"/>
            </a:solidFill>
          </p:spPr>
          <p:txBody>
            <a:bodyPr wrap="square" lIns="0" tIns="0" rIns="0" bIns="0" rtlCol="0">
              <a:spAutoFit/>
            </a:bodyPr>
            <a:lstStyle/>
            <a:p>
              <a:pPr algn="ctr"/>
              <a:r>
                <a:rPr lang="en-US" altLang="ja-JP" sz="1200" dirty="0" smtClean="0">
                  <a:solidFill>
                    <a:prstClr val="black"/>
                  </a:solidFill>
                </a:rPr>
                <a:t>UK</a:t>
              </a:r>
              <a:endParaRPr lang="ja-JP" altLang="en-US" sz="1200" dirty="0">
                <a:solidFill>
                  <a:prstClr val="black"/>
                </a:solidFill>
              </a:endParaRPr>
            </a:p>
          </p:txBody>
        </p:sp>
        <p:sp>
          <p:nvSpPr>
            <p:cNvPr id="19" name="テキスト ボックス 18"/>
            <p:cNvSpPr txBox="1"/>
            <p:nvPr/>
          </p:nvSpPr>
          <p:spPr>
            <a:xfrm>
              <a:off x="4520952" y="4941168"/>
              <a:ext cx="720080" cy="303619"/>
            </a:xfrm>
            <a:prstGeom prst="rect">
              <a:avLst/>
            </a:prstGeom>
            <a:solidFill>
              <a:schemeClr val="bg1"/>
            </a:solidFill>
          </p:spPr>
          <p:txBody>
            <a:bodyPr wrap="square" lIns="0" tIns="0" rIns="0" bIns="0" rtlCol="0">
              <a:spAutoFit/>
            </a:bodyPr>
            <a:lstStyle/>
            <a:p>
              <a:pPr algn="ctr"/>
              <a:r>
                <a:rPr lang="en-US" altLang="ja-JP" sz="1200" dirty="0" smtClean="0">
                  <a:solidFill>
                    <a:prstClr val="black"/>
                  </a:solidFill>
                </a:rPr>
                <a:t>Japan</a:t>
              </a:r>
              <a:endParaRPr lang="ja-JP" altLang="en-US" sz="1200" dirty="0">
                <a:solidFill>
                  <a:prstClr val="black"/>
                </a:solidFill>
              </a:endParaRPr>
            </a:p>
          </p:txBody>
        </p:sp>
      </p:grpSp>
      <p:sp>
        <p:nvSpPr>
          <p:cNvPr id="20" name="正方形/長方形 19"/>
          <p:cNvSpPr/>
          <p:nvPr/>
        </p:nvSpPr>
        <p:spPr>
          <a:xfrm>
            <a:off x="716818" y="2484490"/>
            <a:ext cx="3397469" cy="338554"/>
          </a:xfrm>
          <a:prstGeom prst="rect">
            <a:avLst/>
          </a:prstGeom>
        </p:spPr>
        <p:txBody>
          <a:bodyPr wrap="none">
            <a:spAutoFit/>
          </a:bodyPr>
          <a:lstStyle/>
          <a:p>
            <a:r>
              <a:rPr lang="en-US" altLang="ja-JP" sz="1600" dirty="0">
                <a:solidFill>
                  <a:prstClr val="black"/>
                </a:solidFill>
              </a:rPr>
              <a:t>Business </a:t>
            </a:r>
            <a:r>
              <a:rPr lang="en-US" altLang="ja-JP" sz="1600" dirty="0" smtClean="0">
                <a:solidFill>
                  <a:prstClr val="black"/>
                </a:solidFill>
              </a:rPr>
              <a:t>startup </a:t>
            </a:r>
            <a:r>
              <a:rPr lang="en-US" altLang="ja-JP" sz="1600" dirty="0">
                <a:solidFill>
                  <a:prstClr val="black"/>
                </a:solidFill>
              </a:rPr>
              <a:t>and termination rates</a:t>
            </a:r>
            <a:endParaRPr lang="ja-JP" altLang="en-US" sz="1600" dirty="0">
              <a:solidFill>
                <a:prstClr val="black"/>
              </a:solidFill>
            </a:endParaRPr>
          </a:p>
        </p:txBody>
      </p:sp>
      <p:sp>
        <p:nvSpPr>
          <p:cNvPr id="21" name="テキスト ボックス 20"/>
          <p:cNvSpPr txBox="1"/>
          <p:nvPr/>
        </p:nvSpPr>
        <p:spPr>
          <a:xfrm>
            <a:off x="975844" y="3040362"/>
            <a:ext cx="465282" cy="230832"/>
          </a:xfrm>
          <a:prstGeom prst="rect">
            <a:avLst/>
          </a:prstGeom>
          <a:noFill/>
        </p:spPr>
        <p:txBody>
          <a:bodyPr wrap="square" rtlCol="0">
            <a:spAutoFit/>
          </a:bodyPr>
          <a:lstStyle/>
          <a:p>
            <a:r>
              <a:rPr lang="en-US" altLang="ja-JP" sz="900" dirty="0" smtClean="0">
                <a:solidFill>
                  <a:prstClr val="black"/>
                </a:solidFill>
              </a:rPr>
              <a:t>10.8%</a:t>
            </a:r>
            <a:endParaRPr lang="ja-JP" altLang="en-US" sz="900" dirty="0">
              <a:solidFill>
                <a:prstClr val="black"/>
              </a:solidFill>
            </a:endParaRPr>
          </a:p>
        </p:txBody>
      </p:sp>
      <p:sp>
        <p:nvSpPr>
          <p:cNvPr id="22" name="テキスト ボックス 21"/>
          <p:cNvSpPr txBox="1"/>
          <p:nvPr/>
        </p:nvSpPr>
        <p:spPr>
          <a:xfrm>
            <a:off x="1285657" y="3192762"/>
            <a:ext cx="465282" cy="230832"/>
          </a:xfrm>
          <a:prstGeom prst="rect">
            <a:avLst/>
          </a:prstGeom>
          <a:noFill/>
        </p:spPr>
        <p:txBody>
          <a:bodyPr wrap="square" rtlCol="0">
            <a:spAutoFit/>
          </a:bodyPr>
          <a:lstStyle/>
          <a:p>
            <a:r>
              <a:rPr lang="en-US" altLang="ja-JP" sz="900" dirty="0" smtClean="0">
                <a:solidFill>
                  <a:prstClr val="black"/>
                </a:solidFill>
              </a:rPr>
              <a:t>9.9%</a:t>
            </a:r>
            <a:endParaRPr lang="ja-JP" altLang="en-US" sz="900" dirty="0">
              <a:solidFill>
                <a:prstClr val="black"/>
              </a:solidFill>
            </a:endParaRPr>
          </a:p>
        </p:txBody>
      </p:sp>
      <p:sp>
        <p:nvSpPr>
          <p:cNvPr id="23" name="テキスト ボックス 22"/>
          <p:cNvSpPr txBox="1"/>
          <p:nvPr/>
        </p:nvSpPr>
        <p:spPr>
          <a:xfrm>
            <a:off x="1996722" y="2896346"/>
            <a:ext cx="465282" cy="230832"/>
          </a:xfrm>
          <a:prstGeom prst="rect">
            <a:avLst/>
          </a:prstGeom>
          <a:noFill/>
        </p:spPr>
        <p:txBody>
          <a:bodyPr wrap="square" rtlCol="0">
            <a:spAutoFit/>
          </a:bodyPr>
          <a:lstStyle/>
          <a:p>
            <a:r>
              <a:rPr lang="en-US" altLang="ja-JP" sz="900" dirty="0" smtClean="0">
                <a:solidFill>
                  <a:prstClr val="black"/>
                </a:solidFill>
              </a:rPr>
              <a:t>11.9%</a:t>
            </a:r>
            <a:endParaRPr lang="ja-JP" altLang="en-US" sz="900" dirty="0">
              <a:solidFill>
                <a:prstClr val="black"/>
              </a:solidFill>
            </a:endParaRPr>
          </a:p>
        </p:txBody>
      </p:sp>
      <p:sp>
        <p:nvSpPr>
          <p:cNvPr id="24" name="テキスト ボックス 23"/>
          <p:cNvSpPr txBox="1"/>
          <p:nvPr/>
        </p:nvSpPr>
        <p:spPr>
          <a:xfrm>
            <a:off x="2281145" y="3112370"/>
            <a:ext cx="465282" cy="230832"/>
          </a:xfrm>
          <a:prstGeom prst="rect">
            <a:avLst/>
          </a:prstGeom>
          <a:noFill/>
        </p:spPr>
        <p:txBody>
          <a:bodyPr wrap="square" rtlCol="0">
            <a:spAutoFit/>
          </a:bodyPr>
          <a:lstStyle/>
          <a:p>
            <a:r>
              <a:rPr lang="en-US" altLang="ja-JP" sz="900" dirty="0" smtClean="0">
                <a:solidFill>
                  <a:prstClr val="black"/>
                </a:solidFill>
              </a:rPr>
              <a:t>10.4%</a:t>
            </a:r>
            <a:endParaRPr lang="ja-JP" altLang="en-US" sz="900" dirty="0">
              <a:solidFill>
                <a:prstClr val="black"/>
              </a:solidFill>
            </a:endParaRPr>
          </a:p>
        </p:txBody>
      </p:sp>
      <p:sp>
        <p:nvSpPr>
          <p:cNvPr id="25" name="テキスト ボックス 24"/>
          <p:cNvSpPr txBox="1"/>
          <p:nvPr/>
        </p:nvSpPr>
        <p:spPr>
          <a:xfrm>
            <a:off x="2982934" y="3733746"/>
            <a:ext cx="465282" cy="230832"/>
          </a:xfrm>
          <a:prstGeom prst="rect">
            <a:avLst/>
          </a:prstGeom>
          <a:noFill/>
        </p:spPr>
        <p:txBody>
          <a:bodyPr wrap="square" rtlCol="0">
            <a:spAutoFit/>
          </a:bodyPr>
          <a:lstStyle/>
          <a:p>
            <a:r>
              <a:rPr lang="en-US" altLang="ja-JP" sz="900" dirty="0" smtClean="0">
                <a:solidFill>
                  <a:prstClr val="black"/>
                </a:solidFill>
              </a:rPr>
              <a:t>4.5%</a:t>
            </a:r>
            <a:endParaRPr lang="ja-JP" altLang="en-US" sz="900" dirty="0">
              <a:solidFill>
                <a:prstClr val="black"/>
              </a:solidFill>
            </a:endParaRPr>
          </a:p>
        </p:txBody>
      </p:sp>
      <p:sp>
        <p:nvSpPr>
          <p:cNvPr id="26" name="テキスト ボックス 25"/>
          <p:cNvSpPr txBox="1"/>
          <p:nvPr/>
        </p:nvSpPr>
        <p:spPr>
          <a:xfrm>
            <a:off x="3290544" y="3726938"/>
            <a:ext cx="465282" cy="230832"/>
          </a:xfrm>
          <a:prstGeom prst="rect">
            <a:avLst/>
          </a:prstGeom>
          <a:noFill/>
        </p:spPr>
        <p:txBody>
          <a:bodyPr wrap="square" rtlCol="0">
            <a:spAutoFit/>
          </a:bodyPr>
          <a:lstStyle/>
          <a:p>
            <a:r>
              <a:rPr lang="en-US" altLang="ja-JP" sz="900" dirty="0" smtClean="0">
                <a:solidFill>
                  <a:prstClr val="black"/>
                </a:solidFill>
              </a:rPr>
              <a:t>4.5%</a:t>
            </a:r>
            <a:endParaRPr lang="ja-JP" altLang="en-US" sz="900" dirty="0">
              <a:solidFill>
                <a:prstClr val="black"/>
              </a:solidFill>
            </a:endParaRPr>
          </a:p>
        </p:txBody>
      </p:sp>
      <p:grpSp>
        <p:nvGrpSpPr>
          <p:cNvPr id="27" name="グループ化 26"/>
          <p:cNvGrpSpPr/>
          <p:nvPr/>
        </p:nvGrpSpPr>
        <p:grpSpPr>
          <a:xfrm>
            <a:off x="2738696" y="2899690"/>
            <a:ext cx="1462316" cy="414010"/>
            <a:chOff x="6105128" y="3599438"/>
            <a:chExt cx="1584176" cy="414010"/>
          </a:xfrm>
        </p:grpSpPr>
        <p:sp>
          <p:nvSpPr>
            <p:cNvPr id="31" name="正方形/長方形 30"/>
            <p:cNvSpPr/>
            <p:nvPr/>
          </p:nvSpPr>
          <p:spPr>
            <a:xfrm>
              <a:off x="6105128" y="3708648"/>
              <a:ext cx="360040" cy="720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正方形/長方形 31"/>
            <p:cNvSpPr/>
            <p:nvPr/>
          </p:nvSpPr>
          <p:spPr>
            <a:xfrm>
              <a:off x="6105128" y="3861048"/>
              <a:ext cx="360040" cy="72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3" name="テキスト ボックス 32"/>
            <p:cNvSpPr txBox="1"/>
            <p:nvPr/>
          </p:nvSpPr>
          <p:spPr>
            <a:xfrm>
              <a:off x="6429164" y="3599438"/>
              <a:ext cx="1260140" cy="261610"/>
            </a:xfrm>
            <a:prstGeom prst="rect">
              <a:avLst/>
            </a:prstGeom>
            <a:noFill/>
          </p:spPr>
          <p:txBody>
            <a:bodyPr wrap="square" rtlCol="0">
              <a:spAutoFit/>
            </a:bodyPr>
            <a:lstStyle/>
            <a:p>
              <a:r>
                <a:rPr lang="en-US" altLang="ja-JP" sz="1100" dirty="0" smtClean="0">
                  <a:solidFill>
                    <a:prstClr val="black"/>
                  </a:solidFill>
                </a:rPr>
                <a:t>Startup rate</a:t>
              </a:r>
              <a:endParaRPr lang="ja-JP" altLang="en-US" sz="1100" dirty="0">
                <a:solidFill>
                  <a:prstClr val="black"/>
                </a:solidFill>
              </a:endParaRPr>
            </a:p>
          </p:txBody>
        </p:sp>
        <p:sp>
          <p:nvSpPr>
            <p:cNvPr id="34" name="テキスト ボックス 33"/>
            <p:cNvSpPr txBox="1"/>
            <p:nvPr/>
          </p:nvSpPr>
          <p:spPr>
            <a:xfrm>
              <a:off x="6429164" y="3751838"/>
              <a:ext cx="1260140" cy="261610"/>
            </a:xfrm>
            <a:prstGeom prst="rect">
              <a:avLst/>
            </a:prstGeom>
            <a:noFill/>
          </p:spPr>
          <p:txBody>
            <a:bodyPr wrap="square" rtlCol="0">
              <a:spAutoFit/>
            </a:bodyPr>
            <a:lstStyle/>
            <a:p>
              <a:r>
                <a:rPr lang="en-US" altLang="ja-JP" sz="1100" dirty="0">
                  <a:solidFill>
                    <a:prstClr val="black"/>
                  </a:solidFill>
                </a:rPr>
                <a:t>T</a:t>
              </a:r>
              <a:r>
                <a:rPr lang="en-US" altLang="ja-JP" sz="1100" dirty="0" smtClean="0">
                  <a:solidFill>
                    <a:prstClr val="black"/>
                  </a:solidFill>
                </a:rPr>
                <a:t>ermination rate</a:t>
              </a:r>
              <a:endParaRPr lang="ja-JP" altLang="en-US" sz="1100" dirty="0">
                <a:solidFill>
                  <a:prstClr val="black"/>
                </a:solidFill>
              </a:endParaRPr>
            </a:p>
          </p:txBody>
        </p:sp>
      </p:grpSp>
      <p:graphicFrame>
        <p:nvGraphicFramePr>
          <p:cNvPr id="35" name="グラフ 34"/>
          <p:cNvGraphicFramePr/>
          <p:nvPr>
            <p:extLst>
              <p:ext uri="{D42A27DB-BD31-4B8C-83A1-F6EECF244321}">
                <p14:modId xmlns:p14="http://schemas.microsoft.com/office/powerpoint/2010/main" val="723092509"/>
              </p:ext>
            </p:extLst>
          </p:nvPr>
        </p:nvGraphicFramePr>
        <p:xfrm>
          <a:off x="4771411" y="2690860"/>
          <a:ext cx="3984635" cy="220628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 Box 26"/>
          <p:cNvSpPr txBox="1">
            <a:spLocks noChangeArrowheads="1"/>
          </p:cNvSpPr>
          <p:nvPr/>
        </p:nvSpPr>
        <p:spPr bwMode="auto">
          <a:xfrm>
            <a:off x="5065494" y="2554165"/>
            <a:ext cx="4078506" cy="206832"/>
          </a:xfrm>
          <a:prstGeom prst="rect">
            <a:avLst/>
          </a:prstGeom>
          <a:noFill/>
          <a:ln w="9525">
            <a:noFill/>
            <a:miter lim="800000"/>
            <a:headEnd/>
            <a:tailEnd/>
          </a:ln>
        </p:spPr>
        <p:txBody>
          <a:bodyPr wrap="square" lIns="65132" tIns="32566" rIns="65132" bIns="32566">
            <a:spAutoFit/>
          </a:bodyPr>
          <a:lstStyle/>
          <a:p>
            <a:pPr algn="ctr" defTabSz="911255">
              <a:lnSpc>
                <a:spcPts val="1100"/>
              </a:lnSpc>
              <a:spcBef>
                <a:spcPct val="50000"/>
              </a:spcBef>
            </a:pPr>
            <a:r>
              <a:rPr lang="en-US" altLang="ja-JP" sz="1600" dirty="0" smtClean="0">
                <a:solidFill>
                  <a:prstClr val="black"/>
                </a:solidFill>
              </a:rPr>
              <a:t>Trends of money flow to venture companies</a:t>
            </a:r>
            <a:endParaRPr lang="ja-JP" altLang="en-US" sz="1600" dirty="0">
              <a:solidFill>
                <a:prstClr val="black"/>
              </a:solidFill>
            </a:endParaRPr>
          </a:p>
        </p:txBody>
      </p:sp>
      <p:sp>
        <p:nvSpPr>
          <p:cNvPr id="39" name="テキスト ボックス 38"/>
          <p:cNvSpPr txBox="1"/>
          <p:nvPr/>
        </p:nvSpPr>
        <p:spPr>
          <a:xfrm>
            <a:off x="7077460" y="4552806"/>
            <a:ext cx="1067022" cy="284528"/>
          </a:xfrm>
          <a:prstGeom prst="rect">
            <a:avLst/>
          </a:prstGeom>
          <a:noFill/>
        </p:spPr>
        <p:txBody>
          <a:bodyPr wrap="square" lIns="68415" tIns="34208" rIns="68415" bIns="34208" rtlCol="0">
            <a:spAutoFit/>
          </a:bodyPr>
          <a:lstStyle/>
          <a:p>
            <a:pPr algn="ctr"/>
            <a:r>
              <a:rPr lang="en-US" altLang="ja-JP" sz="1400" dirty="0" smtClean="0">
                <a:solidFill>
                  <a:prstClr val="black"/>
                </a:solidFill>
              </a:rPr>
              <a:t>…</a:t>
            </a:r>
            <a:endParaRPr lang="ja-JP" altLang="en-US" sz="1400" dirty="0">
              <a:solidFill>
                <a:prstClr val="black"/>
              </a:solidFill>
            </a:endParaRPr>
          </a:p>
        </p:txBody>
      </p:sp>
      <p:sp>
        <p:nvSpPr>
          <p:cNvPr id="40" name="正方形/長方形 39"/>
          <p:cNvSpPr/>
          <p:nvPr/>
        </p:nvSpPr>
        <p:spPr>
          <a:xfrm>
            <a:off x="5168328" y="3503533"/>
            <a:ext cx="1059856" cy="229757"/>
          </a:xfrm>
          <a:prstGeom prst="rect">
            <a:avLst/>
          </a:prstGeom>
          <a:ln w="6350"/>
        </p:spPr>
        <p:style>
          <a:lnRef idx="2">
            <a:schemeClr val="accent4"/>
          </a:lnRef>
          <a:fillRef idx="1">
            <a:schemeClr val="lt1"/>
          </a:fillRef>
          <a:effectRef idx="0">
            <a:schemeClr val="accent4"/>
          </a:effectRef>
          <a:fontRef idx="minor">
            <a:schemeClr val="dk1"/>
          </a:fontRef>
        </p:style>
        <p:txBody>
          <a:bodyPr lIns="0" tIns="34208" rIns="0" bIns="34208" rtlCol="0" anchor="ctr"/>
          <a:lstStyle/>
          <a:p>
            <a:pPr algn="ctr"/>
            <a:r>
              <a:rPr lang="en-US" altLang="ja-JP" sz="800" dirty="0" smtClean="0">
                <a:solidFill>
                  <a:prstClr val="black"/>
                </a:solidFill>
              </a:rPr>
              <a:t>Foreign investors, Other domestic investors</a:t>
            </a:r>
            <a:endParaRPr lang="ja-JP" altLang="en-US" sz="800" dirty="0">
              <a:solidFill>
                <a:prstClr val="black"/>
              </a:solidFill>
            </a:endParaRPr>
          </a:p>
        </p:txBody>
      </p:sp>
      <p:sp>
        <p:nvSpPr>
          <p:cNvPr id="41" name="正方形/長方形 40"/>
          <p:cNvSpPr/>
          <p:nvPr/>
        </p:nvSpPr>
        <p:spPr>
          <a:xfrm>
            <a:off x="5005427" y="3819113"/>
            <a:ext cx="1304040" cy="123983"/>
          </a:xfrm>
          <a:prstGeom prst="rect">
            <a:avLst/>
          </a:prstGeom>
          <a:ln w="6350"/>
        </p:spPr>
        <p:style>
          <a:lnRef idx="2">
            <a:schemeClr val="accent3"/>
          </a:lnRef>
          <a:fillRef idx="1">
            <a:schemeClr val="lt1"/>
          </a:fillRef>
          <a:effectRef idx="0">
            <a:schemeClr val="accent3"/>
          </a:effectRef>
          <a:fontRef idx="minor">
            <a:schemeClr val="dk1"/>
          </a:fontRef>
        </p:style>
        <p:txBody>
          <a:bodyPr lIns="68415" tIns="34208" rIns="68415" bIns="34208" rtlCol="0" anchor="ctr"/>
          <a:lstStyle/>
          <a:p>
            <a:pPr algn="ctr"/>
            <a:r>
              <a:rPr lang="en-US" altLang="ja-JP" sz="800" dirty="0" smtClean="0">
                <a:solidFill>
                  <a:prstClr val="black"/>
                </a:solidFill>
              </a:rPr>
              <a:t>Bank, Securities, Insurance</a:t>
            </a:r>
            <a:endParaRPr lang="ja-JP" altLang="en-US" sz="800" dirty="0">
              <a:solidFill>
                <a:prstClr val="black"/>
              </a:solidFill>
            </a:endParaRPr>
          </a:p>
        </p:txBody>
      </p:sp>
      <p:sp>
        <p:nvSpPr>
          <p:cNvPr id="42" name="正方形/長方形 41"/>
          <p:cNvSpPr/>
          <p:nvPr/>
        </p:nvSpPr>
        <p:spPr>
          <a:xfrm>
            <a:off x="5303158" y="4105493"/>
            <a:ext cx="649420" cy="113331"/>
          </a:xfrm>
          <a:prstGeom prst="rect">
            <a:avLst/>
          </a:prstGeom>
          <a:ln w="6350"/>
        </p:spPr>
        <p:style>
          <a:lnRef idx="2">
            <a:schemeClr val="accent2"/>
          </a:lnRef>
          <a:fillRef idx="1">
            <a:schemeClr val="lt1"/>
          </a:fillRef>
          <a:effectRef idx="0">
            <a:schemeClr val="accent2"/>
          </a:effectRef>
          <a:fontRef idx="minor">
            <a:schemeClr val="dk1"/>
          </a:fontRef>
        </p:style>
        <p:txBody>
          <a:bodyPr lIns="68415" tIns="34208" rIns="68415" bIns="34208" rtlCol="0" anchor="ctr"/>
          <a:lstStyle/>
          <a:p>
            <a:pPr algn="ctr"/>
            <a:r>
              <a:rPr lang="en-US" altLang="ja-JP" sz="800" dirty="0" smtClean="0">
                <a:solidFill>
                  <a:prstClr val="black"/>
                </a:solidFill>
              </a:rPr>
              <a:t>Corporation</a:t>
            </a:r>
            <a:endParaRPr lang="ja-JP" altLang="en-US" sz="800" dirty="0">
              <a:solidFill>
                <a:prstClr val="black"/>
              </a:solidFill>
            </a:endParaRPr>
          </a:p>
        </p:txBody>
      </p:sp>
      <p:sp>
        <p:nvSpPr>
          <p:cNvPr id="43" name="正方形/長方形 42"/>
          <p:cNvSpPr/>
          <p:nvPr/>
        </p:nvSpPr>
        <p:spPr>
          <a:xfrm>
            <a:off x="5174412" y="4344047"/>
            <a:ext cx="909756" cy="110426"/>
          </a:xfrm>
          <a:prstGeom prst="rect">
            <a:avLst/>
          </a:prstGeom>
          <a:ln w="6350"/>
        </p:spPr>
        <p:style>
          <a:lnRef idx="2">
            <a:schemeClr val="accent1"/>
          </a:lnRef>
          <a:fillRef idx="1">
            <a:schemeClr val="lt1"/>
          </a:fillRef>
          <a:effectRef idx="0">
            <a:schemeClr val="accent1"/>
          </a:effectRef>
          <a:fontRef idx="minor">
            <a:schemeClr val="dk1"/>
          </a:fontRef>
        </p:style>
        <p:txBody>
          <a:bodyPr lIns="0" tIns="34208" rIns="0" bIns="34208" rtlCol="0" anchor="ctr"/>
          <a:lstStyle/>
          <a:p>
            <a:pPr algn="ctr"/>
            <a:r>
              <a:rPr lang="en-US" altLang="ja-JP" sz="800" dirty="0" smtClean="0">
                <a:solidFill>
                  <a:prstClr val="black"/>
                </a:solidFill>
              </a:rPr>
              <a:t>Private investors</a:t>
            </a:r>
            <a:endParaRPr lang="ja-JP" altLang="en-US" sz="800" dirty="0">
              <a:solidFill>
                <a:prstClr val="black"/>
              </a:solidFill>
            </a:endParaRPr>
          </a:p>
        </p:txBody>
      </p:sp>
      <p:sp>
        <p:nvSpPr>
          <p:cNvPr id="44" name="下矢印 43"/>
          <p:cNvSpPr/>
          <p:nvPr/>
        </p:nvSpPr>
        <p:spPr>
          <a:xfrm>
            <a:off x="6795110" y="3512552"/>
            <a:ext cx="274884" cy="792392"/>
          </a:xfrm>
          <a:prstGeom prst="downArrow">
            <a:avLst/>
          </a:prstGeom>
        </p:spPr>
        <p:style>
          <a:lnRef idx="1">
            <a:schemeClr val="accent2"/>
          </a:lnRef>
          <a:fillRef idx="3">
            <a:schemeClr val="accent2"/>
          </a:fillRef>
          <a:effectRef idx="2">
            <a:schemeClr val="accent2"/>
          </a:effectRef>
          <a:fontRef idx="minor">
            <a:schemeClr val="lt1"/>
          </a:fontRef>
        </p:style>
        <p:txBody>
          <a:bodyPr lIns="68415" tIns="34208" rIns="68415" bIns="34208" rtlCol="0" anchor="ctr"/>
          <a:lstStyle/>
          <a:p>
            <a:pPr algn="ctr"/>
            <a:endParaRPr lang="ja-JP" altLang="en-US" sz="1400" dirty="0">
              <a:solidFill>
                <a:prstClr val="white"/>
              </a:solidFill>
            </a:endParaRPr>
          </a:p>
        </p:txBody>
      </p:sp>
      <p:sp>
        <p:nvSpPr>
          <p:cNvPr id="46" name="テキスト ボックス 45"/>
          <p:cNvSpPr txBox="1"/>
          <p:nvPr/>
        </p:nvSpPr>
        <p:spPr>
          <a:xfrm>
            <a:off x="4637850" y="4468666"/>
            <a:ext cx="731778" cy="265994"/>
          </a:xfrm>
          <a:prstGeom prst="rect">
            <a:avLst/>
          </a:prstGeom>
          <a:noFill/>
          <a:ln>
            <a:noFill/>
            <a:prstDash val="sysDash"/>
          </a:ln>
        </p:spPr>
        <p:txBody>
          <a:bodyPr wrap="square" lIns="95782" tIns="47891" rIns="95782" bIns="47891" rtlCol="0">
            <a:spAutoFit/>
          </a:bodyPr>
          <a:lstStyle/>
          <a:p>
            <a:pPr algn="ctr" fontAlgn="base">
              <a:spcBef>
                <a:spcPct val="0"/>
              </a:spcBef>
              <a:spcAft>
                <a:spcPct val="0"/>
              </a:spcAft>
            </a:pPr>
            <a:r>
              <a:rPr lang="ja-JP" altLang="en-US" sz="1050" dirty="0" smtClean="0">
                <a:solidFill>
                  <a:prstClr val="black"/>
                </a:solidFill>
                <a:latin typeface="ＭＳ Ｐゴシック"/>
              </a:rPr>
              <a:t>（</a:t>
            </a:r>
            <a:r>
              <a:rPr lang="en-US" altLang="ja-JP" sz="1050" dirty="0" smtClean="0">
                <a:solidFill>
                  <a:prstClr val="black"/>
                </a:solidFill>
                <a:latin typeface="ＭＳ Ｐゴシック"/>
              </a:rPr>
              <a:t>Billion</a:t>
            </a:r>
            <a:r>
              <a:rPr lang="ja-JP" altLang="en-US" sz="1050" dirty="0" smtClean="0">
                <a:solidFill>
                  <a:prstClr val="black"/>
                </a:solidFill>
                <a:latin typeface="ＭＳ Ｐゴシック"/>
              </a:rPr>
              <a:t>）</a:t>
            </a:r>
            <a:endParaRPr lang="ja-JP" altLang="en-US" sz="1050" dirty="0">
              <a:solidFill>
                <a:prstClr val="black"/>
              </a:solidFill>
              <a:latin typeface="ＭＳ Ｐゴシック"/>
            </a:endParaRPr>
          </a:p>
        </p:txBody>
      </p:sp>
      <p:cxnSp>
        <p:nvCxnSpPr>
          <p:cNvPr id="47" name="直線コネクタ 46"/>
          <p:cNvCxnSpPr/>
          <p:nvPr/>
        </p:nvCxnSpPr>
        <p:spPr>
          <a:xfrm>
            <a:off x="5308908" y="4496912"/>
            <a:ext cx="3351919" cy="0"/>
          </a:xfrm>
          <a:prstGeom prst="line">
            <a:avLst/>
          </a:prstGeom>
          <a:effectLst/>
        </p:spPr>
        <p:style>
          <a:lnRef idx="3">
            <a:schemeClr val="dk1"/>
          </a:lnRef>
          <a:fillRef idx="0">
            <a:schemeClr val="dk1"/>
          </a:fillRef>
          <a:effectRef idx="2">
            <a:schemeClr val="dk1"/>
          </a:effectRef>
          <a:fontRef idx="minor">
            <a:schemeClr val="tx1"/>
          </a:fontRef>
        </p:style>
      </p:cxnSp>
      <p:sp>
        <p:nvSpPr>
          <p:cNvPr id="54" name="Text Box 26"/>
          <p:cNvSpPr txBox="1">
            <a:spLocks noChangeArrowheads="1"/>
          </p:cNvSpPr>
          <p:nvPr/>
        </p:nvSpPr>
        <p:spPr bwMode="auto">
          <a:xfrm>
            <a:off x="6566068" y="2970687"/>
            <a:ext cx="1429082" cy="501080"/>
          </a:xfrm>
          <a:prstGeom prst="rect">
            <a:avLst/>
          </a:prstGeom>
          <a:solidFill>
            <a:schemeClr val="bg1"/>
          </a:solidFill>
          <a:ln w="9525">
            <a:solidFill>
              <a:schemeClr val="tx1"/>
            </a:solidFill>
            <a:miter lim="800000"/>
            <a:headEnd/>
            <a:tailEnd/>
          </a:ln>
        </p:spPr>
        <p:txBody>
          <a:bodyPr wrap="square" lIns="65132" tIns="32566" rIns="65132" bIns="32566">
            <a:spAutoFit/>
          </a:bodyPr>
          <a:lstStyle/>
          <a:p>
            <a:pPr algn="ctr" defTabSz="911255">
              <a:lnSpc>
                <a:spcPts val="1100"/>
              </a:lnSpc>
              <a:spcBef>
                <a:spcPct val="50000"/>
              </a:spcBef>
            </a:pPr>
            <a:r>
              <a:rPr lang="en-US" altLang="ja-JP" sz="1400" dirty="0">
                <a:solidFill>
                  <a:prstClr val="black"/>
                </a:solidFill>
              </a:rPr>
              <a:t>Fell dramatically after Lehman </a:t>
            </a:r>
            <a:r>
              <a:rPr lang="en-US" altLang="ja-JP" sz="1400" dirty="0" smtClean="0">
                <a:solidFill>
                  <a:prstClr val="black"/>
                </a:solidFill>
              </a:rPr>
              <a:t>crisis</a:t>
            </a:r>
            <a:endParaRPr lang="ja-JP" altLang="en-US" sz="1400" dirty="0">
              <a:solidFill>
                <a:prstClr val="black"/>
              </a:solidFill>
            </a:endParaRPr>
          </a:p>
        </p:txBody>
      </p:sp>
      <p:sp>
        <p:nvSpPr>
          <p:cNvPr id="56" name="正方形/長方形 21"/>
          <p:cNvSpPr>
            <a:spLocks noChangeArrowheads="1"/>
          </p:cNvSpPr>
          <p:nvPr/>
        </p:nvSpPr>
        <p:spPr bwMode="auto">
          <a:xfrm>
            <a:off x="5635503" y="4792342"/>
            <a:ext cx="28944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altLang="ja-JP" sz="800" dirty="0">
                <a:solidFill>
                  <a:srgbClr val="000000"/>
                </a:solidFill>
                <a:cs typeface="Arial" pitchFamily="34" charset="0"/>
              </a:rPr>
              <a:t>Source: </a:t>
            </a:r>
            <a:r>
              <a:rPr lang="en-AU" altLang="ja-JP" sz="800" dirty="0" smtClean="0">
                <a:solidFill>
                  <a:srgbClr val="000000"/>
                </a:solidFill>
                <a:cs typeface="Arial" pitchFamily="34" charset="0"/>
              </a:rPr>
              <a:t>METI based </a:t>
            </a:r>
            <a:r>
              <a:rPr lang="en-AU" altLang="ja-JP" sz="800" dirty="0">
                <a:solidFill>
                  <a:srgbClr val="000000"/>
                </a:solidFill>
                <a:cs typeface="Arial" pitchFamily="34" charset="0"/>
              </a:rPr>
              <a:t>on </a:t>
            </a:r>
            <a:r>
              <a:rPr lang="en-AU" altLang="ja-JP" sz="800" dirty="0" smtClean="0">
                <a:solidFill>
                  <a:srgbClr val="000000"/>
                </a:solidFill>
                <a:cs typeface="Arial" pitchFamily="34" charset="0"/>
              </a:rPr>
              <a:t>researches of Venture Enterprise Centre</a:t>
            </a:r>
            <a:endParaRPr lang="ja-JP" altLang="en-US" sz="800" dirty="0">
              <a:solidFill>
                <a:srgbClr val="000000"/>
              </a:solidFill>
              <a:cs typeface="Arial" pitchFamily="34" charset="0"/>
            </a:endParaRPr>
          </a:p>
        </p:txBody>
      </p:sp>
      <p:sp>
        <p:nvSpPr>
          <p:cNvPr id="57" name="テキスト ボックス 6"/>
          <p:cNvSpPr txBox="1"/>
          <p:nvPr/>
        </p:nvSpPr>
        <p:spPr>
          <a:xfrm>
            <a:off x="307623" y="4620646"/>
            <a:ext cx="3676528" cy="46456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altLang="ja-JP" sz="700" dirty="0" smtClean="0">
                <a:solidFill>
                  <a:prstClr val="black"/>
                </a:solidFill>
              </a:rPr>
              <a:t>US</a:t>
            </a:r>
            <a:r>
              <a:rPr lang="ja-JP" altLang="en-US" sz="700" dirty="0" smtClean="0">
                <a:solidFill>
                  <a:prstClr val="black"/>
                </a:solidFill>
              </a:rPr>
              <a:t>：</a:t>
            </a:r>
            <a:r>
              <a:rPr lang="en-US" altLang="ja-JP" sz="700" dirty="0" smtClean="0">
                <a:solidFill>
                  <a:prstClr val="black"/>
                </a:solidFill>
              </a:rPr>
              <a:t> U.S</a:t>
            </a:r>
            <a:r>
              <a:rPr lang="en-US" altLang="ja-JP" sz="700" dirty="0">
                <a:solidFill>
                  <a:prstClr val="black"/>
                </a:solidFill>
              </a:rPr>
              <a:t>. Small Business Administration </a:t>
            </a:r>
            <a:r>
              <a:rPr lang="en-US" altLang="ja-JP" sz="700" dirty="0" smtClean="0">
                <a:solidFill>
                  <a:prstClr val="black"/>
                </a:solidFill>
              </a:rPr>
              <a:t>“The </a:t>
            </a:r>
            <a:r>
              <a:rPr lang="en-US" altLang="ja-JP" sz="700" dirty="0">
                <a:solidFill>
                  <a:prstClr val="black"/>
                </a:solidFill>
              </a:rPr>
              <a:t>Small Business Economy:A report to the President(2011</a:t>
            </a:r>
            <a:r>
              <a:rPr lang="en-US" altLang="ja-JP" sz="700" dirty="0" smtClean="0">
                <a:solidFill>
                  <a:prstClr val="black"/>
                </a:solidFill>
              </a:rPr>
              <a:t>)”</a:t>
            </a:r>
            <a:endParaRPr lang="ja-JP" altLang="ja-JP" sz="700" dirty="0">
              <a:solidFill>
                <a:prstClr val="black"/>
              </a:solidFill>
            </a:endParaRPr>
          </a:p>
          <a:p>
            <a:pPr>
              <a:defRPr/>
            </a:pPr>
            <a:r>
              <a:rPr lang="en-US" altLang="ja-JP" sz="700" dirty="0" smtClean="0">
                <a:solidFill>
                  <a:prstClr val="black"/>
                </a:solidFill>
              </a:rPr>
              <a:t>UK</a:t>
            </a:r>
            <a:r>
              <a:rPr lang="ja-JP" altLang="en-US" sz="700" dirty="0" smtClean="0">
                <a:solidFill>
                  <a:prstClr val="black"/>
                </a:solidFill>
              </a:rPr>
              <a:t>：</a:t>
            </a:r>
            <a:r>
              <a:rPr lang="en-US" altLang="ja-JP" sz="700" dirty="0" smtClean="0">
                <a:solidFill>
                  <a:prstClr val="black"/>
                </a:solidFill>
              </a:rPr>
              <a:t> Office </a:t>
            </a:r>
            <a:r>
              <a:rPr lang="en-US" altLang="ja-JP" sz="700" dirty="0">
                <a:solidFill>
                  <a:prstClr val="black"/>
                </a:solidFill>
              </a:rPr>
              <a:t>for National Statistics </a:t>
            </a:r>
            <a:r>
              <a:rPr lang="en-US" altLang="ja-JP" sz="700" dirty="0" smtClean="0">
                <a:solidFill>
                  <a:prstClr val="black"/>
                </a:solidFill>
              </a:rPr>
              <a:t>“Business </a:t>
            </a:r>
            <a:r>
              <a:rPr lang="en-US" altLang="ja-JP" sz="700" dirty="0">
                <a:solidFill>
                  <a:prstClr val="black"/>
                </a:solidFill>
              </a:rPr>
              <a:t>Demography(2010</a:t>
            </a:r>
            <a:r>
              <a:rPr lang="en-US" altLang="ja-JP" sz="700" dirty="0" smtClean="0">
                <a:solidFill>
                  <a:prstClr val="black"/>
                </a:solidFill>
              </a:rPr>
              <a:t>)”</a:t>
            </a:r>
            <a:endParaRPr lang="ja-JP" altLang="ja-JP" sz="700" dirty="0">
              <a:solidFill>
                <a:prstClr val="black"/>
              </a:solidFill>
            </a:endParaRPr>
          </a:p>
          <a:p>
            <a:pPr>
              <a:defRPr/>
            </a:pPr>
            <a:r>
              <a:rPr lang="en-US" altLang="ja-JP" sz="700" dirty="0" smtClean="0">
                <a:solidFill>
                  <a:prstClr val="black"/>
                </a:solidFill>
              </a:rPr>
              <a:t>Japan</a:t>
            </a:r>
            <a:r>
              <a:rPr lang="ja-JP" altLang="en-US" sz="700" dirty="0" smtClean="0">
                <a:solidFill>
                  <a:prstClr val="black"/>
                </a:solidFill>
              </a:rPr>
              <a:t>：</a:t>
            </a:r>
            <a:r>
              <a:rPr lang="en-US" altLang="ja-JP" sz="700" dirty="0" smtClean="0">
                <a:solidFill>
                  <a:prstClr val="black"/>
                </a:solidFill>
              </a:rPr>
              <a:t> Ministry of </a:t>
            </a:r>
            <a:r>
              <a:rPr lang="en-US" altLang="ja-JP" sz="700" dirty="0">
                <a:solidFill>
                  <a:prstClr val="black"/>
                </a:solidFill>
              </a:rPr>
              <a:t> </a:t>
            </a:r>
            <a:r>
              <a:rPr lang="en-US" altLang="ja-JP" sz="700" dirty="0" smtClean="0">
                <a:solidFill>
                  <a:prstClr val="black"/>
                </a:solidFill>
              </a:rPr>
              <a:t>internal affairs and  communications</a:t>
            </a:r>
            <a:endParaRPr lang="en-US" altLang="ja-JP" sz="700" dirty="0">
              <a:solidFill>
                <a:prstClr val="black"/>
              </a:solidFill>
            </a:endParaRPr>
          </a:p>
          <a:p>
            <a:pPr>
              <a:defRPr/>
            </a:pPr>
            <a:r>
              <a:rPr lang="en-US" altLang="ja-JP" sz="700" dirty="0">
                <a:solidFill>
                  <a:prstClr val="black"/>
                </a:solidFill>
              </a:rPr>
              <a:t>※ </a:t>
            </a:r>
            <a:r>
              <a:rPr lang="en-US" altLang="ja-JP" sz="700" dirty="0" smtClean="0">
                <a:solidFill>
                  <a:prstClr val="black"/>
                </a:solidFill>
              </a:rPr>
              <a:t>US</a:t>
            </a:r>
            <a:r>
              <a:rPr lang="ja-JP" altLang="en-US" sz="700" dirty="0" smtClean="0">
                <a:solidFill>
                  <a:prstClr val="black"/>
                </a:solidFill>
              </a:rPr>
              <a:t>：</a:t>
            </a:r>
            <a:r>
              <a:rPr lang="en-US" altLang="ja-JP" sz="700" dirty="0" smtClean="0">
                <a:solidFill>
                  <a:prstClr val="black"/>
                </a:solidFill>
              </a:rPr>
              <a:t> Average of year 2004</a:t>
            </a:r>
            <a:r>
              <a:rPr lang="en-US" altLang="ja-JP" sz="700" dirty="0">
                <a:solidFill>
                  <a:prstClr val="black"/>
                </a:solidFill>
              </a:rPr>
              <a:t> </a:t>
            </a:r>
            <a:r>
              <a:rPr lang="en-US" altLang="ja-JP" sz="700" dirty="0" smtClean="0">
                <a:solidFill>
                  <a:prstClr val="black"/>
                </a:solidFill>
              </a:rPr>
              <a:t>to 2008         ※ UK, Japan</a:t>
            </a:r>
            <a:r>
              <a:rPr lang="ja-JP" altLang="en-US" sz="700" dirty="0" smtClean="0">
                <a:solidFill>
                  <a:prstClr val="black"/>
                </a:solidFill>
              </a:rPr>
              <a:t>：</a:t>
            </a:r>
            <a:r>
              <a:rPr lang="en-US" altLang="ja-JP" sz="700" dirty="0" smtClean="0">
                <a:solidFill>
                  <a:prstClr val="black"/>
                </a:solidFill>
              </a:rPr>
              <a:t> Average of year 2004 to 2009</a:t>
            </a:r>
            <a:endParaRPr lang="ja-JP" altLang="en-US" sz="700" dirty="0">
              <a:solidFill>
                <a:prstClr val="black"/>
              </a:solidFill>
            </a:endParaRPr>
          </a:p>
        </p:txBody>
      </p:sp>
      <p:sp>
        <p:nvSpPr>
          <p:cNvPr id="58" name="右矢印 57"/>
          <p:cNvSpPr/>
          <p:nvPr/>
        </p:nvSpPr>
        <p:spPr>
          <a:xfrm>
            <a:off x="517399" y="5692148"/>
            <a:ext cx="374596" cy="216024"/>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88608" y="1858133"/>
            <a:ext cx="8284211" cy="646331"/>
          </a:xfrm>
          <a:prstGeom prst="rect">
            <a:avLst/>
          </a:prstGeom>
          <a:noFill/>
        </p:spPr>
        <p:txBody>
          <a:bodyPr wrap="square" rtlCol="0">
            <a:spAutoFit/>
          </a:bodyPr>
          <a:lstStyle/>
          <a:p>
            <a:r>
              <a:rPr lang="en-US" altLang="ja-JP" dirty="0" smtClean="0">
                <a:solidFill>
                  <a:prstClr val="black"/>
                </a:solidFill>
                <a:ea typeface="ＭＳ Ｐ明朝" pitchFamily="18" charset="-128"/>
                <a:cs typeface="Times New Roman" pitchFamily="18" charset="0"/>
              </a:rPr>
              <a:t>To promote venture/start up investment,</a:t>
            </a:r>
            <a:r>
              <a:rPr lang="ja-JP" altLang="en-US" i="1" dirty="0" smtClean="0">
                <a:solidFill>
                  <a:prstClr val="black"/>
                </a:solidFill>
                <a:ea typeface="ＭＳ Ｐ明朝" pitchFamily="18" charset="-128"/>
                <a:cs typeface="Times New Roman" pitchFamily="18" charset="0"/>
              </a:rPr>
              <a:t> </a:t>
            </a:r>
            <a:endParaRPr lang="en-US" altLang="ja-JP" i="1" dirty="0" smtClean="0">
              <a:solidFill>
                <a:prstClr val="black"/>
              </a:solidFill>
              <a:ea typeface="ＭＳ Ｐ明朝" pitchFamily="18" charset="-128"/>
              <a:cs typeface="Times New Roman" pitchFamily="18" charset="0"/>
            </a:endParaRPr>
          </a:p>
          <a:p>
            <a:pPr marL="285750" indent="-285750">
              <a:buFont typeface="Wingdings" pitchFamily="2" charset="2"/>
              <a:buChar char="ü"/>
            </a:pPr>
            <a:r>
              <a:rPr lang="ja-JP" altLang="en-US" dirty="0" smtClean="0">
                <a:solidFill>
                  <a:prstClr val="black"/>
                </a:solidFill>
                <a:ea typeface="ＭＳ Ｐ明朝" pitchFamily="18" charset="-128"/>
                <a:cs typeface="Times New Roman" pitchFamily="18" charset="0"/>
              </a:rPr>
              <a:t> </a:t>
            </a:r>
            <a:r>
              <a:rPr lang="en-US" altLang="ja-JP" u="sng" dirty="0" smtClean="0">
                <a:solidFill>
                  <a:prstClr val="black"/>
                </a:solidFill>
                <a:ea typeface="ＭＳ Ｐ明朝" pitchFamily="18" charset="-128"/>
                <a:cs typeface="Times New Roman" pitchFamily="18" charset="0"/>
              </a:rPr>
              <a:t>Accept 80% of investment amount for venture funds as deductible expense.</a:t>
            </a:r>
          </a:p>
        </p:txBody>
      </p:sp>
      <p:sp>
        <p:nvSpPr>
          <p:cNvPr id="48" name="スライド番号プレースホルダー 1"/>
          <p:cNvSpPr>
            <a:spLocks noGrp="1"/>
          </p:cNvSpPr>
          <p:nvPr>
            <p:ph type="sldNum" sz="quarter" idx="12"/>
          </p:nvPr>
        </p:nvSpPr>
        <p:spPr>
          <a:xfrm>
            <a:off x="7024756" y="6520290"/>
            <a:ext cx="2133600" cy="365125"/>
          </a:xfrm>
        </p:spPr>
        <p:txBody>
          <a:bodyPr/>
          <a:lstStyle/>
          <a:p>
            <a:fld id="{D9550142-B990-490A-A107-ED7302A7FD52}" type="slidenum">
              <a:rPr lang="ja-JP" altLang="en-US" sz="1600" smtClean="0">
                <a:solidFill>
                  <a:prstClr val="black">
                    <a:tint val="75000"/>
                  </a:prstClr>
                </a:solidFill>
              </a:rPr>
              <a:pPr/>
              <a:t>27</a:t>
            </a:fld>
            <a:endParaRPr lang="ja-JP" altLang="en-US" sz="1600" dirty="0">
              <a:solidFill>
                <a:prstClr val="black">
                  <a:tint val="75000"/>
                </a:prstClr>
              </a:solidFill>
            </a:endParaRPr>
          </a:p>
        </p:txBody>
      </p:sp>
      <p:cxnSp>
        <p:nvCxnSpPr>
          <p:cNvPr id="45" name="直線コネクタ 44"/>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52" name="タイトル 1"/>
          <p:cNvSpPr txBox="1">
            <a:spLocks/>
          </p:cNvSpPr>
          <p:nvPr/>
        </p:nvSpPr>
        <p:spPr>
          <a:xfrm>
            <a:off x="0" y="-27384"/>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Promotion of Business Restructuring</a:t>
            </a:r>
            <a:r>
              <a:rPr lang="ja-JP" altLang="en-US" sz="2400"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33035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3389159611"/>
              </p:ext>
            </p:extLst>
          </p:nvPr>
        </p:nvGraphicFramePr>
        <p:xfrm>
          <a:off x="196317" y="2692966"/>
          <a:ext cx="8821749" cy="2341925"/>
        </p:xfrm>
        <a:graphic>
          <a:graphicData uri="http://schemas.openxmlformats.org/drawingml/2006/table">
            <a:tbl>
              <a:tblPr firstRow="1" bandRow="1">
                <a:tableStyleId>{93296810-A885-4BE3-A3E7-6D5BEEA58F35}</a:tableStyleId>
              </a:tblPr>
              <a:tblGrid>
                <a:gridCol w="2940583"/>
                <a:gridCol w="2905360"/>
                <a:gridCol w="2975806"/>
              </a:tblGrid>
              <a:tr h="654025">
                <a:tc>
                  <a:txBody>
                    <a:bodyPr/>
                    <a:lstStyle/>
                    <a:p>
                      <a:pPr algn="ctr"/>
                      <a:r>
                        <a:rPr lang="en-US" altLang="ja-JP" sz="1500" dirty="0" smtClean="0"/>
                        <a:t>Subsidized Projects</a:t>
                      </a:r>
                      <a:endParaRPr kumimoji="1" lang="ja-JP" altLang="en-US" sz="1500" dirty="0"/>
                    </a:p>
                  </a:txBody>
                  <a:tcPr marL="86005" marR="86005" marT="42484" marB="42484" anchor="ctr"/>
                </a:tc>
                <a:tc>
                  <a:txBody>
                    <a:bodyPr/>
                    <a:lstStyle/>
                    <a:p>
                      <a:pPr algn="ctr"/>
                      <a:r>
                        <a:rPr lang="en-US" altLang="ja-JP" sz="1500" dirty="0" smtClean="0"/>
                        <a:t>Eligible Costs</a:t>
                      </a:r>
                      <a:endParaRPr kumimoji="1" lang="ja-JP" altLang="en-US" sz="1500" dirty="0"/>
                    </a:p>
                  </a:txBody>
                  <a:tcPr marL="86005" marR="86005" marT="42484" marB="42484" anchor="ctr"/>
                </a:tc>
                <a:tc>
                  <a:txBody>
                    <a:bodyPr/>
                    <a:lstStyle/>
                    <a:p>
                      <a:pPr algn="ctr"/>
                      <a:r>
                        <a:rPr lang="en-US" altLang="ja-JP" sz="1500" dirty="0" smtClean="0"/>
                        <a:t>Subsidy Rates/</a:t>
                      </a:r>
                      <a:br>
                        <a:rPr lang="en-US" altLang="ja-JP" sz="1500" dirty="0" smtClean="0"/>
                      </a:br>
                      <a:r>
                        <a:rPr lang="en-US" altLang="ja-JP" sz="1500" dirty="0" smtClean="0"/>
                        <a:t>Maximum Amount</a:t>
                      </a:r>
                      <a:endParaRPr kumimoji="1" lang="ja-JP" altLang="en-US" sz="1500" dirty="0"/>
                    </a:p>
                  </a:txBody>
                  <a:tcPr marL="86005" marR="86005" marT="42484" marB="42484" anchor="ctr"/>
                </a:tc>
              </a:tr>
              <a:tr h="1687900">
                <a:tc>
                  <a:txBody>
                    <a:bodyPr/>
                    <a:lstStyle/>
                    <a:p>
                      <a:pPr fontAlgn="t"/>
                      <a:r>
                        <a:rPr lang="en-US" sz="1500" dirty="0"/>
                        <a:t>Establishment of R&amp;D facilities </a:t>
                      </a:r>
                      <a:r>
                        <a:rPr lang="en-US" sz="1500" dirty="0" smtClean="0"/>
                        <a:t>or </a:t>
                      </a:r>
                      <a:r>
                        <a:rPr lang="en-US" sz="1500" dirty="0"/>
                        <a:t>Regional Headquarters in Japan by Global Companies</a:t>
                      </a:r>
                    </a:p>
                  </a:txBody>
                  <a:tcPr marL="86005" marR="86005" marT="42484" marB="42484" anchor="ctr"/>
                </a:tc>
                <a:tc>
                  <a:txBody>
                    <a:bodyPr/>
                    <a:lstStyle/>
                    <a:p>
                      <a:pPr fontAlgn="t"/>
                      <a:r>
                        <a:rPr lang="en-US" sz="1500" dirty="0"/>
                        <a:t>Survey </a:t>
                      </a:r>
                      <a:r>
                        <a:rPr lang="en-US" sz="1500" dirty="0" smtClean="0"/>
                        <a:t>Design Costs</a:t>
                      </a:r>
                      <a:r>
                        <a:rPr lang="en-US" sz="1500" dirty="0"/>
                        <a:t>, Facility </a:t>
                      </a:r>
                      <a:r>
                        <a:rPr lang="en-US" sz="1500" dirty="0" smtClean="0"/>
                        <a:t>Costs</a:t>
                      </a:r>
                      <a:r>
                        <a:rPr lang="en-US" sz="1500" dirty="0"/>
                        <a:t>, Equipment </a:t>
                      </a:r>
                      <a:r>
                        <a:rPr lang="en-US" sz="1500" dirty="0" smtClean="0"/>
                        <a:t>Costs</a:t>
                      </a:r>
                      <a:r>
                        <a:rPr lang="en-US" sz="1500" dirty="0"/>
                        <a:t>, Facility </a:t>
                      </a:r>
                      <a:r>
                        <a:rPr lang="en-US" sz="1500" dirty="0" smtClean="0">
                          <a:solidFill>
                            <a:schemeClr val="tx1"/>
                          </a:solidFill>
                        </a:rPr>
                        <a:t>Rental Fees</a:t>
                      </a:r>
                      <a:endParaRPr lang="en-US" sz="1500" dirty="0">
                        <a:solidFill>
                          <a:schemeClr val="tx1"/>
                        </a:solidFill>
                      </a:endParaRPr>
                    </a:p>
                  </a:txBody>
                  <a:tcPr marL="86005" marR="86005" marT="42484" marB="42484" anchor="ctr"/>
                </a:tc>
                <a:tc>
                  <a:txBody>
                    <a:bodyPr/>
                    <a:lstStyle/>
                    <a:p>
                      <a:pPr fontAlgn="t"/>
                      <a:r>
                        <a:rPr lang="en-US" sz="1500" dirty="0" smtClean="0"/>
                        <a:t>Up </a:t>
                      </a:r>
                      <a:r>
                        <a:rPr lang="en-US" sz="1500" dirty="0"/>
                        <a:t>to 1/2 for </a:t>
                      </a:r>
                      <a:r>
                        <a:rPr lang="en-US" sz="1500" dirty="0" smtClean="0"/>
                        <a:t>SMEs;</a:t>
                      </a:r>
                    </a:p>
                    <a:p>
                      <a:pPr marL="0" marR="0" indent="0" algn="l" defTabSz="977097" rtl="0" eaLnBrk="1" fontAlgn="t" latinLnBrk="0" hangingPunct="1">
                        <a:lnSpc>
                          <a:spcPct val="100000"/>
                        </a:lnSpc>
                        <a:spcBef>
                          <a:spcPts val="0"/>
                        </a:spcBef>
                        <a:spcAft>
                          <a:spcPts val="0"/>
                        </a:spcAft>
                        <a:buClrTx/>
                        <a:buSzTx/>
                        <a:buFontTx/>
                        <a:buNone/>
                        <a:tabLst/>
                        <a:defRPr/>
                      </a:pPr>
                      <a:r>
                        <a:rPr lang="en-US" altLang="ja-JP" sz="1500" dirty="0" smtClean="0"/>
                        <a:t>Up to 1/3 for non-SMEs;</a:t>
                      </a:r>
                      <a:endParaRPr lang="en-US" sz="1500" dirty="0" smtClean="0"/>
                    </a:p>
                    <a:p>
                      <a:pPr fontAlgn="t"/>
                      <a:r>
                        <a:rPr lang="en-US" sz="1500" dirty="0" smtClean="0"/>
                        <a:t>Up </a:t>
                      </a:r>
                      <a:r>
                        <a:rPr lang="en-US" sz="1500" dirty="0"/>
                        <a:t>to 2/3 for disaster afflicted </a:t>
                      </a:r>
                      <a:r>
                        <a:rPr lang="en-US" sz="1500" dirty="0" smtClean="0"/>
                        <a:t>areas;</a:t>
                      </a:r>
                    </a:p>
                  </a:txBody>
                  <a:tcPr marL="86005" marR="86005" marT="42484" marB="42484" anchor="ctr"/>
                </a:tc>
              </a:tr>
            </a:tbl>
          </a:graphicData>
        </a:graphic>
      </p:graphicFrame>
      <p:sp>
        <p:nvSpPr>
          <p:cNvPr id="9" name="スライド番号プレースホルダ 3"/>
          <p:cNvSpPr>
            <a:spLocks noGrp="1"/>
          </p:cNvSpPr>
          <p:nvPr>
            <p:ph type="sldNum" sz="quarter" idx="12"/>
          </p:nvPr>
        </p:nvSpPr>
        <p:spPr>
          <a:xfrm>
            <a:off x="7010400" y="6492882"/>
            <a:ext cx="2133600" cy="365125"/>
          </a:xfrm>
        </p:spPr>
        <p:txBody>
          <a:bodyPr/>
          <a:lstStyle/>
          <a:p>
            <a:pPr>
              <a:defRPr/>
            </a:pPr>
            <a:fld id="{D6B5FE9D-7B43-430D-A8D0-226744CEE5D4}" type="slidenum">
              <a:rPr lang="ja-JP" altLang="en-US" sz="1600">
                <a:latin typeface="Arial" pitchFamily="34" charset="0"/>
                <a:cs typeface="Arial" pitchFamily="34" charset="0"/>
              </a:rPr>
              <a:pPr>
                <a:defRPr/>
              </a:pPr>
              <a:t>28</a:t>
            </a:fld>
            <a:endParaRPr lang="ja-JP" altLang="en-US" sz="1600" dirty="0">
              <a:latin typeface="Arial" pitchFamily="34" charset="0"/>
              <a:cs typeface="Arial" pitchFamily="34" charset="0"/>
            </a:endParaRPr>
          </a:p>
        </p:txBody>
      </p:sp>
      <p:sp>
        <p:nvSpPr>
          <p:cNvPr id="12" name="テキスト ボックス 11"/>
          <p:cNvSpPr txBox="1">
            <a:spLocks noChangeArrowheads="1"/>
          </p:cNvSpPr>
          <p:nvPr/>
        </p:nvSpPr>
        <p:spPr bwMode="auto">
          <a:xfrm>
            <a:off x="169682" y="1593744"/>
            <a:ext cx="8736908" cy="602209"/>
          </a:xfrm>
          <a:prstGeom prst="rect">
            <a:avLst/>
          </a:prstGeom>
          <a:ln w="19050">
            <a:headEnd/>
            <a:tailEnd/>
          </a:ln>
        </p:spPr>
        <p:style>
          <a:lnRef idx="2">
            <a:schemeClr val="dk1"/>
          </a:lnRef>
          <a:fillRef idx="1">
            <a:schemeClr val="lt1"/>
          </a:fillRef>
          <a:effectRef idx="0">
            <a:schemeClr val="dk1"/>
          </a:effectRef>
          <a:fontRef idx="minor">
            <a:schemeClr val="dk1"/>
          </a:fontRef>
        </p:style>
        <p:txBody>
          <a:bodyPr lIns="79843" tIns="39921" rIns="79843" bIns="39921" anchor="t"/>
          <a:lstStyle/>
          <a:p>
            <a:pPr marL="247947" indent="-247947">
              <a:spcBef>
                <a:spcPts val="561"/>
              </a:spcBef>
              <a:buFont typeface="Wingdings" pitchFamily="2" charset="2"/>
              <a:buChar char="Ø"/>
            </a:pPr>
            <a:r>
              <a:rPr lang="en-US" altLang="ja-JP" sz="1900" dirty="0"/>
              <a:t>The central </a:t>
            </a:r>
            <a:r>
              <a:rPr lang="en-US" altLang="ja-JP" sz="1900" dirty="0">
                <a:solidFill>
                  <a:schemeClr val="tx1"/>
                </a:solidFill>
              </a:rPr>
              <a:t>government and local governments offer a variety of subsidies, and both central and local government subsidies may be receivable for the </a:t>
            </a:r>
            <a:r>
              <a:rPr lang="en-US" altLang="ja-JP" sz="1900" dirty="0"/>
              <a:t>same project.</a:t>
            </a:r>
          </a:p>
        </p:txBody>
      </p:sp>
      <p:cxnSp>
        <p:nvCxnSpPr>
          <p:cNvPr id="8" name="直線コネクタ 7"/>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0" y="47262"/>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000" b="1" dirty="0">
                <a:solidFill>
                  <a:prstClr val="black"/>
                </a:solidFill>
                <a:latin typeface="Arial" panose="020B0604020202020204" pitchFamily="34" charset="0"/>
                <a:cs typeface="Arial" panose="020B0604020202020204" pitchFamily="34" charset="0"/>
              </a:rPr>
              <a:t>Subsidy Program for Projects Promoting Asian Site Location in Japan</a:t>
            </a:r>
          </a:p>
        </p:txBody>
      </p:sp>
    </p:spTree>
    <p:extLst>
      <p:ext uri="{BB962C8B-B14F-4D97-AF65-F5344CB8AC3E}">
        <p14:creationId xmlns:p14="http://schemas.microsoft.com/office/powerpoint/2010/main" val="3878655101"/>
      </p:ext>
    </p:extLst>
  </p:cSld>
  <p:clrMapOvr>
    <a:masterClrMapping/>
  </p:clrMapOvr>
  <p:transition advTm="5129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36912"/>
            <a:ext cx="8640960" cy="769441"/>
          </a:xfrm>
          <a:prstGeom prst="rect">
            <a:avLst/>
          </a:prstGeom>
          <a:noFill/>
        </p:spPr>
        <p:txBody>
          <a:bodyPr wrap="square" rtlCol="0">
            <a:spAutoFit/>
          </a:bodyPr>
          <a:lstStyle/>
          <a:p>
            <a:pPr algn="ctr"/>
            <a:r>
              <a:rPr kumimoji="1" lang="en-US" altLang="ja-JP" sz="4400" dirty="0" smtClean="0">
                <a:latin typeface="+mj-lt"/>
              </a:rPr>
              <a:t>Japan-EU Economic</a:t>
            </a:r>
            <a:r>
              <a:rPr lang="ja-JP" altLang="en-US" sz="4400" dirty="0">
                <a:latin typeface="+mj-lt"/>
              </a:rPr>
              <a:t> </a:t>
            </a:r>
            <a:r>
              <a:rPr kumimoji="1" lang="en-US" altLang="ja-JP" sz="4400" dirty="0" smtClean="0">
                <a:latin typeface="+mj-lt"/>
              </a:rPr>
              <a:t>Relationship</a:t>
            </a:r>
            <a:endParaRPr kumimoji="1" lang="ja-JP" altLang="en-US" sz="4400" dirty="0">
              <a:latin typeface="+mj-lt"/>
            </a:endParaRPr>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2</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532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a:spLocks noGrp="1"/>
          </p:cNvSpPr>
          <p:nvPr>
            <p:ph type="sldNum" sz="quarter" idx="12"/>
          </p:nvPr>
        </p:nvSpPr>
        <p:spPr>
          <a:xfrm>
            <a:off x="7010400" y="6492882"/>
            <a:ext cx="2133600" cy="365125"/>
          </a:xfrm>
        </p:spPr>
        <p:txBody>
          <a:bodyPr/>
          <a:lstStyle/>
          <a:p>
            <a:pPr>
              <a:defRPr/>
            </a:pPr>
            <a:fld id="{D6B5FE9D-7B43-430D-A8D0-226744CEE5D4}" type="slidenum">
              <a:rPr lang="ja-JP" altLang="en-US" sz="1600">
                <a:latin typeface="Arial" pitchFamily="34" charset="0"/>
                <a:cs typeface="Arial" pitchFamily="34" charset="0"/>
              </a:rPr>
              <a:pPr>
                <a:defRPr/>
              </a:pPr>
              <a:t>29</a:t>
            </a:fld>
            <a:endParaRPr lang="ja-JP" altLang="en-US" sz="1600" dirty="0">
              <a:latin typeface="Arial" pitchFamily="34" charset="0"/>
              <a:cs typeface="Arial" pitchFamily="34" charset="0"/>
            </a:endParaRPr>
          </a:p>
        </p:txBody>
      </p:sp>
      <p:sp>
        <p:nvSpPr>
          <p:cNvPr id="4" name="Rectangle 2"/>
          <p:cNvSpPr>
            <a:spLocks noChangeArrowheads="1"/>
          </p:cNvSpPr>
          <p:nvPr/>
        </p:nvSpPr>
        <p:spPr bwMode="auto">
          <a:xfrm>
            <a:off x="6876256" y="1281296"/>
            <a:ext cx="1206480" cy="22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5519" tIns="42760" rIns="85519" bIns="42760" numCol="1" anchor="ctr" anchorCtr="0" compatLnSpc="1">
            <a:prstTxWarp prst="textNoShape">
              <a:avLst/>
            </a:prstTxWarp>
            <a:spAutoFit/>
          </a:bodyPr>
          <a:lstStyle/>
          <a:p>
            <a:r>
              <a:rPr lang="ja-JP" altLang="ja-JP" sz="900" dirty="0">
                <a:latin typeface="Arial" pitchFamily="34" charset="0"/>
                <a:ea typeface="ＭＳ Ｐゴシック" pitchFamily="50" charset="-128"/>
                <a:cs typeface="ＭＳ Ｐゴシック" pitchFamily="50" charset="-128"/>
              </a:rPr>
              <a:t>* alphabetical order</a:t>
            </a:r>
          </a:p>
        </p:txBody>
      </p:sp>
      <p:sp>
        <p:nvSpPr>
          <p:cNvPr id="14" name="正方形/長方形 13"/>
          <p:cNvSpPr/>
          <p:nvPr/>
        </p:nvSpPr>
        <p:spPr>
          <a:xfrm>
            <a:off x="762796" y="955039"/>
            <a:ext cx="4457275" cy="334561"/>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85519" tIns="42760" rIns="85519" bIns="42760" rtlCol="0" anchor="ctr"/>
          <a:lstStyle/>
          <a:p>
            <a:pPr fontAlgn="t"/>
            <a:r>
              <a:rPr lang="en-US" altLang="ja-JP" sz="1500" b="1" dirty="0"/>
              <a:t>Companies Selected </a:t>
            </a:r>
            <a:r>
              <a:rPr lang="en-US" altLang="ja-JP" sz="1500" b="1" dirty="0" smtClean="0"/>
              <a:t>for the </a:t>
            </a:r>
            <a:r>
              <a:rPr lang="en-US" altLang="ja-JP" sz="1500" b="1" dirty="0"/>
              <a:t>Subsidy Programs</a:t>
            </a:r>
          </a:p>
        </p:txBody>
      </p:sp>
      <p:graphicFrame>
        <p:nvGraphicFramePr>
          <p:cNvPr id="19" name="表 18"/>
          <p:cNvGraphicFramePr>
            <a:graphicFrameLocks noGrp="1"/>
          </p:cNvGraphicFramePr>
          <p:nvPr>
            <p:extLst>
              <p:ext uri="{D42A27DB-BD31-4B8C-83A1-F6EECF244321}">
                <p14:modId xmlns:p14="http://schemas.microsoft.com/office/powerpoint/2010/main" val="3331510112"/>
              </p:ext>
            </p:extLst>
          </p:nvPr>
        </p:nvGraphicFramePr>
        <p:xfrm>
          <a:off x="836044" y="1546267"/>
          <a:ext cx="7182689" cy="423417"/>
        </p:xfrm>
        <a:graphic>
          <a:graphicData uri="http://schemas.openxmlformats.org/drawingml/2006/table">
            <a:tbl>
              <a:tblPr firstRow="1" bandRow="1">
                <a:tableStyleId>{F2DE63D5-997A-4646-A377-4702673A728D}</a:tableStyleId>
              </a:tblPr>
              <a:tblGrid>
                <a:gridCol w="346947"/>
                <a:gridCol w="2188373"/>
                <a:gridCol w="938404"/>
                <a:gridCol w="3708965"/>
              </a:tblGrid>
              <a:tr h="222681">
                <a:tc>
                  <a:txBody>
                    <a:bodyPr/>
                    <a:lstStyle/>
                    <a:p>
                      <a:pPr algn="ctr" fontAlgn="ctr"/>
                      <a:r>
                        <a:rPr lang="ja-JP" altLang="en-US" sz="1000" b="1" i="0" u="none" strike="noStrike" dirty="0" smtClean="0">
                          <a:solidFill>
                            <a:schemeClr val="tx1"/>
                          </a:solidFill>
                          <a:latin typeface="Times New Roman" pitchFamily="18" charset="0"/>
                          <a:cs typeface="Times New Roman" pitchFamily="18" charset="0"/>
                        </a:rPr>
                        <a:t>№</a:t>
                      </a:r>
                      <a:endParaRPr lang="ja-JP" altLang="en-US" sz="1000" b="1" i="0" u="none" strike="noStrike" dirty="0">
                        <a:solidFill>
                          <a:schemeClr val="tx1"/>
                        </a:solidFill>
                        <a:latin typeface="Times New Roman" pitchFamily="18" charset="0"/>
                        <a:cs typeface="Times New Roman" pitchFamily="18" charset="0"/>
                      </a:endParaRPr>
                    </a:p>
                  </a:txBody>
                  <a:tcPr marL="94816" marR="94816" marT="33452" marB="334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00" b="1" dirty="0" smtClean="0">
                          <a:solidFill>
                            <a:schemeClr val="tx1"/>
                          </a:solidFill>
                        </a:rPr>
                        <a:t>Company</a:t>
                      </a:r>
                      <a:r>
                        <a:rPr kumimoji="1" lang="en-US" altLang="ja-JP" sz="1000" b="1" baseline="0" dirty="0" smtClean="0">
                          <a:solidFill>
                            <a:schemeClr val="tx1"/>
                          </a:solidFill>
                        </a:rPr>
                        <a:t> name</a:t>
                      </a:r>
                      <a:endParaRPr kumimoji="1" lang="ja-JP" altLang="en-US" sz="1000" b="1" dirty="0">
                        <a:solidFill>
                          <a:schemeClr val="tx1"/>
                        </a:solidFill>
                        <a:latin typeface="+mn-ea"/>
                        <a:ea typeface="+mn-ea"/>
                      </a:endParaRPr>
                    </a:p>
                  </a:txBody>
                  <a:tcPr marL="94816" marR="94816" marT="33452" marB="334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altLang="ja-JP" sz="1000" b="1" baseline="0" dirty="0" smtClean="0">
                          <a:solidFill>
                            <a:schemeClr val="tx1"/>
                          </a:solidFill>
                        </a:rPr>
                        <a:t>Global HQ</a:t>
                      </a:r>
                      <a:r>
                        <a:rPr lang="ja-JP" altLang="en-US" sz="1000" b="1" dirty="0" smtClean="0">
                          <a:solidFill>
                            <a:schemeClr val="tx1"/>
                          </a:solidFill>
                        </a:rPr>
                        <a:t> </a:t>
                      </a:r>
                      <a:endParaRPr kumimoji="1" lang="ja-JP" altLang="en-US" sz="1000" b="1" dirty="0">
                        <a:solidFill>
                          <a:schemeClr val="tx1"/>
                        </a:solidFill>
                        <a:latin typeface="+mn-ea"/>
                        <a:ea typeface="+mn-ea"/>
                      </a:endParaRPr>
                    </a:p>
                  </a:txBody>
                  <a:tcPr marL="94816" marR="94816" marT="33452" marB="334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000" b="1" dirty="0" smtClean="0">
                          <a:solidFill>
                            <a:schemeClr val="tx1"/>
                          </a:solidFill>
                        </a:rPr>
                        <a:t>Sector</a:t>
                      </a:r>
                      <a:endParaRPr kumimoji="1" lang="ja-JP" altLang="en-US" sz="1000" b="1" dirty="0">
                        <a:solidFill>
                          <a:schemeClr val="tx1"/>
                        </a:solidFill>
                        <a:latin typeface="+mn-ea"/>
                        <a:ea typeface="+mn-ea"/>
                      </a:endParaRPr>
                    </a:p>
                  </a:txBody>
                  <a:tcPr marL="94816" marR="94816" marT="33452" marB="334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00736">
                <a:tc>
                  <a:txBody>
                    <a:bodyPr/>
                    <a:lstStyle/>
                    <a:p>
                      <a:pPr algn="ctr"/>
                      <a:r>
                        <a:rPr kumimoji="1" lang="en-US" altLang="ja-JP" sz="1000" dirty="0" smtClean="0">
                          <a:solidFill>
                            <a:schemeClr val="tx1"/>
                          </a:solidFill>
                          <a:latin typeface="Times New Roman" pitchFamily="18" charset="0"/>
                          <a:cs typeface="Times New Roman" pitchFamily="18" charset="0"/>
                        </a:rPr>
                        <a:t>1</a:t>
                      </a:r>
                      <a:endParaRPr kumimoji="1" lang="ja-JP" altLang="en-US" sz="1000" dirty="0">
                        <a:solidFill>
                          <a:schemeClr val="tx1"/>
                        </a:solidFill>
                        <a:latin typeface="Times New Roman" pitchFamily="18" charset="0"/>
                        <a:cs typeface="Times New Roman" pitchFamily="18" charset="0"/>
                      </a:endParaRPr>
                    </a:p>
                  </a:txBody>
                  <a:tcPr marL="94816" marR="94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effectLst/>
                          <a:latin typeface="Times New Roman"/>
                          <a:ea typeface="ＭＳ ゴシック"/>
                          <a:cs typeface="Times New Roman"/>
                        </a:rPr>
                        <a:t>Eurocopter </a:t>
                      </a:r>
                      <a:r>
                        <a:rPr lang="en-US" sz="1000" kern="100" dirty="0" smtClean="0">
                          <a:effectLst/>
                          <a:latin typeface="Times New Roman"/>
                          <a:ea typeface="ＭＳ ゴシック"/>
                          <a:cs typeface="Times New Roman"/>
                        </a:rPr>
                        <a:t>Japan</a:t>
                      </a:r>
                      <a:r>
                        <a:rPr lang="ja-JP" altLang="en-US" sz="1000" kern="100" baseline="0" dirty="0" smtClean="0">
                          <a:effectLst/>
                          <a:latin typeface="Times New Roman"/>
                          <a:ea typeface="ＭＳ ゴシック"/>
                          <a:cs typeface="Times New Roman"/>
                        </a:rPr>
                        <a:t> </a:t>
                      </a:r>
                      <a:r>
                        <a:rPr lang="en-US" altLang="ja-JP" sz="1000" kern="100" baseline="0" dirty="0" smtClean="0">
                          <a:effectLst/>
                          <a:latin typeface="Times New Roman"/>
                          <a:ea typeface="ＭＳ ゴシック"/>
                          <a:cs typeface="Times New Roman"/>
                        </a:rPr>
                        <a:t>T&amp;E</a:t>
                      </a:r>
                      <a:r>
                        <a:rPr lang="en-US" sz="1000" kern="100" dirty="0" smtClean="0">
                          <a:effectLst/>
                          <a:latin typeface="Times New Roman"/>
                          <a:ea typeface="ＭＳ ゴシック"/>
                          <a:cs typeface="Times New Roman"/>
                        </a:rPr>
                        <a:t> </a:t>
                      </a:r>
                      <a:r>
                        <a:rPr lang="en-US" sz="1000" kern="100" dirty="0">
                          <a:effectLst/>
                          <a:latin typeface="Times New Roman"/>
                          <a:ea typeface="ＭＳ ゴシック"/>
                          <a:cs typeface="Times New Roman"/>
                        </a:rPr>
                        <a:t>Co., Ltd.</a:t>
                      </a:r>
                      <a:endParaRPr lang="ja-JP" sz="1000" kern="100" dirty="0">
                        <a:effectLst/>
                        <a:latin typeface="Century"/>
                        <a:ea typeface="ＭＳ 明朝"/>
                        <a:cs typeface="Times New Roman"/>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effectLst/>
                          <a:latin typeface="Times New Roman"/>
                          <a:ea typeface="ＭＳ ゴシック"/>
                          <a:cs typeface="Times New Roman"/>
                        </a:rPr>
                        <a:t>France</a:t>
                      </a:r>
                      <a:endParaRPr lang="ja-JP" sz="1000" kern="100" dirty="0">
                        <a:effectLst/>
                        <a:latin typeface="Century"/>
                        <a:ea typeface="ＭＳ 明朝"/>
                        <a:cs typeface="Times New Roman"/>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effectLst/>
                          <a:latin typeface="Times New Roman"/>
                          <a:ea typeface="ＭＳ ゴシック"/>
                          <a:cs typeface="Times New Roman"/>
                        </a:rPr>
                        <a:t>Special-purpose helicopters</a:t>
                      </a:r>
                      <a:endParaRPr lang="ja-JP" sz="1000" kern="100" dirty="0">
                        <a:effectLst/>
                        <a:latin typeface="Century"/>
                        <a:ea typeface="ＭＳ 明朝"/>
                        <a:cs typeface="Times New Roman"/>
                      </a:endParaRPr>
                    </a:p>
                  </a:txBody>
                  <a:tcPr marL="64503" marR="6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1395517855"/>
              </p:ext>
            </p:extLst>
          </p:nvPr>
        </p:nvGraphicFramePr>
        <p:xfrm>
          <a:off x="824998" y="2274290"/>
          <a:ext cx="7188374" cy="1768747"/>
        </p:xfrm>
        <a:graphic>
          <a:graphicData uri="http://schemas.openxmlformats.org/drawingml/2006/table">
            <a:tbl>
              <a:tblPr/>
              <a:tblGrid>
                <a:gridCol w="347828"/>
                <a:gridCol w="2185050"/>
                <a:gridCol w="936450"/>
                <a:gridCol w="3719046"/>
              </a:tblGrid>
              <a:tr h="242719">
                <a:tc>
                  <a:txBody>
                    <a:bodyPr/>
                    <a:lstStyle/>
                    <a:p>
                      <a:pPr algn="ctr" fontAlgn="ctr"/>
                      <a:r>
                        <a:rPr lang="ja-JP" altLang="en-US" sz="1000" b="1" i="0" u="none" strike="noStrike" dirty="0">
                          <a:solidFill>
                            <a:schemeClr val="tx1"/>
                          </a:solidFill>
                          <a:latin typeface="Times New Roman" pitchFamily="18" charset="0"/>
                          <a:cs typeface="Times New Roman" pitchFamily="18" charset="0"/>
                        </a:rPr>
                        <a:t>№</a:t>
                      </a:r>
                    </a:p>
                  </a:txBody>
                  <a:tcPr marL="94798" marR="94798" marT="43471" marB="4347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Company</a:t>
                      </a:r>
                      <a:r>
                        <a:rPr kumimoji="1" lang="en-US" altLang="ja-JP" sz="1000" b="1" baseline="0" dirty="0" smtClean="0">
                          <a:solidFill>
                            <a:schemeClr val="tx1"/>
                          </a:solidFill>
                        </a:rPr>
                        <a:t> name</a:t>
                      </a:r>
                      <a:endParaRPr kumimoji="1" lang="ja-JP" altLang="en-US" sz="1000" b="1" dirty="0" smtClean="0">
                        <a:solidFill>
                          <a:schemeClr val="tx1"/>
                        </a:solidFill>
                        <a:latin typeface="+mn-ea"/>
                        <a:ea typeface="+mn-ea"/>
                      </a:endParaRPr>
                    </a:p>
                  </a:txBody>
                  <a:tcPr marL="94798" marR="94798" marT="43471" marB="4347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lang="en-US" altLang="ja-JP" sz="1000" b="1" baseline="0" dirty="0" smtClean="0">
                          <a:solidFill>
                            <a:schemeClr val="tx1"/>
                          </a:solidFill>
                        </a:rPr>
                        <a:t>Global HQ</a:t>
                      </a:r>
                      <a:r>
                        <a:rPr lang="ja-JP" altLang="en-US" sz="1000" b="1" dirty="0" smtClean="0">
                          <a:solidFill>
                            <a:schemeClr val="tx1"/>
                          </a:solidFill>
                        </a:rPr>
                        <a:t> </a:t>
                      </a:r>
                      <a:endParaRPr kumimoji="1" lang="ja-JP" altLang="en-US" sz="1000" b="1" dirty="0" smtClean="0">
                        <a:solidFill>
                          <a:schemeClr val="tx1"/>
                        </a:solidFill>
                        <a:latin typeface="+mn-ea"/>
                        <a:ea typeface="+mn-ea"/>
                      </a:endParaRPr>
                    </a:p>
                  </a:txBody>
                  <a:tcPr marL="94798" marR="94798" marT="43471" marB="4347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Sector</a:t>
                      </a:r>
                      <a:endParaRPr kumimoji="1" lang="ja-JP" altLang="en-US" sz="1000" b="1" dirty="0" smtClean="0">
                        <a:solidFill>
                          <a:schemeClr val="tx1"/>
                        </a:solidFill>
                        <a:latin typeface="+mn-ea"/>
                        <a:ea typeface="+mn-ea"/>
                      </a:endParaRPr>
                    </a:p>
                  </a:txBody>
                  <a:tcPr marL="94798" marR="94798" marT="43471" marB="4347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32747">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1</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en-US" altLang="ja-JP" sz="1000" kern="1200" dirty="0" smtClean="0">
                          <a:solidFill>
                            <a:schemeClr val="tx1"/>
                          </a:solidFill>
                          <a:effectLst/>
                          <a:latin typeface="Times New Roman" pitchFamily="18" charset="0"/>
                          <a:ea typeface="+mn-ea"/>
                          <a:cs typeface="Times New Roman" pitchFamily="18" charset="0"/>
                        </a:rPr>
                        <a:t>DSM Japan Engineering Plastics K.K.</a:t>
                      </a:r>
                      <a:endParaRPr lang="ja-JP" altLang="en-US" sz="1000" b="0" i="0" u="none" strike="noStrike" dirty="0">
                        <a:solidFill>
                          <a:srgbClr val="000000"/>
                        </a:solidFill>
                        <a:latin typeface="Times New Roman" pitchFamily="18" charset="0"/>
                        <a:cs typeface="Times New Roman" pitchFamily="18" charset="0"/>
                      </a:endParaRPr>
                    </a:p>
                  </a:txBody>
                  <a:tcPr marL="67720"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Netherlands</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smtClean="0">
                          <a:effectLst/>
                          <a:latin typeface="Times New Roman"/>
                          <a:ea typeface="ＭＳ ゴシック"/>
                          <a:cs typeface="Times New Roman"/>
                        </a:rPr>
                        <a:t>Chemicals </a:t>
                      </a:r>
                      <a:r>
                        <a:rPr lang="en-US" sz="1000" kern="100" dirty="0">
                          <a:effectLst/>
                          <a:latin typeface="Times New Roman"/>
                          <a:ea typeface="ＭＳ ゴシック"/>
                          <a:cs typeface="Times New Roman"/>
                        </a:rPr>
                        <a:t>(Plastic)</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736">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2</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Intelligent Energy Holdings Plc</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U.K.</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Fuel cells</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784">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3</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Medasys Japan K.K.</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France</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Medical </a:t>
                      </a:r>
                      <a:r>
                        <a:rPr lang="en-US" sz="1000" kern="100" dirty="0" smtClean="0">
                          <a:effectLst/>
                          <a:latin typeface="Times New Roman"/>
                          <a:ea typeface="ＭＳ ゴシック"/>
                          <a:cs typeface="Times New Roman"/>
                        </a:rPr>
                        <a:t>information </a:t>
                      </a:r>
                      <a:r>
                        <a:rPr lang="en-US" altLang="ja-JP" sz="1000" kern="100" dirty="0" smtClean="0">
                          <a:effectLst/>
                          <a:latin typeface="Times New Roman"/>
                          <a:ea typeface="ＭＳ ゴシック"/>
                          <a:cs typeface="Times New Roman"/>
                        </a:rPr>
                        <a:t>s</a:t>
                      </a:r>
                      <a:r>
                        <a:rPr lang="en-US" sz="1000" kern="100" dirty="0" smtClean="0">
                          <a:effectLst/>
                          <a:latin typeface="Times New Roman"/>
                          <a:ea typeface="ＭＳ ゴシック"/>
                          <a:cs typeface="Times New Roman"/>
                        </a:rPr>
                        <a:t>ystem</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1553">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4</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Mikado Kyowa Seed Co., Ltd. </a:t>
                      </a:r>
                      <a:endParaRPr lang="ja-JP" sz="1000" kern="100" dirty="0">
                        <a:effectLst/>
                        <a:latin typeface="Century"/>
                        <a:ea typeface="ＭＳ 明朝"/>
                        <a:cs typeface="Times New Roman"/>
                      </a:endParaRPr>
                    </a:p>
                    <a:p>
                      <a:pPr algn="just">
                        <a:spcAft>
                          <a:spcPts val="0"/>
                        </a:spcAft>
                      </a:pPr>
                      <a:r>
                        <a:rPr lang="de-DE" sz="1000" kern="100" dirty="0">
                          <a:effectLst/>
                          <a:latin typeface="Times New Roman"/>
                          <a:ea typeface="ＭＳ ゴシック"/>
                          <a:cs typeface="Times New Roman"/>
                        </a:rPr>
                        <a:t>(Subsidiary of Vilmorin &amp; Cie S.A.)</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France</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just">
                        <a:spcAft>
                          <a:spcPts val="0"/>
                        </a:spcAft>
                      </a:pPr>
                      <a:r>
                        <a:rPr lang="en-US" sz="1000" kern="100" dirty="0">
                          <a:effectLst/>
                          <a:latin typeface="Times New Roman"/>
                          <a:ea typeface="ＭＳ ゴシック"/>
                          <a:cs typeface="Times New Roman"/>
                        </a:rPr>
                        <a:t>Vegetable seeds</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0736">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5</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Sanofi-Aventis K.K.</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France</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Pharmaceuticals</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736">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6</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Umicore N.V.</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Belgium</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Industrial chemicals </a:t>
                      </a:r>
                      <a:r>
                        <a:rPr lang="en-US" sz="1000" kern="100" dirty="0" smtClean="0">
                          <a:effectLst/>
                          <a:latin typeface="Times New Roman"/>
                          <a:ea typeface="ＭＳ ゴシック"/>
                          <a:cs typeface="Times New Roman"/>
                        </a:rPr>
                        <a:t>(</a:t>
                      </a:r>
                      <a:r>
                        <a:rPr lang="en-US" sz="1000" kern="100" dirty="0">
                          <a:effectLst/>
                          <a:latin typeface="Times New Roman"/>
                          <a:ea typeface="ＭＳ ゴシック"/>
                          <a:cs typeface="Times New Roman"/>
                        </a:rPr>
                        <a:t>Catalyst)</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736">
                <a:tc>
                  <a:txBody>
                    <a:bodyPr/>
                    <a:lstStyle/>
                    <a:p>
                      <a:pPr algn="ctr" fontAlgn="ctr"/>
                      <a:r>
                        <a:rPr lang="en-US" altLang="ja-JP" sz="1000" b="0" i="0" u="none" strike="noStrike" dirty="0" smtClean="0">
                          <a:solidFill>
                            <a:srgbClr val="000000"/>
                          </a:solidFill>
                          <a:latin typeface="Times New Roman" pitchFamily="18" charset="0"/>
                          <a:cs typeface="Times New Roman" pitchFamily="18" charset="0"/>
                        </a:rPr>
                        <a:t>7</a:t>
                      </a:r>
                      <a:endParaRPr lang="en-US" altLang="ja-JP" sz="1000" b="0" i="0" u="none" strike="noStrike" dirty="0">
                        <a:solidFill>
                          <a:srgbClr val="000000"/>
                        </a:solidFill>
                        <a:latin typeface="Times New Roman" pitchFamily="18" charset="0"/>
                        <a:cs typeface="Times New Roman" pitchFamily="18" charset="0"/>
                      </a:endParaRPr>
                    </a:p>
                  </a:txBody>
                  <a:tcPr marL="94798" marR="94798"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Volvo Technology AB</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Sweden</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Technology development related to automobiles</a:t>
                      </a:r>
                      <a:endParaRPr lang="ja-JP" sz="1000" kern="100" dirty="0">
                        <a:effectLst/>
                        <a:latin typeface="Century"/>
                        <a:ea typeface="ＭＳ 明朝"/>
                        <a:cs typeface="Times New Roman"/>
                      </a:endParaRPr>
                    </a:p>
                  </a:txBody>
                  <a:tcPr marL="64503" marR="64503"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2" name="テキスト ボックス 21"/>
          <p:cNvSpPr txBox="1"/>
          <p:nvPr/>
        </p:nvSpPr>
        <p:spPr>
          <a:xfrm>
            <a:off x="711506" y="1373122"/>
            <a:ext cx="2776847" cy="200197"/>
          </a:xfrm>
          <a:prstGeom prst="rect">
            <a:avLst/>
          </a:prstGeom>
          <a:noFill/>
        </p:spPr>
        <p:txBody>
          <a:bodyPr wrap="square" lIns="85519" tIns="0" rIns="85519" bIns="0" rtlCol="0">
            <a:spAutoFit/>
          </a:bodyPr>
          <a:lstStyle/>
          <a:p>
            <a:r>
              <a:rPr lang="ja-JP" altLang="en-US" sz="1300" dirty="0"/>
              <a:t>＜</a:t>
            </a:r>
            <a:r>
              <a:rPr lang="en-US" altLang="ja-JP" sz="1300" dirty="0"/>
              <a:t>FY 2010 Subsidy Program</a:t>
            </a:r>
            <a:r>
              <a:rPr lang="ja-JP" altLang="en-US" sz="1300" dirty="0"/>
              <a:t>＞</a:t>
            </a:r>
          </a:p>
        </p:txBody>
      </p:sp>
      <p:sp>
        <p:nvSpPr>
          <p:cNvPr id="23" name="テキスト ボックス 22"/>
          <p:cNvSpPr txBox="1"/>
          <p:nvPr/>
        </p:nvSpPr>
        <p:spPr>
          <a:xfrm>
            <a:off x="711506" y="2081485"/>
            <a:ext cx="2776847" cy="200197"/>
          </a:xfrm>
          <a:prstGeom prst="rect">
            <a:avLst/>
          </a:prstGeom>
          <a:noFill/>
        </p:spPr>
        <p:txBody>
          <a:bodyPr wrap="square" lIns="85519" tIns="0" rIns="85519" bIns="0" rtlCol="0">
            <a:spAutoFit/>
          </a:bodyPr>
          <a:lstStyle/>
          <a:p>
            <a:r>
              <a:rPr lang="ja-JP" altLang="en-US" sz="1300" dirty="0"/>
              <a:t>＜</a:t>
            </a:r>
            <a:r>
              <a:rPr lang="en-US" altLang="ja-JP" sz="1300" dirty="0"/>
              <a:t>FY 2011 Subsidy Program</a:t>
            </a:r>
            <a:r>
              <a:rPr lang="ja-JP" altLang="en-US" sz="1300" dirty="0"/>
              <a:t>＞</a:t>
            </a:r>
          </a:p>
        </p:txBody>
      </p:sp>
      <p:graphicFrame>
        <p:nvGraphicFramePr>
          <p:cNvPr id="12" name="表 11"/>
          <p:cNvGraphicFramePr>
            <a:graphicFrameLocks noGrp="1"/>
          </p:cNvGraphicFramePr>
          <p:nvPr>
            <p:extLst>
              <p:ext uri="{D42A27DB-BD31-4B8C-83A1-F6EECF244321}">
                <p14:modId xmlns:p14="http://schemas.microsoft.com/office/powerpoint/2010/main" val="2443226594"/>
              </p:ext>
            </p:extLst>
          </p:nvPr>
        </p:nvGraphicFramePr>
        <p:xfrm>
          <a:off x="823529" y="4369499"/>
          <a:ext cx="7144916" cy="486304"/>
        </p:xfrm>
        <a:graphic>
          <a:graphicData uri="http://schemas.openxmlformats.org/drawingml/2006/table">
            <a:tbl>
              <a:tblPr firstRow="1" bandRow="1">
                <a:tableStyleId>{5A111915-BE36-4E01-A7E5-04B1672EAD32}</a:tableStyleId>
              </a:tblPr>
              <a:tblGrid>
                <a:gridCol w="343189"/>
                <a:gridCol w="2196225"/>
                <a:gridCol w="948192"/>
                <a:gridCol w="3657310"/>
              </a:tblGrid>
              <a:tr h="242719">
                <a:tc>
                  <a:txBody>
                    <a:bodyPr/>
                    <a:lstStyle/>
                    <a:p>
                      <a:pPr algn="ctr" fontAlgn="ctr"/>
                      <a:r>
                        <a:rPr lang="ja-JP" altLang="en-US" sz="1000" b="1" i="0" u="none" strike="noStrike" dirty="0">
                          <a:solidFill>
                            <a:srgbClr val="000000"/>
                          </a:solidFill>
                          <a:latin typeface="Times New Roman" pitchFamily="18" charset="0"/>
                          <a:cs typeface="Times New Roman" pitchFamily="18" charset="0"/>
                        </a:rPr>
                        <a:t>№</a:t>
                      </a: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Company</a:t>
                      </a:r>
                      <a:r>
                        <a:rPr kumimoji="1" lang="en-US" altLang="ja-JP" sz="1000" b="1" baseline="0" dirty="0" smtClean="0">
                          <a:solidFill>
                            <a:schemeClr val="tx1"/>
                          </a:solidFill>
                        </a:rPr>
                        <a:t> name</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lang="en-US" altLang="ja-JP" sz="1000" b="1" baseline="0" dirty="0" smtClean="0">
                          <a:solidFill>
                            <a:schemeClr val="tx1"/>
                          </a:solidFill>
                        </a:rPr>
                        <a:t>Global HQ</a:t>
                      </a:r>
                      <a:r>
                        <a:rPr lang="ja-JP" altLang="en-US" sz="1000" b="1" dirty="0" smtClean="0">
                          <a:solidFill>
                            <a:schemeClr val="tx1"/>
                          </a:solidFill>
                        </a:rPr>
                        <a:t> </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Sector</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43585">
                <a:tc>
                  <a:txBody>
                    <a:bodyPr/>
                    <a:lstStyle/>
                    <a:p>
                      <a:pPr algn="ctr"/>
                      <a:r>
                        <a:rPr kumimoji="1" lang="en-US" altLang="ja-JP" sz="1000" dirty="0" smtClean="0">
                          <a:solidFill>
                            <a:schemeClr val="tx1"/>
                          </a:solidFill>
                          <a:latin typeface="Times New Roman" pitchFamily="18" charset="0"/>
                          <a:cs typeface="Times New Roman" pitchFamily="18" charset="0"/>
                        </a:rPr>
                        <a:t>1</a:t>
                      </a:r>
                      <a:endParaRPr kumimoji="1" lang="ja-JP" altLang="en-US" sz="1000" dirty="0">
                        <a:solidFill>
                          <a:schemeClr val="tx1"/>
                        </a:solidFill>
                        <a:latin typeface="Times New Roman" pitchFamily="18" charset="0"/>
                        <a:cs typeface="Times New Roman" pitchFamily="18" charset="0"/>
                      </a:endParaRPr>
                    </a:p>
                  </a:txBody>
                  <a:tcPr marL="94821" marR="94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Faurecia Japan K.K.</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a:effectLst/>
                          <a:latin typeface="Times New Roman"/>
                          <a:ea typeface="ＭＳ ゴシック"/>
                          <a:cs typeface="Times New Roman"/>
                        </a:rPr>
                        <a:t>France</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sz="1000" kern="100" dirty="0">
                          <a:effectLst/>
                          <a:latin typeface="Times New Roman"/>
                          <a:ea typeface="ＭＳ ゴシック"/>
                          <a:cs typeface="Times New Roman"/>
                        </a:rPr>
                        <a:t>Automotive component</a:t>
                      </a:r>
                      <a:r>
                        <a:rPr lang="ja-JP" sz="1000" kern="100" dirty="0">
                          <a:effectLst/>
                          <a:latin typeface="Times New Roman"/>
                          <a:ea typeface="ＭＳ ゴシック"/>
                          <a:cs typeface="Times New Roman"/>
                        </a:rPr>
                        <a:t>（</a:t>
                      </a:r>
                      <a:r>
                        <a:rPr lang="en-US" sz="1000" kern="100" dirty="0">
                          <a:effectLst/>
                          <a:latin typeface="Times New Roman"/>
                          <a:ea typeface="ＭＳ ゴシック"/>
                          <a:cs typeface="Times New Roman"/>
                        </a:rPr>
                        <a:t>Automotive seating</a:t>
                      </a:r>
                      <a:r>
                        <a:rPr lang="ja-JP" sz="1000" kern="100" dirty="0">
                          <a:effectLst/>
                          <a:latin typeface="Times New Roman"/>
                          <a:ea typeface="ＭＳ ゴシック"/>
                          <a:cs typeface="Times New Roman"/>
                        </a:rPr>
                        <a:t>）</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テキスト ボックス 14"/>
          <p:cNvSpPr txBox="1"/>
          <p:nvPr/>
        </p:nvSpPr>
        <p:spPr>
          <a:xfrm>
            <a:off x="735652" y="4169717"/>
            <a:ext cx="2776847" cy="200197"/>
          </a:xfrm>
          <a:prstGeom prst="rect">
            <a:avLst/>
          </a:prstGeom>
          <a:noFill/>
        </p:spPr>
        <p:txBody>
          <a:bodyPr wrap="square" lIns="85519" tIns="0" rIns="85519" bIns="0" rtlCol="0">
            <a:spAutoFit/>
          </a:bodyPr>
          <a:lstStyle/>
          <a:p>
            <a:r>
              <a:rPr lang="ja-JP" altLang="en-US" sz="1300" dirty="0"/>
              <a:t>＜</a:t>
            </a:r>
            <a:r>
              <a:rPr lang="en-US" altLang="ja-JP" sz="1300" dirty="0"/>
              <a:t>FY 2012 Subsidy Program</a:t>
            </a:r>
            <a:r>
              <a:rPr lang="ja-JP" altLang="en-US" sz="1300" dirty="0"/>
              <a:t>＞</a:t>
            </a:r>
          </a:p>
        </p:txBody>
      </p:sp>
      <p:graphicFrame>
        <p:nvGraphicFramePr>
          <p:cNvPr id="16" name="表 15"/>
          <p:cNvGraphicFramePr>
            <a:graphicFrameLocks noGrp="1"/>
          </p:cNvGraphicFramePr>
          <p:nvPr>
            <p:extLst>
              <p:ext uri="{D42A27DB-BD31-4B8C-83A1-F6EECF244321}">
                <p14:modId xmlns:p14="http://schemas.microsoft.com/office/powerpoint/2010/main" val="3797295037"/>
              </p:ext>
            </p:extLst>
          </p:nvPr>
        </p:nvGraphicFramePr>
        <p:xfrm>
          <a:off x="843453" y="5220807"/>
          <a:ext cx="7144916" cy="1088513"/>
        </p:xfrm>
        <a:graphic>
          <a:graphicData uri="http://schemas.openxmlformats.org/drawingml/2006/table">
            <a:tbl>
              <a:tblPr firstRow="1" bandRow="1">
                <a:tableStyleId>{5A111915-BE36-4E01-A7E5-04B1672EAD32}</a:tableStyleId>
              </a:tblPr>
              <a:tblGrid>
                <a:gridCol w="343189"/>
                <a:gridCol w="2196225"/>
                <a:gridCol w="948192"/>
                <a:gridCol w="3657310"/>
              </a:tblGrid>
              <a:tr h="242719">
                <a:tc>
                  <a:txBody>
                    <a:bodyPr/>
                    <a:lstStyle/>
                    <a:p>
                      <a:pPr algn="ctr" fontAlgn="ctr"/>
                      <a:r>
                        <a:rPr lang="ja-JP" altLang="en-US" sz="1000" b="1" i="0" u="none" strike="noStrike" dirty="0">
                          <a:solidFill>
                            <a:srgbClr val="000000"/>
                          </a:solidFill>
                          <a:latin typeface="Times New Roman" pitchFamily="18" charset="0"/>
                          <a:cs typeface="Times New Roman" pitchFamily="18" charset="0"/>
                        </a:rPr>
                        <a:t>№</a:t>
                      </a: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Company</a:t>
                      </a:r>
                      <a:r>
                        <a:rPr kumimoji="1" lang="en-US" altLang="ja-JP" sz="1000" b="1" baseline="0" dirty="0" smtClean="0">
                          <a:solidFill>
                            <a:schemeClr val="tx1"/>
                          </a:solidFill>
                        </a:rPr>
                        <a:t> name</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lang="en-US" altLang="ja-JP" sz="1000" b="1" baseline="0" dirty="0" smtClean="0">
                          <a:solidFill>
                            <a:schemeClr val="tx1"/>
                          </a:solidFill>
                        </a:rPr>
                        <a:t>Global HQ</a:t>
                      </a:r>
                      <a:r>
                        <a:rPr lang="ja-JP" altLang="en-US" sz="1000" b="1" dirty="0" smtClean="0">
                          <a:solidFill>
                            <a:schemeClr val="tx1"/>
                          </a:solidFill>
                        </a:rPr>
                        <a:t> </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3863" rtl="0" eaLnBrk="1" fontAlgn="ctr"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rPr>
                        <a:t>Sector</a:t>
                      </a:r>
                      <a:endParaRPr kumimoji="1" lang="ja-JP" altLang="en-US" sz="1000" b="1" dirty="0" smtClean="0">
                        <a:solidFill>
                          <a:schemeClr val="tx1"/>
                        </a:solidFill>
                        <a:latin typeface="+mn-ea"/>
                        <a:ea typeface="+mn-ea"/>
                      </a:endParaRPr>
                    </a:p>
                  </a:txBody>
                  <a:tcPr marL="94798" marR="94798" marT="43471" marB="434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43585">
                <a:tc>
                  <a:txBody>
                    <a:bodyPr/>
                    <a:lstStyle/>
                    <a:p>
                      <a:pPr algn="ctr"/>
                      <a:r>
                        <a:rPr kumimoji="1" lang="en-US" altLang="ja-JP" sz="1000" dirty="0" smtClean="0">
                          <a:solidFill>
                            <a:schemeClr val="tx1"/>
                          </a:solidFill>
                          <a:latin typeface="Times New Roman" pitchFamily="18" charset="0"/>
                          <a:cs typeface="Times New Roman" pitchFamily="18" charset="0"/>
                        </a:rPr>
                        <a:t>1</a:t>
                      </a:r>
                      <a:endParaRPr kumimoji="1" lang="ja-JP" altLang="en-US" sz="1000" dirty="0">
                        <a:solidFill>
                          <a:schemeClr val="tx1"/>
                        </a:solidFill>
                        <a:latin typeface="Times New Roman" pitchFamily="18" charset="0"/>
                        <a:cs typeface="Times New Roman" pitchFamily="18" charset="0"/>
                      </a:endParaRPr>
                    </a:p>
                  </a:txBody>
                  <a:tcPr marL="94821" marR="94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Times New Roman"/>
                          <a:ea typeface="ＭＳ ゴシック"/>
                          <a:cs typeface="Times New Roman"/>
                        </a:rPr>
                        <a:t>BASF Japan, Ltd. </a:t>
                      </a: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Times New Roman"/>
                          <a:ea typeface="ＭＳ ゴシック"/>
                          <a:cs typeface="Times New Roman"/>
                        </a:rPr>
                        <a:t>Germany</a:t>
                      </a:r>
                      <a:endParaRPr lang="ja-JP" alt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ja-JP" sz="1000" kern="100" dirty="0" smtClean="0">
                          <a:effectLst/>
                          <a:latin typeface="Century"/>
                          <a:ea typeface="ＭＳ 明朝"/>
                          <a:cs typeface="Times New Roman"/>
                        </a:rPr>
                        <a:t>Chemistry (battery materials) </a:t>
                      </a: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656">
                <a:tc>
                  <a:txBody>
                    <a:bodyPr/>
                    <a:lstStyle/>
                    <a:p>
                      <a:pPr algn="ctr"/>
                      <a:r>
                        <a:rPr kumimoji="1" lang="en-US" altLang="ja-JP" sz="1000" dirty="0" smtClean="0">
                          <a:solidFill>
                            <a:schemeClr val="tx1"/>
                          </a:solidFill>
                          <a:latin typeface="Times New Roman" pitchFamily="18" charset="0"/>
                          <a:cs typeface="Times New Roman" pitchFamily="18" charset="0"/>
                        </a:rPr>
                        <a:t>2</a:t>
                      </a:r>
                      <a:endParaRPr kumimoji="1" lang="ja-JP" altLang="en-US" sz="1000" dirty="0">
                        <a:solidFill>
                          <a:schemeClr val="tx1"/>
                        </a:solidFill>
                        <a:latin typeface="Times New Roman" pitchFamily="18" charset="0"/>
                        <a:cs typeface="Times New Roman" pitchFamily="18" charset="0"/>
                      </a:endParaRPr>
                    </a:p>
                  </a:txBody>
                  <a:tcPr marL="94821" marR="94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sz="1000" kern="100" dirty="0" smtClean="0">
                          <a:effectLst/>
                          <a:latin typeface="Times New Roman"/>
                          <a:ea typeface="ＭＳ ゴシック"/>
                          <a:cs typeface="Times New Roman"/>
                        </a:rPr>
                        <a:t>Nippon Busch K.K. </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Times New Roman"/>
                          <a:ea typeface="ＭＳ ゴシック"/>
                          <a:cs typeface="Times New Roman"/>
                        </a:rPr>
                        <a:t>Germany</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ja-JP" sz="1000" kern="100" dirty="0" smtClean="0">
                          <a:effectLst/>
                          <a:latin typeface="Century"/>
                          <a:ea typeface="ＭＳ 明朝"/>
                          <a:cs typeface="Times New Roman"/>
                        </a:rPr>
                        <a:t>Vacuum pumps and systems </a:t>
                      </a: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1553">
                <a:tc>
                  <a:txBody>
                    <a:bodyPr/>
                    <a:lstStyle/>
                    <a:p>
                      <a:pPr algn="ctr"/>
                      <a:r>
                        <a:rPr kumimoji="1" lang="en-US" altLang="ja-JP" sz="1000" dirty="0" smtClean="0">
                          <a:solidFill>
                            <a:schemeClr val="tx1"/>
                          </a:solidFill>
                          <a:latin typeface="Times New Roman" pitchFamily="18" charset="0"/>
                          <a:cs typeface="Times New Roman" pitchFamily="18" charset="0"/>
                        </a:rPr>
                        <a:t>3</a:t>
                      </a:r>
                      <a:endParaRPr kumimoji="1" lang="ja-JP" altLang="en-US" sz="1000" dirty="0">
                        <a:solidFill>
                          <a:schemeClr val="tx1"/>
                        </a:solidFill>
                        <a:latin typeface="Times New Roman" pitchFamily="18" charset="0"/>
                        <a:cs typeface="Times New Roman" pitchFamily="18" charset="0"/>
                      </a:endParaRPr>
                    </a:p>
                  </a:txBody>
                  <a:tcPr marL="94821" marR="948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de-DE" sz="1000" kern="100" dirty="0" smtClean="0">
                          <a:effectLst/>
                          <a:latin typeface="Times New Roman"/>
                          <a:ea typeface="ＭＳ ゴシック"/>
                          <a:cs typeface="Times New Roman"/>
                        </a:rPr>
                        <a:t>Siemens Japan K.K.</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n-US" altLang="ja-JP" sz="1000" kern="100" dirty="0" smtClean="0">
                          <a:effectLst/>
                          <a:latin typeface="Times New Roman"/>
                          <a:ea typeface="ＭＳ ゴシック"/>
                          <a:cs typeface="Times New Roman"/>
                        </a:rPr>
                        <a:t>Germany</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US" altLang="ja-JP" sz="1000" kern="100" dirty="0" smtClean="0">
                          <a:effectLst/>
                          <a:latin typeface="Century"/>
                          <a:ea typeface="ＭＳ 明朝"/>
                          <a:cs typeface="Times New Roman"/>
                        </a:rPr>
                        <a:t>Fields related to Positron Emission Tomography (PET) drug products </a:t>
                      </a:r>
                      <a:endParaRPr lang="ja-JP" sz="1000" kern="100" dirty="0">
                        <a:effectLst/>
                        <a:latin typeface="Century"/>
                        <a:ea typeface="ＭＳ 明朝"/>
                        <a:cs typeface="Times New Roman"/>
                      </a:endParaRPr>
                    </a:p>
                  </a:txBody>
                  <a:tcPr marL="64498" marR="644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テキスト ボックス 16"/>
          <p:cNvSpPr txBox="1"/>
          <p:nvPr/>
        </p:nvSpPr>
        <p:spPr>
          <a:xfrm>
            <a:off x="755576" y="5021025"/>
            <a:ext cx="2776847" cy="200197"/>
          </a:xfrm>
          <a:prstGeom prst="rect">
            <a:avLst/>
          </a:prstGeom>
          <a:noFill/>
        </p:spPr>
        <p:txBody>
          <a:bodyPr wrap="square" lIns="85519" tIns="0" rIns="85519" bIns="0" rtlCol="0">
            <a:spAutoFit/>
          </a:bodyPr>
          <a:lstStyle/>
          <a:p>
            <a:r>
              <a:rPr lang="ja-JP" altLang="en-US" sz="1300" dirty="0"/>
              <a:t>＜</a:t>
            </a:r>
            <a:r>
              <a:rPr lang="en-US" altLang="ja-JP" sz="1300" dirty="0"/>
              <a:t>FY 2013 Subsidy Program</a:t>
            </a:r>
            <a:r>
              <a:rPr lang="ja-JP" altLang="en-US" sz="1300" dirty="0"/>
              <a:t>＞</a:t>
            </a:r>
          </a:p>
        </p:txBody>
      </p:sp>
      <p:cxnSp>
        <p:nvCxnSpPr>
          <p:cNvPr id="21" name="直線コネクタ 20"/>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24" name="タイトル 1"/>
          <p:cNvSpPr txBox="1">
            <a:spLocks/>
          </p:cNvSpPr>
          <p:nvPr/>
        </p:nvSpPr>
        <p:spPr>
          <a:xfrm>
            <a:off x="0" y="47262"/>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000" b="1" dirty="0">
                <a:solidFill>
                  <a:prstClr val="black"/>
                </a:solidFill>
                <a:latin typeface="Arial" panose="020B0604020202020204" pitchFamily="34" charset="0"/>
                <a:cs typeface="Arial" panose="020B0604020202020204" pitchFamily="34" charset="0"/>
              </a:rPr>
              <a:t>Subsidy Program for Projects Promoting Asian Site Location in Japan</a:t>
            </a:r>
          </a:p>
        </p:txBody>
      </p:sp>
    </p:spTree>
    <p:extLst>
      <p:ext uri="{BB962C8B-B14F-4D97-AF65-F5344CB8AC3E}">
        <p14:creationId xmlns:p14="http://schemas.microsoft.com/office/powerpoint/2010/main" val="1156503645"/>
      </p:ext>
    </p:extLst>
  </p:cSld>
  <p:clrMapOvr>
    <a:masterClrMapping/>
  </p:clrMapOvr>
  <p:transition advTm="51297"/>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097905" y="1153987"/>
            <a:ext cx="172838" cy="363386"/>
          </a:xfrm>
          <a:prstGeom prst="rect">
            <a:avLst/>
          </a:prstGeom>
          <a:noFill/>
        </p:spPr>
        <p:txBody>
          <a:bodyPr wrap="none" lIns="85551" tIns="42776" rIns="85551" bIns="42776" rtlCol="0">
            <a:spAutoFit/>
          </a:bodyPr>
          <a:lstStyle/>
          <a:p>
            <a:endParaRPr kumimoji="1" lang="ja-JP" altLang="en-US" dirty="0"/>
          </a:p>
        </p:txBody>
      </p:sp>
      <p:sp>
        <p:nvSpPr>
          <p:cNvPr id="11" name="正方形/長方形 10"/>
          <p:cNvSpPr/>
          <p:nvPr/>
        </p:nvSpPr>
        <p:spPr>
          <a:xfrm>
            <a:off x="4436544" y="1421636"/>
            <a:ext cx="4576476" cy="778885"/>
          </a:xfrm>
          <a:prstGeom prst="rect">
            <a:avLst/>
          </a:prstGeom>
        </p:spPr>
        <p:txBody>
          <a:bodyPr wrap="square" lIns="85551" tIns="42776" rIns="85551" bIns="42776">
            <a:spAutoFit/>
          </a:bodyPr>
          <a:lstStyle/>
          <a:p>
            <a:r>
              <a:rPr lang="en-US" altLang="ja-JP" sz="1500" b="1" dirty="0"/>
              <a:t>Jul. 18, 2013</a:t>
            </a:r>
            <a:br>
              <a:rPr lang="en-US" altLang="ja-JP" sz="1500" b="1" dirty="0"/>
            </a:br>
            <a:r>
              <a:rPr lang="en-US" altLang="ja-JP" sz="1500" b="1" dirty="0"/>
              <a:t>Subsidiary of major French pharmaceutical company Sanofi establishes regional headquarters in Tokyo</a:t>
            </a:r>
          </a:p>
        </p:txBody>
      </p:sp>
      <p:sp>
        <p:nvSpPr>
          <p:cNvPr id="12" name="正方形/長方形 11"/>
          <p:cNvSpPr/>
          <p:nvPr/>
        </p:nvSpPr>
        <p:spPr>
          <a:xfrm>
            <a:off x="4436544" y="2692967"/>
            <a:ext cx="3725038" cy="3318041"/>
          </a:xfrm>
          <a:prstGeom prst="rect">
            <a:avLst/>
          </a:prstGeom>
        </p:spPr>
        <p:txBody>
          <a:bodyPr wrap="square" lIns="85551" tIns="42776" rIns="85551" bIns="42776">
            <a:spAutoFit/>
          </a:bodyPr>
          <a:lstStyle/>
          <a:p>
            <a:r>
              <a:rPr lang="en-US" altLang="ja-JP" sz="1500" dirty="0"/>
              <a:t>The company had designated </a:t>
            </a:r>
          </a:p>
          <a:p>
            <a:r>
              <a:rPr lang="en-US" altLang="ja-JP" sz="1500" dirty="0"/>
              <a:t>Japan, Korea, Australia and </a:t>
            </a:r>
          </a:p>
          <a:p>
            <a:r>
              <a:rPr lang="en-US" altLang="ja-JP" sz="1500" dirty="0"/>
              <a:t>New Zealand as its JPAC</a:t>
            </a:r>
          </a:p>
          <a:p>
            <a:r>
              <a:rPr lang="en-US" altLang="ja-JP" sz="1500" dirty="0"/>
              <a:t> (Japan &amp; Pacific) Region, </a:t>
            </a:r>
          </a:p>
          <a:p>
            <a:r>
              <a:rPr lang="en-US" altLang="ja-JP" sz="1500" dirty="0"/>
              <a:t>an area of advanced markets </a:t>
            </a:r>
          </a:p>
          <a:p>
            <a:r>
              <a:rPr lang="en-US" altLang="ja-JP" sz="1500" dirty="0"/>
              <a:t>for medical and pharmaceutical products, establishing its regional office in Tokyo to comprehensively manage the region’s financing, human resources, strategies, and regulatory affairs. By positioning supervisory functions for its JPAC Region in Japan, it is expected that the Japanese subsidiary will grow in importance in the region and become a focal point for global resources.</a:t>
            </a:r>
          </a:p>
        </p:txBody>
      </p:sp>
      <p:sp>
        <p:nvSpPr>
          <p:cNvPr id="16" name="正方形/長方形 15"/>
          <p:cNvSpPr/>
          <p:nvPr/>
        </p:nvSpPr>
        <p:spPr>
          <a:xfrm>
            <a:off x="221286" y="824070"/>
            <a:ext cx="3877116" cy="334561"/>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lIns="85519" tIns="42760" rIns="85519" bIns="42760" rtlCol="0" anchor="ctr"/>
          <a:lstStyle/>
          <a:p>
            <a:pPr fontAlgn="t"/>
            <a:r>
              <a:rPr lang="en-US" altLang="ja-JP" sz="1500" b="1" dirty="0"/>
              <a:t>Companies selected for the Subsidy Programs</a:t>
            </a:r>
          </a:p>
        </p:txBody>
      </p:sp>
      <p:pic>
        <p:nvPicPr>
          <p:cNvPr id="3078" name="Picture 6" descr="http://images.jetro.go.jp/invest/newsroom/images/2013/201304094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05" y="5137448"/>
            <a:ext cx="2065950" cy="14161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digitalpr.jp/simg/343/4240/286_162_20130516112559519443b7796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119" y="2334503"/>
            <a:ext cx="1418538" cy="1118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eurocopter.co.jp/uploads/pics/100929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4139" y="2492231"/>
            <a:ext cx="1596038" cy="327189"/>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78412" y="1452393"/>
            <a:ext cx="4393589" cy="772189"/>
          </a:xfrm>
          <a:prstGeom prst="rect">
            <a:avLst/>
          </a:prstGeom>
        </p:spPr>
        <p:txBody>
          <a:bodyPr wrap="square" lIns="85551" tIns="42776" rIns="85551" bIns="42776">
            <a:spAutoFit/>
          </a:bodyPr>
          <a:lstStyle/>
          <a:p>
            <a:r>
              <a:rPr lang="en-US" altLang="ja-JP" sz="1500" b="1" dirty="0"/>
              <a:t>Apr. 09, 2013</a:t>
            </a:r>
          </a:p>
          <a:p>
            <a:r>
              <a:rPr lang="en-US" altLang="ja-JP" sz="1500" b="1" dirty="0"/>
              <a:t>Eurocopter Japan Co., Ltd., establishes </a:t>
            </a:r>
          </a:p>
          <a:p>
            <a:r>
              <a:rPr lang="en-US" altLang="ja-JP" sz="1500" b="1" dirty="0"/>
              <a:t>an R&amp;D center in Kobe</a:t>
            </a:r>
          </a:p>
        </p:txBody>
      </p:sp>
      <p:cxnSp>
        <p:nvCxnSpPr>
          <p:cNvPr id="14" name="直線コネクタ 13"/>
          <p:cNvCxnSpPr/>
          <p:nvPr/>
        </p:nvCxnSpPr>
        <p:spPr>
          <a:xfrm>
            <a:off x="4361664" y="1325585"/>
            <a:ext cx="0" cy="4980637"/>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37409" y="2692967"/>
            <a:ext cx="3947370" cy="3517749"/>
          </a:xfrm>
          <a:prstGeom prst="rect">
            <a:avLst/>
          </a:prstGeom>
        </p:spPr>
        <p:txBody>
          <a:bodyPr wrap="square" lIns="85551" tIns="42776" rIns="85551" bIns="42776">
            <a:spAutoFit/>
          </a:bodyPr>
          <a:lstStyle/>
          <a:p>
            <a:r>
              <a:rPr lang="en-US" altLang="ja-JP" sz="1500" dirty="0"/>
              <a:t>Eurocopter Japan Co., </a:t>
            </a:r>
          </a:p>
          <a:p>
            <a:r>
              <a:rPr lang="en-US" altLang="ja-JP" sz="1500" dirty="0"/>
              <a:t>Ltd., the Japanese subsidiary of European helicopter manufacturer, Eurocopter, established an R&amp;D center in Kobe. It is the first foreign aviation manufacturer to establish an R&amp;D center in Japan. The center is located in the aircraft maintenance facilities and training center in Kobe Airport, has a key role in developing                                optional equipment for </a:t>
            </a:r>
          </a:p>
          <a:p>
            <a:r>
              <a:rPr lang="en-US" altLang="ja-JP" sz="1500" dirty="0"/>
              <a:t>special-mission </a:t>
            </a:r>
          </a:p>
          <a:p>
            <a:r>
              <a:rPr lang="en-US" altLang="ja-JP" sz="1500" dirty="0"/>
              <a:t>helicopters, designing </a:t>
            </a:r>
          </a:p>
          <a:p>
            <a:r>
              <a:rPr lang="en-US" altLang="ja-JP" sz="1500" dirty="0"/>
              <a:t>onboard installation </a:t>
            </a:r>
          </a:p>
          <a:p>
            <a:r>
              <a:rPr lang="en-US" altLang="ja-JP" sz="1500" dirty="0"/>
              <a:t>and installing </a:t>
            </a:r>
          </a:p>
          <a:p>
            <a:r>
              <a:rPr lang="en-US" altLang="ja-JP" sz="1500" dirty="0"/>
              <a:t>equipment.</a:t>
            </a:r>
            <a:endParaRPr lang="ja-JP" altLang="en-US" sz="1500" dirty="0"/>
          </a:p>
        </p:txBody>
      </p:sp>
      <p:sp>
        <p:nvSpPr>
          <p:cNvPr id="15"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30</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9" name="直線コネクタ 18"/>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21" name="タイトル 1"/>
          <p:cNvSpPr txBox="1">
            <a:spLocks/>
          </p:cNvSpPr>
          <p:nvPr/>
        </p:nvSpPr>
        <p:spPr>
          <a:xfrm>
            <a:off x="0" y="47262"/>
            <a:ext cx="9169559" cy="42941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000" b="1" dirty="0">
                <a:solidFill>
                  <a:prstClr val="black"/>
                </a:solidFill>
                <a:latin typeface="Arial" panose="020B0604020202020204" pitchFamily="34" charset="0"/>
                <a:cs typeface="Arial" panose="020B0604020202020204" pitchFamily="34" charset="0"/>
              </a:rPr>
              <a:t>Subsidy Program for Projects Promoting Asian Site Location in Japan</a:t>
            </a:r>
          </a:p>
        </p:txBody>
      </p:sp>
    </p:spTree>
    <p:extLst>
      <p:ext uri="{BB962C8B-B14F-4D97-AF65-F5344CB8AC3E}">
        <p14:creationId xmlns:p14="http://schemas.microsoft.com/office/powerpoint/2010/main" val="4000893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227" y="1153988"/>
            <a:ext cx="5297894" cy="424942"/>
          </a:xfrm>
          <a:prstGeom prst="rect">
            <a:avLst/>
          </a:prstGeom>
          <a:noFill/>
        </p:spPr>
        <p:txBody>
          <a:bodyPr wrap="none" lIns="85551" tIns="42776" rIns="85551" bIns="42776" rtlCol="0">
            <a:spAutoFit/>
          </a:bodyPr>
          <a:lstStyle/>
          <a:p>
            <a:r>
              <a:rPr lang="en-US" altLang="ja-JP" sz="2200" dirty="0">
                <a:solidFill>
                  <a:prstClr val="black"/>
                </a:solidFill>
              </a:rPr>
              <a:t>For R&amp;D facilities and Regional Headquarters</a:t>
            </a:r>
            <a:endParaRPr lang="ja-JP" altLang="en-US" sz="2200" dirty="0">
              <a:solidFill>
                <a:prstClr val="black"/>
              </a:solidFill>
            </a:endParaRPr>
          </a:p>
        </p:txBody>
      </p:sp>
      <p:sp>
        <p:nvSpPr>
          <p:cNvPr id="13" name="テキスト ボックス 12"/>
          <p:cNvSpPr txBox="1"/>
          <p:nvPr/>
        </p:nvSpPr>
        <p:spPr>
          <a:xfrm>
            <a:off x="609914" y="2060848"/>
            <a:ext cx="8143028" cy="2933841"/>
          </a:xfrm>
          <a:prstGeom prst="rect">
            <a:avLst/>
          </a:prstGeom>
          <a:noFill/>
        </p:spPr>
        <p:txBody>
          <a:bodyPr wrap="square" lIns="85551" tIns="42776" rIns="85551" bIns="42776" rtlCol="0">
            <a:spAutoFit/>
          </a:bodyPr>
          <a:lstStyle/>
          <a:p>
            <a:pPr marL="417360" indent="-417360" fontAlgn="t">
              <a:lnSpc>
                <a:spcPts val="2713"/>
              </a:lnSpc>
              <a:spcBef>
                <a:spcPts val="1123"/>
              </a:spcBef>
              <a:buFont typeface="Wingdings" pitchFamily="2" charset="2"/>
              <a:buChar char="Ø"/>
            </a:pPr>
            <a:r>
              <a:rPr lang="en-US" altLang="ja-JP" sz="2600" dirty="0">
                <a:solidFill>
                  <a:prstClr val="black"/>
                </a:solidFill>
                <a:latin typeface="Arial" pitchFamily="34" charset="0"/>
                <a:cs typeface="Arial" pitchFamily="34" charset="0"/>
              </a:rPr>
              <a:t>Corporate tax breaks</a:t>
            </a:r>
          </a:p>
          <a:p>
            <a:pPr marL="1173359" fontAlgn="t">
              <a:lnSpc>
                <a:spcPts val="2713"/>
              </a:lnSpc>
            </a:pPr>
            <a:r>
              <a:rPr lang="en-US" altLang="ja-JP" sz="2600" dirty="0">
                <a:solidFill>
                  <a:prstClr val="black"/>
                </a:solidFill>
                <a:latin typeface="Arial" pitchFamily="34" charset="0"/>
                <a:cs typeface="Arial" pitchFamily="34" charset="0"/>
              </a:rPr>
              <a:t>(f</a:t>
            </a:r>
            <a:r>
              <a:rPr lang="en-US" altLang="ja-JP" sz="2600" dirty="0">
                <a:solidFill>
                  <a:prstClr val="black"/>
                </a:solidFill>
              </a:rPr>
              <a:t>rom approximately 36% to 29% )</a:t>
            </a:r>
            <a:endParaRPr lang="en-US" altLang="ja-JP" sz="2600" dirty="0">
              <a:solidFill>
                <a:prstClr val="black"/>
              </a:solidFill>
              <a:latin typeface="Arial" pitchFamily="34" charset="0"/>
              <a:cs typeface="Arial" pitchFamily="34" charset="0"/>
            </a:endParaRPr>
          </a:p>
          <a:p>
            <a:pPr marL="417360" indent="-417360" fontAlgn="t">
              <a:lnSpc>
                <a:spcPts val="2713"/>
              </a:lnSpc>
              <a:spcBef>
                <a:spcPts val="1684"/>
              </a:spcBef>
              <a:buFont typeface="Wingdings" pitchFamily="2" charset="2"/>
              <a:buChar char="Ø"/>
            </a:pPr>
            <a:r>
              <a:rPr lang="en-US" altLang="ja-JP" sz="2600" dirty="0">
                <a:solidFill>
                  <a:prstClr val="black"/>
                </a:solidFill>
                <a:latin typeface="Arial" pitchFamily="34" charset="0"/>
                <a:cs typeface="Arial" pitchFamily="34" charset="0"/>
              </a:rPr>
              <a:t>Acceleration of visa issuing procedures </a:t>
            </a:r>
          </a:p>
          <a:p>
            <a:pPr marL="1173359" fontAlgn="t">
              <a:lnSpc>
                <a:spcPts val="2713"/>
              </a:lnSpc>
            </a:pPr>
            <a:r>
              <a:rPr lang="en-US" altLang="ja-JP" sz="2600" dirty="0">
                <a:solidFill>
                  <a:prstClr val="black"/>
                </a:solidFill>
                <a:latin typeface="Arial" pitchFamily="34" charset="0"/>
                <a:cs typeface="Arial" pitchFamily="34" charset="0"/>
              </a:rPr>
              <a:t>(ordinarily 1 month → around 10 days)</a:t>
            </a:r>
          </a:p>
          <a:p>
            <a:pPr marL="417360" indent="-417360" fontAlgn="t">
              <a:lnSpc>
                <a:spcPts val="2713"/>
              </a:lnSpc>
              <a:spcBef>
                <a:spcPts val="1684"/>
              </a:spcBef>
              <a:buFont typeface="Wingdings" pitchFamily="2" charset="2"/>
              <a:buChar char="Ø"/>
            </a:pPr>
            <a:r>
              <a:rPr lang="en-US" altLang="ja-JP" sz="2600" dirty="0">
                <a:solidFill>
                  <a:prstClr val="black"/>
                </a:solidFill>
                <a:latin typeface="Arial" pitchFamily="34" charset="0"/>
                <a:ea typeface="ＭＳ Ｐゴシック"/>
                <a:cs typeface="Arial" pitchFamily="34" charset="0"/>
              </a:rPr>
              <a:t>Acceleration of  patent examinations</a:t>
            </a:r>
          </a:p>
          <a:p>
            <a:pPr marL="1173359" fontAlgn="t">
              <a:lnSpc>
                <a:spcPts val="2713"/>
              </a:lnSpc>
            </a:pPr>
            <a:r>
              <a:rPr lang="en-US" altLang="ja-JP" sz="2600" dirty="0">
                <a:solidFill>
                  <a:srgbClr val="000000"/>
                </a:solidFill>
                <a:cs typeface="Times New Roman" pitchFamily="18" charset="0"/>
              </a:rPr>
              <a:t>(ordinarily: around 16 months</a:t>
            </a:r>
            <a:r>
              <a:rPr lang="en-US" altLang="ja-JP" sz="2600" dirty="0">
                <a:solidFill>
                  <a:prstClr val="black"/>
                </a:solidFill>
                <a:cs typeface="Times New Roman" pitchFamily="18" charset="0"/>
              </a:rPr>
              <a:t> </a:t>
            </a:r>
          </a:p>
          <a:p>
            <a:pPr marL="4029524" fontAlgn="t">
              <a:lnSpc>
                <a:spcPts val="2713"/>
              </a:lnSpc>
            </a:pPr>
            <a:r>
              <a:rPr lang="ja-JP" altLang="ja-JP" sz="2600" dirty="0">
                <a:solidFill>
                  <a:prstClr val="black"/>
                </a:solidFill>
                <a:cs typeface="Times New Roman" pitchFamily="18" charset="0"/>
              </a:rPr>
              <a:t>→</a:t>
            </a:r>
            <a:r>
              <a:rPr lang="en-US" altLang="ja-JP" sz="2600" dirty="0">
                <a:solidFill>
                  <a:prstClr val="black"/>
                </a:solidFill>
                <a:cs typeface="Times New Roman" pitchFamily="18" charset="0"/>
              </a:rPr>
              <a:t> around 2 </a:t>
            </a:r>
            <a:r>
              <a:rPr lang="en-US" altLang="ja-JP" sz="2600" dirty="0">
                <a:cs typeface="Times New Roman" pitchFamily="18" charset="0"/>
              </a:rPr>
              <a:t>months) </a:t>
            </a:r>
            <a:endParaRPr lang="en-US" altLang="ja-JP" sz="2600" dirty="0">
              <a:latin typeface="Arial" pitchFamily="34" charset="0"/>
              <a:ea typeface="ＭＳ Ｐゴシック"/>
              <a:cs typeface="Arial" pitchFamily="34" charset="0"/>
            </a:endParaRPr>
          </a:p>
        </p:txBody>
      </p:sp>
      <p:sp>
        <p:nvSpPr>
          <p:cNvPr id="14" name="正方形/長方形 13"/>
          <p:cNvSpPr/>
          <p:nvPr/>
        </p:nvSpPr>
        <p:spPr>
          <a:xfrm>
            <a:off x="749010" y="5302951"/>
            <a:ext cx="7224612" cy="378129"/>
          </a:xfrm>
          <a:prstGeom prst="rect">
            <a:avLst/>
          </a:prstGeom>
        </p:spPr>
        <p:txBody>
          <a:bodyPr wrap="square" lIns="84900" tIns="42456" rIns="84900" bIns="42456">
            <a:spAutoFit/>
          </a:bodyPr>
          <a:lstStyle/>
          <a:p>
            <a:r>
              <a:rPr lang="en-US" altLang="ja-JP" sz="1900" dirty="0">
                <a:solidFill>
                  <a:prstClr val="black"/>
                </a:solidFill>
              </a:rPr>
              <a:t>(*) </a:t>
            </a:r>
            <a:r>
              <a:rPr lang="en-US" altLang="ja-JP" sz="1900" i="1" dirty="0">
                <a:solidFill>
                  <a:prstClr val="black"/>
                </a:solidFill>
              </a:rPr>
              <a:t>Act for Promotion of Japan as an Asian Business Center</a:t>
            </a:r>
          </a:p>
        </p:txBody>
      </p:sp>
      <p:sp>
        <p:nvSpPr>
          <p:cNvPr id="7"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31</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0" name="直線コネクタ 9"/>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0" y="0"/>
            <a:ext cx="9169559" cy="4766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Preferential Treatment by the Act (*) </a:t>
            </a:r>
          </a:p>
        </p:txBody>
      </p:sp>
    </p:spTree>
    <p:extLst>
      <p:ext uri="{BB962C8B-B14F-4D97-AF65-F5344CB8AC3E}">
        <p14:creationId xmlns:p14="http://schemas.microsoft.com/office/powerpoint/2010/main" val="956135926"/>
      </p:ext>
    </p:extLst>
  </p:cSld>
  <p:clrMapOvr>
    <a:masterClrMapping/>
  </p:clrMapOvr>
  <p:transition advTm="51297"/>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角丸四角形 208"/>
          <p:cNvSpPr/>
          <p:nvPr/>
        </p:nvSpPr>
        <p:spPr>
          <a:xfrm>
            <a:off x="102794" y="5203858"/>
            <a:ext cx="6061514" cy="1427074"/>
          </a:xfrm>
          <a:prstGeom prst="roundRect">
            <a:avLst>
              <a:gd name="adj" fmla="val 7963"/>
            </a:avLst>
          </a:prstGeom>
          <a:noFill/>
          <a:ln w="12700">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7974" tIns="71982" rIns="71982" bIns="45709" rtlCol="0" anchor="t" anchorCtr="0"/>
          <a:lstStyle/>
          <a:p>
            <a:pPr marL="71982" indent="-457087" defTabSz="914172">
              <a:spcAft>
                <a:spcPts val="600"/>
              </a:spcAft>
              <a:buFont typeface="+mj-ea"/>
              <a:buAutoNum type="circleNumDbPlain" startAt="4"/>
            </a:pPr>
            <a:endParaRPr lang="ja-JP" altLang="en-US" sz="1200" dirty="0">
              <a:solidFill>
                <a:prstClr val="black"/>
              </a:solidFill>
            </a:endParaRPr>
          </a:p>
        </p:txBody>
      </p:sp>
      <p:sp>
        <p:nvSpPr>
          <p:cNvPr id="202" name="角丸四角形 201"/>
          <p:cNvSpPr/>
          <p:nvPr/>
        </p:nvSpPr>
        <p:spPr>
          <a:xfrm>
            <a:off x="1880766" y="2311294"/>
            <a:ext cx="2611921" cy="1831873"/>
          </a:xfrm>
          <a:prstGeom prst="roundRect">
            <a:avLst>
              <a:gd name="adj" fmla="val 11609"/>
            </a:avLst>
          </a:prstGeom>
          <a:noFill/>
          <a:ln w="38100">
            <a:solidFill>
              <a:srgbClr val="FF99CC"/>
            </a:solidFill>
          </a:ln>
          <a:effectLst>
            <a:glow rad="127000">
              <a:srgbClr val="FF99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lIns="71982" tIns="35991" rIns="0" bIns="45709" rtlCol="0" anchor="t" anchorCtr="0"/>
          <a:lstStyle/>
          <a:p>
            <a:pPr marL="143965" indent="-503876" defTabSz="914172">
              <a:spcAft>
                <a:spcPts val="600"/>
              </a:spcAft>
            </a:pPr>
            <a:endParaRPr lang="ja-JP" altLang="en-US" sz="1200" dirty="0">
              <a:solidFill>
                <a:prstClr val="black"/>
              </a:solidFill>
            </a:endParaRPr>
          </a:p>
        </p:txBody>
      </p:sp>
      <p:sp>
        <p:nvSpPr>
          <p:cNvPr id="71" name="角丸四角形 70"/>
          <p:cNvSpPr/>
          <p:nvPr/>
        </p:nvSpPr>
        <p:spPr>
          <a:xfrm>
            <a:off x="181182" y="4279676"/>
            <a:ext cx="8727181" cy="3247480"/>
          </a:xfrm>
          <a:prstGeom prst="roundRect">
            <a:avLst>
              <a:gd name="adj" fmla="val 7963"/>
            </a:avLst>
          </a:prstGeom>
          <a:no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07974" tIns="71982" rIns="71982" bIns="45709" rtlCol="0" anchor="t" anchorCtr="0"/>
          <a:lstStyle/>
          <a:p>
            <a:pPr defTabSz="914172"/>
            <a:r>
              <a:rPr lang="ja-JP" altLang="en-US" sz="1100" dirty="0">
                <a:solidFill>
                  <a:prstClr val="black"/>
                </a:solidFill>
              </a:rPr>
              <a:t>　　　</a:t>
            </a:r>
            <a:endParaRPr lang="en-US" altLang="ja-JP" sz="1100" dirty="0">
              <a:solidFill>
                <a:prstClr val="black"/>
              </a:solidFill>
            </a:endParaRPr>
          </a:p>
          <a:p>
            <a:pPr marL="342814" indent="-342814" defTabSz="914172">
              <a:spcBef>
                <a:spcPts val="600"/>
              </a:spcBef>
              <a:buFont typeface="+mj-ea"/>
              <a:buAutoNum type="circleNumDbPlain" startAt="2"/>
            </a:pPr>
            <a:endParaRPr lang="en-US" altLang="ja-JP" sz="1200" dirty="0">
              <a:solidFill>
                <a:prstClr val="black"/>
              </a:solidFill>
            </a:endParaRPr>
          </a:p>
        </p:txBody>
      </p:sp>
      <p:sp>
        <p:nvSpPr>
          <p:cNvPr id="66" name="円/楕円 65"/>
          <p:cNvSpPr/>
          <p:nvPr/>
        </p:nvSpPr>
        <p:spPr>
          <a:xfrm>
            <a:off x="2861159" y="6344136"/>
            <a:ext cx="2127006" cy="22184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172"/>
            <a:endParaRPr lang="ja-JP" altLang="en-US" sz="2000" dirty="0">
              <a:solidFill>
                <a:prstClr val="white"/>
              </a:solidFill>
            </a:endParaRPr>
          </a:p>
        </p:txBody>
      </p:sp>
      <p:sp>
        <p:nvSpPr>
          <p:cNvPr id="10" name="円形吹き出し 9"/>
          <p:cNvSpPr/>
          <p:nvPr/>
        </p:nvSpPr>
        <p:spPr>
          <a:xfrm>
            <a:off x="93680" y="3843416"/>
            <a:ext cx="934434" cy="516594"/>
          </a:xfrm>
          <a:custGeom>
            <a:avLst/>
            <a:gdLst>
              <a:gd name="connsiteX0" fmla="*/ -14566 w 864440"/>
              <a:gd name="connsiteY0" fmla="*/ -75827 h 576064"/>
              <a:gd name="connsiteX1" fmla="*/ 227358 w 864440"/>
              <a:gd name="connsiteY1" fmla="*/ 34409 h 576064"/>
              <a:gd name="connsiteX2" fmla="*/ 675055 w 864440"/>
              <a:gd name="connsiteY2" fmla="*/ 49757 h 576064"/>
              <a:gd name="connsiteX3" fmla="*/ 700934 w 864440"/>
              <a:gd name="connsiteY3" fmla="*/ 513633 h 576064"/>
              <a:gd name="connsiteX4" fmla="*/ 252308 w 864440"/>
              <a:gd name="connsiteY4" fmla="*/ 549925 h 576064"/>
              <a:gd name="connsiteX5" fmla="*/ 99705 w 864440"/>
              <a:gd name="connsiteY5" fmla="*/ 104018 h 576064"/>
              <a:gd name="connsiteX6" fmla="*/ -14566 w 864440"/>
              <a:gd name="connsiteY6" fmla="*/ -75827 h 576064"/>
              <a:gd name="connsiteX0" fmla="*/ 0 w 955210"/>
              <a:gd name="connsiteY0" fmla="*/ 0 h 632843"/>
              <a:gd name="connsiteX1" fmla="*/ 318124 w 955210"/>
              <a:gd name="connsiteY1" fmla="*/ 91186 h 632843"/>
              <a:gd name="connsiteX2" fmla="*/ 765821 w 955210"/>
              <a:gd name="connsiteY2" fmla="*/ 106534 h 632843"/>
              <a:gd name="connsiteX3" fmla="*/ 791700 w 955210"/>
              <a:gd name="connsiteY3" fmla="*/ 570410 h 632843"/>
              <a:gd name="connsiteX4" fmla="*/ 343074 w 955210"/>
              <a:gd name="connsiteY4" fmla="*/ 606702 h 632843"/>
              <a:gd name="connsiteX5" fmla="*/ 190471 w 955210"/>
              <a:gd name="connsiteY5" fmla="*/ 160795 h 632843"/>
              <a:gd name="connsiteX6" fmla="*/ 0 w 955210"/>
              <a:gd name="connsiteY6" fmla="*/ 0 h 632843"/>
              <a:gd name="connsiteX0" fmla="*/ 19836 w 864558"/>
              <a:gd name="connsiteY0" fmla="*/ 0 h 708664"/>
              <a:gd name="connsiteX1" fmla="*/ 227472 w 864558"/>
              <a:gd name="connsiteY1" fmla="*/ 167007 h 708664"/>
              <a:gd name="connsiteX2" fmla="*/ 675169 w 864558"/>
              <a:gd name="connsiteY2" fmla="*/ 182355 h 708664"/>
              <a:gd name="connsiteX3" fmla="*/ 701048 w 864558"/>
              <a:gd name="connsiteY3" fmla="*/ 646231 h 708664"/>
              <a:gd name="connsiteX4" fmla="*/ 252422 w 864558"/>
              <a:gd name="connsiteY4" fmla="*/ 682523 h 708664"/>
              <a:gd name="connsiteX5" fmla="*/ 99819 w 864558"/>
              <a:gd name="connsiteY5" fmla="*/ 236616 h 708664"/>
              <a:gd name="connsiteX6" fmla="*/ 19836 w 864558"/>
              <a:gd name="connsiteY6" fmla="*/ 0 h 708664"/>
              <a:gd name="connsiteX0" fmla="*/ 42575 w 864558"/>
              <a:gd name="connsiteY0" fmla="*/ 0 h 744355"/>
              <a:gd name="connsiteX1" fmla="*/ 227472 w 864558"/>
              <a:gd name="connsiteY1" fmla="*/ 202698 h 744355"/>
              <a:gd name="connsiteX2" fmla="*/ 675169 w 864558"/>
              <a:gd name="connsiteY2" fmla="*/ 218046 h 744355"/>
              <a:gd name="connsiteX3" fmla="*/ 701048 w 864558"/>
              <a:gd name="connsiteY3" fmla="*/ 681922 h 744355"/>
              <a:gd name="connsiteX4" fmla="*/ 252422 w 864558"/>
              <a:gd name="connsiteY4" fmla="*/ 718214 h 744355"/>
              <a:gd name="connsiteX5" fmla="*/ 99819 w 864558"/>
              <a:gd name="connsiteY5" fmla="*/ 272307 h 744355"/>
              <a:gd name="connsiteX6" fmla="*/ 42575 w 864558"/>
              <a:gd name="connsiteY6" fmla="*/ 0 h 744355"/>
              <a:gd name="connsiteX0" fmla="*/ 42575 w 864558"/>
              <a:gd name="connsiteY0" fmla="*/ 0 h 744355"/>
              <a:gd name="connsiteX1" fmla="*/ 227472 w 864558"/>
              <a:gd name="connsiteY1" fmla="*/ 202698 h 744355"/>
              <a:gd name="connsiteX2" fmla="*/ 675169 w 864558"/>
              <a:gd name="connsiteY2" fmla="*/ 218046 h 744355"/>
              <a:gd name="connsiteX3" fmla="*/ 701048 w 864558"/>
              <a:gd name="connsiteY3" fmla="*/ 681922 h 744355"/>
              <a:gd name="connsiteX4" fmla="*/ 252422 w 864558"/>
              <a:gd name="connsiteY4" fmla="*/ 718214 h 744355"/>
              <a:gd name="connsiteX5" fmla="*/ 99819 w 864558"/>
              <a:gd name="connsiteY5" fmla="*/ 272307 h 744355"/>
              <a:gd name="connsiteX6" fmla="*/ 42575 w 864558"/>
              <a:gd name="connsiteY6" fmla="*/ 0 h 744355"/>
              <a:gd name="connsiteX0" fmla="*/ 72895 w 864558"/>
              <a:gd name="connsiteY0" fmla="*/ 0 h 762201"/>
              <a:gd name="connsiteX1" fmla="*/ 227472 w 864558"/>
              <a:gd name="connsiteY1" fmla="*/ 220544 h 762201"/>
              <a:gd name="connsiteX2" fmla="*/ 675169 w 864558"/>
              <a:gd name="connsiteY2" fmla="*/ 235892 h 762201"/>
              <a:gd name="connsiteX3" fmla="*/ 701048 w 864558"/>
              <a:gd name="connsiteY3" fmla="*/ 699768 h 762201"/>
              <a:gd name="connsiteX4" fmla="*/ 252422 w 864558"/>
              <a:gd name="connsiteY4" fmla="*/ 736060 h 762201"/>
              <a:gd name="connsiteX5" fmla="*/ 99819 w 864558"/>
              <a:gd name="connsiteY5" fmla="*/ 290153 h 762201"/>
              <a:gd name="connsiteX6" fmla="*/ 72895 w 864558"/>
              <a:gd name="connsiteY6" fmla="*/ 0 h 762201"/>
              <a:gd name="connsiteX0" fmla="*/ 72895 w 864558"/>
              <a:gd name="connsiteY0" fmla="*/ 0 h 762201"/>
              <a:gd name="connsiteX1" fmla="*/ 227472 w 864558"/>
              <a:gd name="connsiteY1" fmla="*/ 220544 h 762201"/>
              <a:gd name="connsiteX2" fmla="*/ 675169 w 864558"/>
              <a:gd name="connsiteY2" fmla="*/ 235892 h 762201"/>
              <a:gd name="connsiteX3" fmla="*/ 701048 w 864558"/>
              <a:gd name="connsiteY3" fmla="*/ 699768 h 762201"/>
              <a:gd name="connsiteX4" fmla="*/ 252422 w 864558"/>
              <a:gd name="connsiteY4" fmla="*/ 736060 h 762201"/>
              <a:gd name="connsiteX5" fmla="*/ 99819 w 864558"/>
              <a:gd name="connsiteY5" fmla="*/ 290153 h 762201"/>
              <a:gd name="connsiteX6" fmla="*/ 72895 w 864558"/>
              <a:gd name="connsiteY6" fmla="*/ 0 h 762201"/>
              <a:gd name="connsiteX0" fmla="*/ 72895 w 864558"/>
              <a:gd name="connsiteY0" fmla="*/ 0 h 762201"/>
              <a:gd name="connsiteX1" fmla="*/ 227472 w 864558"/>
              <a:gd name="connsiteY1" fmla="*/ 220544 h 762201"/>
              <a:gd name="connsiteX2" fmla="*/ 675169 w 864558"/>
              <a:gd name="connsiteY2" fmla="*/ 235892 h 762201"/>
              <a:gd name="connsiteX3" fmla="*/ 701048 w 864558"/>
              <a:gd name="connsiteY3" fmla="*/ 699768 h 762201"/>
              <a:gd name="connsiteX4" fmla="*/ 252422 w 864558"/>
              <a:gd name="connsiteY4" fmla="*/ 736060 h 762201"/>
              <a:gd name="connsiteX5" fmla="*/ 99819 w 864558"/>
              <a:gd name="connsiteY5" fmla="*/ 290153 h 762201"/>
              <a:gd name="connsiteX6" fmla="*/ 72895 w 864558"/>
              <a:gd name="connsiteY6" fmla="*/ 0 h 762201"/>
              <a:gd name="connsiteX0" fmla="*/ 72895 w 864558"/>
              <a:gd name="connsiteY0" fmla="*/ 0 h 762201"/>
              <a:gd name="connsiteX1" fmla="*/ 227472 w 864558"/>
              <a:gd name="connsiteY1" fmla="*/ 220544 h 762201"/>
              <a:gd name="connsiteX2" fmla="*/ 675169 w 864558"/>
              <a:gd name="connsiteY2" fmla="*/ 235892 h 762201"/>
              <a:gd name="connsiteX3" fmla="*/ 701048 w 864558"/>
              <a:gd name="connsiteY3" fmla="*/ 699768 h 762201"/>
              <a:gd name="connsiteX4" fmla="*/ 252422 w 864558"/>
              <a:gd name="connsiteY4" fmla="*/ 736060 h 762201"/>
              <a:gd name="connsiteX5" fmla="*/ 99819 w 864558"/>
              <a:gd name="connsiteY5" fmla="*/ 290153 h 762201"/>
              <a:gd name="connsiteX6" fmla="*/ 72895 w 864558"/>
              <a:gd name="connsiteY6" fmla="*/ 0 h 7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558" h="762201">
                <a:moveTo>
                  <a:pt x="72895" y="0"/>
                </a:moveTo>
                <a:cubicBezTo>
                  <a:pt x="102371" y="83590"/>
                  <a:pt x="146831" y="183799"/>
                  <a:pt x="227472" y="220544"/>
                </a:cubicBezTo>
                <a:cubicBezTo>
                  <a:pt x="369334" y="169657"/>
                  <a:pt x="541892" y="175572"/>
                  <a:pt x="675169" y="235892"/>
                </a:cubicBezTo>
                <a:cubicBezTo>
                  <a:pt x="916449" y="345093"/>
                  <a:pt x="929494" y="578930"/>
                  <a:pt x="701048" y="699768"/>
                </a:cubicBezTo>
                <a:cubicBezTo>
                  <a:pt x="573662" y="767150"/>
                  <a:pt x="400300" y="781174"/>
                  <a:pt x="252422" y="736060"/>
                </a:cubicBezTo>
                <a:cubicBezTo>
                  <a:pt x="-6294" y="657132"/>
                  <a:pt x="-81962" y="436029"/>
                  <a:pt x="99819" y="290153"/>
                </a:cubicBezTo>
                <a:cubicBezTo>
                  <a:pt x="70439" y="203096"/>
                  <a:pt x="64376" y="95981"/>
                  <a:pt x="72895" y="0"/>
                </a:cubicBezTo>
                <a:close/>
              </a:path>
            </a:pathLst>
          </a:cu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215946" rIns="91417" bIns="45709" rtlCol="0" anchor="ctr"/>
          <a:lstStyle/>
          <a:p>
            <a:pPr algn="ctr" defTabSz="914172">
              <a:spcBef>
                <a:spcPts val="1199"/>
              </a:spcBef>
            </a:pPr>
            <a:r>
              <a:rPr lang="en-US" altLang="ja-JP" sz="1000" dirty="0">
                <a:solidFill>
                  <a:prstClr val="black"/>
                </a:solidFill>
              </a:rPr>
              <a:t>Questions</a:t>
            </a:r>
          </a:p>
          <a:p>
            <a:pPr algn="ctr" defTabSz="914172"/>
            <a:r>
              <a:rPr lang="en-US" altLang="ja-JP" sz="1000" dirty="0">
                <a:solidFill>
                  <a:prstClr val="black"/>
                </a:solidFill>
              </a:rPr>
              <a:t>Requests</a:t>
            </a:r>
          </a:p>
        </p:txBody>
      </p:sp>
      <p:sp>
        <p:nvSpPr>
          <p:cNvPr id="11" name="右矢印 10"/>
          <p:cNvSpPr/>
          <p:nvPr/>
        </p:nvSpPr>
        <p:spPr>
          <a:xfrm>
            <a:off x="532036" y="2224582"/>
            <a:ext cx="1597562" cy="1954286"/>
          </a:xfrm>
          <a:custGeom>
            <a:avLst/>
            <a:gdLst>
              <a:gd name="connsiteX0" fmla="*/ 0 w 1224136"/>
              <a:gd name="connsiteY0" fmla="*/ 151586 h 972108"/>
              <a:gd name="connsiteX1" fmla="*/ 817980 w 1224136"/>
              <a:gd name="connsiteY1" fmla="*/ 151586 h 972108"/>
              <a:gd name="connsiteX2" fmla="*/ 817980 w 1224136"/>
              <a:gd name="connsiteY2" fmla="*/ 0 h 972108"/>
              <a:gd name="connsiteX3" fmla="*/ 1224136 w 1224136"/>
              <a:gd name="connsiteY3" fmla="*/ 486054 h 972108"/>
              <a:gd name="connsiteX4" fmla="*/ 817980 w 1224136"/>
              <a:gd name="connsiteY4" fmla="*/ 972108 h 972108"/>
              <a:gd name="connsiteX5" fmla="*/ 817980 w 1224136"/>
              <a:gd name="connsiteY5" fmla="*/ 820522 h 972108"/>
              <a:gd name="connsiteX6" fmla="*/ 0 w 1224136"/>
              <a:gd name="connsiteY6" fmla="*/ 820522 h 972108"/>
              <a:gd name="connsiteX7" fmla="*/ 0 w 1224136"/>
              <a:gd name="connsiteY7" fmla="*/ 151586 h 972108"/>
              <a:gd name="connsiteX0" fmla="*/ 0 w 1193656"/>
              <a:gd name="connsiteY0" fmla="*/ 151586 h 972108"/>
              <a:gd name="connsiteX1" fmla="*/ 817980 w 1193656"/>
              <a:gd name="connsiteY1" fmla="*/ 151586 h 972108"/>
              <a:gd name="connsiteX2" fmla="*/ 817980 w 1193656"/>
              <a:gd name="connsiteY2" fmla="*/ 0 h 972108"/>
              <a:gd name="connsiteX3" fmla="*/ 1193656 w 1193656"/>
              <a:gd name="connsiteY3" fmla="*/ 493674 h 972108"/>
              <a:gd name="connsiteX4" fmla="*/ 817980 w 1193656"/>
              <a:gd name="connsiteY4" fmla="*/ 972108 h 972108"/>
              <a:gd name="connsiteX5" fmla="*/ 817980 w 1193656"/>
              <a:gd name="connsiteY5" fmla="*/ 820522 h 972108"/>
              <a:gd name="connsiteX6" fmla="*/ 0 w 1193656"/>
              <a:gd name="connsiteY6" fmla="*/ 820522 h 972108"/>
              <a:gd name="connsiteX7" fmla="*/ 0 w 1193656"/>
              <a:gd name="connsiteY7" fmla="*/ 151586 h 97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656" h="972108">
                <a:moveTo>
                  <a:pt x="0" y="151586"/>
                </a:moveTo>
                <a:lnTo>
                  <a:pt x="817980" y="151586"/>
                </a:lnTo>
                <a:lnTo>
                  <a:pt x="817980" y="0"/>
                </a:lnTo>
                <a:lnTo>
                  <a:pt x="1193656" y="493674"/>
                </a:lnTo>
                <a:lnTo>
                  <a:pt x="817980" y="972108"/>
                </a:lnTo>
                <a:lnTo>
                  <a:pt x="817980" y="820522"/>
                </a:lnTo>
                <a:lnTo>
                  <a:pt x="0" y="820522"/>
                </a:lnTo>
                <a:lnTo>
                  <a:pt x="0" y="151586"/>
                </a:lnTo>
                <a:close/>
              </a:path>
            </a:pathLst>
          </a:custGeom>
          <a:solidFill>
            <a:schemeClr val="bg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974" tIns="45709" rIns="359910" bIns="45709" rtlCol="0" anchor="ctr"/>
          <a:lstStyle/>
          <a:p>
            <a:pPr indent="-647839" defTabSz="914172"/>
            <a:r>
              <a:rPr lang="en-US" altLang="ja-JP" sz="1200" dirty="0">
                <a:solidFill>
                  <a:prstClr val="black"/>
                </a:solidFill>
              </a:rPr>
              <a:t>- Questions on administrative procedures </a:t>
            </a:r>
          </a:p>
          <a:p>
            <a:pPr indent="-647839" defTabSz="914172"/>
            <a:r>
              <a:rPr lang="en-US" altLang="ja-JP" sz="1200" dirty="0">
                <a:solidFill>
                  <a:prstClr val="black"/>
                </a:solidFill>
              </a:rPr>
              <a:t>- Requests </a:t>
            </a:r>
            <a:r>
              <a:rPr lang="en-US" altLang="ja-JP" sz="1200" dirty="0" smtClean="0">
                <a:solidFill>
                  <a:prstClr val="black"/>
                </a:solidFill>
              </a:rPr>
              <a:t>on </a:t>
            </a:r>
            <a:r>
              <a:rPr lang="en-US" altLang="ja-JP" sz="1200" dirty="0">
                <a:solidFill>
                  <a:prstClr val="black"/>
                </a:solidFill>
              </a:rPr>
              <a:t>regulatory reforms</a:t>
            </a:r>
          </a:p>
        </p:txBody>
      </p:sp>
      <p:sp>
        <p:nvSpPr>
          <p:cNvPr id="20" name="テキスト ボックス 19"/>
          <p:cNvSpPr txBox="1"/>
          <p:nvPr/>
        </p:nvSpPr>
        <p:spPr>
          <a:xfrm>
            <a:off x="-57379" y="3619757"/>
            <a:ext cx="845334" cy="248991"/>
          </a:xfrm>
          <a:prstGeom prst="rect">
            <a:avLst/>
          </a:prstGeom>
          <a:noFill/>
        </p:spPr>
        <p:txBody>
          <a:bodyPr wrap="square" lIns="91417" tIns="45709" rIns="91417" bIns="45709" rtlCol="0">
            <a:spAutoFit/>
          </a:bodyPr>
          <a:lstStyle/>
          <a:p>
            <a:pPr defTabSz="914172"/>
            <a:r>
              <a:rPr lang="en-US" altLang="ja-JP" sz="1000" dirty="0">
                <a:solidFill>
                  <a:prstClr val="black"/>
                </a:solidFill>
                <a:latin typeface="Calibri"/>
                <a:ea typeface="ＭＳ Ｐゴシック"/>
              </a:rPr>
              <a:t>Company</a:t>
            </a:r>
            <a:endParaRPr lang="ja-JP" altLang="en-US" sz="1000" dirty="0">
              <a:solidFill>
                <a:prstClr val="black"/>
              </a:solidFill>
              <a:latin typeface="Calibri"/>
              <a:ea typeface="ＭＳ Ｐゴシック"/>
            </a:endParaRPr>
          </a:p>
        </p:txBody>
      </p:sp>
      <p:sp>
        <p:nvSpPr>
          <p:cNvPr id="32" name="テキスト ボックス 31"/>
          <p:cNvSpPr txBox="1"/>
          <p:nvPr/>
        </p:nvSpPr>
        <p:spPr>
          <a:xfrm>
            <a:off x="2025872" y="3697178"/>
            <a:ext cx="517321" cy="248991"/>
          </a:xfrm>
          <a:prstGeom prst="rect">
            <a:avLst/>
          </a:prstGeom>
          <a:noFill/>
        </p:spPr>
        <p:txBody>
          <a:bodyPr wrap="none" lIns="91417" tIns="45709" rIns="91417" bIns="45709" rtlCol="0">
            <a:spAutoFit/>
          </a:bodyPr>
          <a:lstStyle/>
          <a:p>
            <a:pPr algn="ctr" defTabSz="914172"/>
            <a:r>
              <a:rPr lang="en-US" altLang="ja-JP" sz="1000" dirty="0">
                <a:solidFill>
                  <a:prstClr val="black"/>
                </a:solidFill>
                <a:latin typeface="Calibri"/>
                <a:ea typeface="ＭＳ Ｐゴシック"/>
              </a:rPr>
              <a:t>JETRO</a:t>
            </a:r>
            <a:endParaRPr lang="ja-JP" altLang="en-US" sz="1000" dirty="0">
              <a:solidFill>
                <a:prstClr val="black"/>
              </a:solidFill>
              <a:latin typeface="Calibri"/>
              <a:ea typeface="ＭＳ Ｐゴシック"/>
            </a:endParaRPr>
          </a:p>
        </p:txBody>
      </p:sp>
      <p:sp>
        <p:nvSpPr>
          <p:cNvPr id="4099" name="角丸四角形 4098"/>
          <p:cNvSpPr/>
          <p:nvPr/>
        </p:nvSpPr>
        <p:spPr>
          <a:xfrm>
            <a:off x="6444210" y="2216137"/>
            <a:ext cx="2637707" cy="3792480"/>
          </a:xfrm>
          <a:prstGeom prst="roundRect">
            <a:avLst>
              <a:gd name="adj" fmla="val 7598"/>
            </a:avLst>
          </a:prstGeom>
          <a:noFill/>
          <a:ln w="12700">
            <a:solidFill>
              <a:schemeClr val="accent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7974" tIns="143965" rIns="71982" bIns="45709" rtlCol="0" anchor="t" anchorCtr="0"/>
          <a:lstStyle/>
          <a:p>
            <a:pPr marL="228544" indent="-228544" defTabSz="914172">
              <a:spcBef>
                <a:spcPts val="600"/>
              </a:spcBef>
              <a:spcAft>
                <a:spcPts val="600"/>
              </a:spcAft>
              <a:buFont typeface="+mj-lt"/>
              <a:buAutoNum type="arabicPeriod"/>
            </a:pPr>
            <a:r>
              <a:rPr lang="en-US" altLang="ja-JP" sz="1400" dirty="0">
                <a:solidFill>
                  <a:prstClr val="black"/>
                </a:solidFill>
              </a:rPr>
              <a:t>The Cabinet Office will request that the competent authorities consider possibilities </a:t>
            </a:r>
            <a:r>
              <a:rPr lang="en-US" altLang="ja-JP" sz="1400" dirty="0" smtClean="0">
                <a:solidFill>
                  <a:prstClr val="black"/>
                </a:solidFill>
              </a:rPr>
              <a:t>for reform</a:t>
            </a:r>
            <a:r>
              <a:rPr lang="en-US" altLang="ja-JP" sz="1400" dirty="0">
                <a:solidFill>
                  <a:prstClr val="black"/>
                </a:solidFill>
              </a:rPr>
              <a:t>.</a:t>
            </a:r>
          </a:p>
          <a:p>
            <a:pPr marL="228544" indent="-228544" defTabSz="914172">
              <a:spcBef>
                <a:spcPts val="600"/>
              </a:spcBef>
              <a:spcAft>
                <a:spcPts val="600"/>
              </a:spcAft>
              <a:buFont typeface="+mj-lt"/>
              <a:buAutoNum type="arabicPeriod"/>
            </a:pPr>
            <a:r>
              <a:rPr lang="en-US" altLang="ja-JP" sz="1400" dirty="0">
                <a:solidFill>
                  <a:prstClr val="black"/>
                </a:solidFill>
              </a:rPr>
              <a:t>Certain answers from the competent authorities may be reported to the Regulatory Reform Council for discussion.</a:t>
            </a:r>
          </a:p>
          <a:p>
            <a:pPr marL="228544" indent="-228544" defTabSz="914172">
              <a:spcBef>
                <a:spcPts val="600"/>
              </a:spcBef>
              <a:spcAft>
                <a:spcPts val="600"/>
              </a:spcAft>
              <a:buFont typeface="+mj-lt"/>
              <a:buAutoNum type="arabicPeriod"/>
            </a:pPr>
            <a:r>
              <a:rPr lang="en-US" altLang="ja-JP" sz="1400" dirty="0">
                <a:solidFill>
                  <a:prstClr val="black"/>
                </a:solidFill>
              </a:rPr>
              <a:t>The results of deliberations at the Council will be reported to the company through JETRO</a:t>
            </a:r>
            <a:r>
              <a:rPr lang="ja-JP" altLang="en-US" sz="1400" dirty="0">
                <a:solidFill>
                  <a:prstClr val="black"/>
                </a:solidFill>
              </a:rPr>
              <a:t> </a:t>
            </a:r>
            <a:r>
              <a:rPr lang="en-US" altLang="ja-JP" sz="1400" dirty="0">
                <a:solidFill>
                  <a:prstClr val="black"/>
                </a:solidFill>
              </a:rPr>
              <a:t>if it is to be released to the public.</a:t>
            </a:r>
            <a:endParaRPr lang="en-US" altLang="ja-JP" sz="1100" dirty="0">
              <a:solidFill>
                <a:prstClr val="black"/>
              </a:solidFill>
            </a:endParaRPr>
          </a:p>
        </p:txBody>
      </p:sp>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253" y="2870223"/>
            <a:ext cx="406511" cy="7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129596" y="3015549"/>
            <a:ext cx="417222" cy="7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a:off x="8185438" y="6093298"/>
            <a:ext cx="347002" cy="6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a:off x="6666110" y="6093298"/>
            <a:ext cx="360271" cy="60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右矢印 129"/>
          <p:cNvSpPr/>
          <p:nvPr/>
        </p:nvSpPr>
        <p:spPr>
          <a:xfrm>
            <a:off x="7099008" y="6499925"/>
            <a:ext cx="986955" cy="14630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172"/>
            <a:endParaRPr lang="ja-JP" altLang="en-US" sz="2800" dirty="0">
              <a:solidFill>
                <a:prstClr val="white"/>
              </a:solidFill>
            </a:endParaRPr>
          </a:p>
        </p:txBody>
      </p:sp>
      <p:sp>
        <p:nvSpPr>
          <p:cNvPr id="137" name="テキスト ボックス 136"/>
          <p:cNvSpPr txBox="1"/>
          <p:nvPr/>
        </p:nvSpPr>
        <p:spPr>
          <a:xfrm>
            <a:off x="2346632" y="2243420"/>
            <a:ext cx="1845523" cy="461643"/>
          </a:xfrm>
          <a:prstGeom prst="rect">
            <a:avLst/>
          </a:prstGeom>
          <a:gradFill>
            <a:gsLst>
              <a:gs pos="0">
                <a:srgbClr val="FF99CC"/>
              </a:gs>
              <a:gs pos="35000">
                <a:srgbClr val="FFCCCC"/>
              </a:gs>
              <a:gs pos="100000">
                <a:srgbClr val="FFE5E5"/>
              </a:gs>
            </a:gsLst>
          </a:gradFill>
        </p:spPr>
        <p:style>
          <a:lnRef idx="1">
            <a:schemeClr val="accent5"/>
          </a:lnRef>
          <a:fillRef idx="2">
            <a:schemeClr val="accent5"/>
          </a:fillRef>
          <a:effectRef idx="1">
            <a:schemeClr val="accent5"/>
          </a:effectRef>
          <a:fontRef idx="minor">
            <a:schemeClr val="dk1"/>
          </a:fontRef>
        </p:style>
        <p:txBody>
          <a:bodyPr vert="horz" wrap="none" lIns="91417" tIns="45709" rIns="91417" bIns="45709" rtlCol="0" anchor="ctr" anchorCtr="0">
            <a:spAutoFit/>
          </a:bodyPr>
          <a:lstStyle/>
          <a:p>
            <a:pPr algn="r" defTabSz="914172"/>
            <a:r>
              <a:rPr lang="en-US" altLang="ja-JP" sz="1400" b="1" dirty="0" smtClean="0">
                <a:solidFill>
                  <a:prstClr val="black"/>
                </a:solidFill>
              </a:rPr>
              <a:t>“Invest </a:t>
            </a:r>
            <a:r>
              <a:rPr lang="en-US" altLang="ja-JP" sz="1400" b="1" dirty="0">
                <a:solidFill>
                  <a:prstClr val="black"/>
                </a:solidFill>
              </a:rPr>
              <a:t>Japan </a:t>
            </a:r>
            <a:r>
              <a:rPr lang="en-US" altLang="ja-JP" sz="1400" b="1" dirty="0" smtClean="0">
                <a:solidFill>
                  <a:prstClr val="black"/>
                </a:solidFill>
              </a:rPr>
              <a:t>Hotline”</a:t>
            </a:r>
            <a:endParaRPr lang="en-US" altLang="ja-JP" sz="1400" b="1" dirty="0">
              <a:solidFill>
                <a:prstClr val="black"/>
              </a:solidFill>
            </a:endParaRPr>
          </a:p>
          <a:p>
            <a:pPr algn="ctr" defTabSz="914172"/>
            <a:r>
              <a:rPr lang="en-US" altLang="ja-JP" sz="1000" dirty="0">
                <a:solidFill>
                  <a:prstClr val="black"/>
                </a:solidFill>
              </a:rPr>
              <a:t>(JETRO)</a:t>
            </a:r>
            <a:endParaRPr lang="ja-JP" altLang="en-US" sz="1000" dirty="0">
              <a:solidFill>
                <a:prstClr val="black"/>
              </a:solidFill>
            </a:endParaRPr>
          </a:p>
        </p:txBody>
      </p:sp>
      <p:pic>
        <p:nvPicPr>
          <p:cNvPr id="1032" name="Picture 8"/>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473186" y="5748212"/>
            <a:ext cx="382042" cy="74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左右矢印 171"/>
          <p:cNvSpPr/>
          <p:nvPr/>
        </p:nvSpPr>
        <p:spPr>
          <a:xfrm>
            <a:off x="3957951" y="6069820"/>
            <a:ext cx="498462" cy="205714"/>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172"/>
            <a:endParaRPr lang="ja-JP" altLang="en-US" sz="2000" dirty="0">
              <a:solidFill>
                <a:prstClr val="white"/>
              </a:solidFill>
            </a:endParaRPr>
          </a:p>
        </p:txBody>
      </p:sp>
      <p:sp>
        <p:nvSpPr>
          <p:cNvPr id="173" name="テキスト ボックス 172"/>
          <p:cNvSpPr txBox="1"/>
          <p:nvPr/>
        </p:nvSpPr>
        <p:spPr>
          <a:xfrm>
            <a:off x="3748701" y="6237396"/>
            <a:ext cx="926472" cy="248991"/>
          </a:xfrm>
          <a:prstGeom prst="rect">
            <a:avLst/>
          </a:prstGeom>
          <a:noFill/>
        </p:spPr>
        <p:txBody>
          <a:bodyPr wrap="square" lIns="35991" tIns="45709" rIns="91417" bIns="45709" rtlCol="0">
            <a:spAutoFit/>
          </a:bodyPr>
          <a:lstStyle/>
          <a:p>
            <a:pPr algn="ctr" defTabSz="914172"/>
            <a:r>
              <a:rPr lang="en-US" altLang="ja-JP" sz="1000" dirty="0">
                <a:solidFill>
                  <a:prstClr val="black"/>
                </a:solidFill>
                <a:latin typeface="Calibri"/>
                <a:ea typeface="ＭＳ Ｐゴシック"/>
              </a:rPr>
              <a:t>Meeting</a:t>
            </a:r>
            <a:endParaRPr lang="ja-JP" altLang="en-US" sz="1000" dirty="0">
              <a:solidFill>
                <a:prstClr val="black"/>
              </a:solidFill>
              <a:latin typeface="Calibri"/>
              <a:ea typeface="ＭＳ Ｐゴシック"/>
            </a:endParaRPr>
          </a:p>
        </p:txBody>
      </p:sp>
      <p:pic>
        <p:nvPicPr>
          <p:cNvPr id="186"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26585" y="6228135"/>
            <a:ext cx="182823" cy="252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テキスト ボックス 198"/>
          <p:cNvSpPr txBox="1"/>
          <p:nvPr/>
        </p:nvSpPr>
        <p:spPr>
          <a:xfrm>
            <a:off x="4855228" y="6118737"/>
            <a:ext cx="1299144" cy="248991"/>
          </a:xfrm>
          <a:prstGeom prst="rect">
            <a:avLst/>
          </a:prstGeom>
          <a:noFill/>
        </p:spPr>
        <p:txBody>
          <a:bodyPr wrap="square" lIns="35991" tIns="45709" rIns="91417" bIns="45709" rtlCol="0">
            <a:spAutoFit/>
          </a:bodyPr>
          <a:lstStyle/>
          <a:p>
            <a:pPr algn="ctr" defTabSz="914172"/>
            <a:r>
              <a:rPr lang="en-US" altLang="ja-JP" sz="1000" dirty="0">
                <a:solidFill>
                  <a:prstClr val="black"/>
                </a:solidFill>
                <a:latin typeface="Calibri"/>
                <a:ea typeface="ＭＳ Ｐゴシック"/>
              </a:rPr>
              <a:t>Official in charge</a:t>
            </a:r>
            <a:endParaRPr lang="ja-JP" altLang="en-US" sz="1000" dirty="0">
              <a:solidFill>
                <a:prstClr val="black"/>
              </a:solidFill>
              <a:latin typeface="Calibri"/>
              <a:ea typeface="ＭＳ Ｐゴシック"/>
            </a:endParaRPr>
          </a:p>
        </p:txBody>
      </p:sp>
      <p:sp>
        <p:nvSpPr>
          <p:cNvPr id="200" name="右矢印 10"/>
          <p:cNvSpPr/>
          <p:nvPr/>
        </p:nvSpPr>
        <p:spPr>
          <a:xfrm>
            <a:off x="2284532" y="3863309"/>
            <a:ext cx="2431656" cy="1797939"/>
          </a:xfrm>
          <a:prstGeom prst="downArrow">
            <a:avLst>
              <a:gd name="adj1" fmla="val 72061"/>
              <a:gd name="adj2" fmla="val 44085"/>
            </a:avLst>
          </a:prstGeom>
          <a:solidFill>
            <a:schemeClr val="bg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2" tIns="251936" rIns="71982" bIns="71982" rtlCol="0" anchor="b" anchorCtr="1"/>
          <a:lstStyle/>
          <a:p>
            <a:pPr indent="-575856" algn="ctr" defTabSz="914172"/>
            <a:r>
              <a:rPr lang="ja-JP" altLang="en-US" sz="1100" b="1" dirty="0">
                <a:solidFill>
                  <a:srgbClr val="FF0000"/>
                </a:solidFill>
                <a:latin typeface="Arial" charset="0"/>
              </a:rPr>
              <a:t>  </a:t>
            </a:r>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b="1" dirty="0">
              <a:solidFill>
                <a:srgbClr val="FF0000"/>
              </a:solidFill>
              <a:latin typeface="Arial" charset="0"/>
            </a:endParaRPr>
          </a:p>
          <a:p>
            <a:pPr indent="-575856" algn="ctr" defTabSz="914172"/>
            <a:endParaRPr lang="en-US" altLang="ja-JP" sz="1100" dirty="0">
              <a:solidFill>
                <a:prstClr val="black"/>
              </a:solidFill>
              <a:latin typeface="Arial" charset="0"/>
            </a:endParaRPr>
          </a:p>
          <a:p>
            <a:pPr indent="-575856" algn="ctr" defTabSz="914172"/>
            <a:endParaRPr lang="en-US" altLang="ja-JP" sz="1100" dirty="0">
              <a:solidFill>
                <a:prstClr val="black"/>
              </a:solidFill>
              <a:latin typeface="Arial" charset="0"/>
            </a:endParaRPr>
          </a:p>
          <a:p>
            <a:pPr indent="-575856" algn="ctr" defTabSz="914172"/>
            <a:endParaRPr lang="en-US" altLang="ja-JP" sz="1100" dirty="0">
              <a:solidFill>
                <a:prstClr val="black"/>
              </a:solidFill>
              <a:latin typeface="Arial" charset="0"/>
            </a:endParaRPr>
          </a:p>
          <a:p>
            <a:pPr indent="-575856" algn="ctr" defTabSz="914172"/>
            <a:endParaRPr lang="en-US" altLang="ja-JP" sz="1100" dirty="0">
              <a:solidFill>
                <a:prstClr val="black"/>
              </a:solidFill>
              <a:latin typeface="Arial" charset="0"/>
            </a:endParaRPr>
          </a:p>
          <a:p>
            <a:pPr indent="-575856" algn="ctr" defTabSz="914172"/>
            <a:endParaRPr lang="en-US" altLang="ja-JP" sz="1100" dirty="0">
              <a:solidFill>
                <a:prstClr val="black"/>
              </a:solidFill>
              <a:latin typeface="Arial" charset="0"/>
            </a:endParaRPr>
          </a:p>
          <a:p>
            <a:pPr indent="-575856" algn="ctr" defTabSz="914172"/>
            <a:endParaRPr lang="en-US" altLang="ja-JP" sz="1100" dirty="0">
              <a:solidFill>
                <a:prstClr val="black"/>
              </a:solidFill>
              <a:latin typeface="Arial" charset="0"/>
            </a:endParaRPr>
          </a:p>
          <a:p>
            <a:pPr indent="-575856" algn="ctr" defTabSz="914172"/>
            <a:r>
              <a:rPr lang="en-US" altLang="ja-JP" sz="1100" dirty="0">
                <a:solidFill>
                  <a:prstClr val="black"/>
                </a:solidFill>
                <a:latin typeface="Arial" charset="0"/>
              </a:rPr>
              <a:t>JETRO will arrange meetings with officials of regulatory agencies.</a:t>
            </a:r>
          </a:p>
        </p:txBody>
      </p:sp>
      <p:sp>
        <p:nvSpPr>
          <p:cNvPr id="201" name="右矢印 10"/>
          <p:cNvSpPr/>
          <p:nvPr/>
        </p:nvSpPr>
        <p:spPr>
          <a:xfrm>
            <a:off x="2612977" y="2754059"/>
            <a:ext cx="1744080" cy="1076414"/>
          </a:xfrm>
          <a:prstGeom prst="rect">
            <a:avLst/>
          </a:prstGeom>
          <a:solidFill>
            <a:schemeClr val="bg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1982" tIns="0" rIns="35991" bIns="45709" rtlCol="0" anchor="ctr"/>
          <a:lstStyle/>
          <a:p>
            <a:pPr marL="107974" indent="-575856" defTabSz="914172"/>
            <a:r>
              <a:rPr lang="en-US" altLang="ja-JP" sz="1100" dirty="0">
                <a:solidFill>
                  <a:prstClr val="black"/>
                </a:solidFill>
              </a:rPr>
              <a:t>JETRO will:</a:t>
            </a:r>
          </a:p>
          <a:p>
            <a:pPr marL="171408" indent="-171408" defTabSz="914172">
              <a:buFontTx/>
              <a:buChar char="-"/>
            </a:pPr>
            <a:r>
              <a:rPr lang="en-US" altLang="ja-JP" sz="1100" dirty="0">
                <a:solidFill>
                  <a:prstClr val="black"/>
                </a:solidFill>
              </a:rPr>
              <a:t>answer questions directly</a:t>
            </a:r>
          </a:p>
          <a:p>
            <a:pPr marL="171408" indent="-171408" defTabSz="914172">
              <a:buFontTx/>
              <a:buChar char="-"/>
            </a:pPr>
            <a:r>
              <a:rPr lang="en-US" altLang="ja-JP" sz="1100" dirty="0">
                <a:solidFill>
                  <a:prstClr val="black"/>
                </a:solidFill>
              </a:rPr>
              <a:t>ask questions to the relevant authorities on behalf of the company.</a:t>
            </a:r>
          </a:p>
        </p:txBody>
      </p:sp>
      <p:sp>
        <p:nvSpPr>
          <p:cNvPr id="203" name="右矢印 10"/>
          <p:cNvSpPr/>
          <p:nvPr/>
        </p:nvSpPr>
        <p:spPr>
          <a:xfrm>
            <a:off x="4599317" y="2407974"/>
            <a:ext cx="1980295" cy="1895830"/>
          </a:xfrm>
          <a:custGeom>
            <a:avLst/>
            <a:gdLst>
              <a:gd name="connsiteX0" fmla="*/ 0 w 1628606"/>
              <a:gd name="connsiteY0" fmla="*/ 197189 h 1281948"/>
              <a:gd name="connsiteX1" fmla="*/ 1234804 w 1628606"/>
              <a:gd name="connsiteY1" fmla="*/ 197189 h 1281948"/>
              <a:gd name="connsiteX2" fmla="*/ 1234804 w 1628606"/>
              <a:gd name="connsiteY2" fmla="*/ 0 h 1281948"/>
              <a:gd name="connsiteX3" fmla="*/ 1628606 w 1628606"/>
              <a:gd name="connsiteY3" fmla="*/ 640974 h 1281948"/>
              <a:gd name="connsiteX4" fmla="*/ 1234804 w 1628606"/>
              <a:gd name="connsiteY4" fmla="*/ 1281948 h 1281948"/>
              <a:gd name="connsiteX5" fmla="*/ 1234804 w 1628606"/>
              <a:gd name="connsiteY5" fmla="*/ 1084759 h 1281948"/>
              <a:gd name="connsiteX6" fmla="*/ 0 w 1628606"/>
              <a:gd name="connsiteY6" fmla="*/ 1084759 h 1281948"/>
              <a:gd name="connsiteX7" fmla="*/ 0 w 1628606"/>
              <a:gd name="connsiteY7" fmla="*/ 197189 h 1281948"/>
              <a:gd name="connsiteX0" fmla="*/ 0 w 1655901"/>
              <a:gd name="connsiteY0" fmla="*/ 197189 h 1281948"/>
              <a:gd name="connsiteX1" fmla="*/ 1234804 w 1655901"/>
              <a:gd name="connsiteY1" fmla="*/ 197189 h 1281948"/>
              <a:gd name="connsiteX2" fmla="*/ 1234804 w 1655901"/>
              <a:gd name="connsiteY2" fmla="*/ 0 h 1281948"/>
              <a:gd name="connsiteX3" fmla="*/ 1655901 w 1655901"/>
              <a:gd name="connsiteY3" fmla="*/ 613679 h 1281948"/>
              <a:gd name="connsiteX4" fmla="*/ 1234804 w 1655901"/>
              <a:gd name="connsiteY4" fmla="*/ 1281948 h 1281948"/>
              <a:gd name="connsiteX5" fmla="*/ 1234804 w 1655901"/>
              <a:gd name="connsiteY5" fmla="*/ 1084759 h 1281948"/>
              <a:gd name="connsiteX6" fmla="*/ 0 w 1655901"/>
              <a:gd name="connsiteY6" fmla="*/ 1084759 h 1281948"/>
              <a:gd name="connsiteX7" fmla="*/ 0 w 1655901"/>
              <a:gd name="connsiteY7" fmla="*/ 197189 h 1281948"/>
              <a:gd name="connsiteX0" fmla="*/ 0 w 1655901"/>
              <a:gd name="connsiteY0" fmla="*/ 190466 h 1275225"/>
              <a:gd name="connsiteX1" fmla="*/ 1234804 w 1655901"/>
              <a:gd name="connsiteY1" fmla="*/ 190466 h 1275225"/>
              <a:gd name="connsiteX2" fmla="*/ 1304498 w 1655901"/>
              <a:gd name="connsiteY2" fmla="*/ 0 h 1275225"/>
              <a:gd name="connsiteX3" fmla="*/ 1655901 w 1655901"/>
              <a:gd name="connsiteY3" fmla="*/ 606956 h 1275225"/>
              <a:gd name="connsiteX4" fmla="*/ 1234804 w 1655901"/>
              <a:gd name="connsiteY4" fmla="*/ 1275225 h 1275225"/>
              <a:gd name="connsiteX5" fmla="*/ 1234804 w 1655901"/>
              <a:gd name="connsiteY5" fmla="*/ 1078036 h 1275225"/>
              <a:gd name="connsiteX6" fmla="*/ 0 w 1655901"/>
              <a:gd name="connsiteY6" fmla="*/ 1078036 h 1275225"/>
              <a:gd name="connsiteX7" fmla="*/ 0 w 1655901"/>
              <a:gd name="connsiteY7" fmla="*/ 190466 h 1275225"/>
              <a:gd name="connsiteX0" fmla="*/ 0 w 1655901"/>
              <a:gd name="connsiteY0" fmla="*/ 190466 h 1261779"/>
              <a:gd name="connsiteX1" fmla="*/ 1234804 w 1655901"/>
              <a:gd name="connsiteY1" fmla="*/ 190466 h 1261779"/>
              <a:gd name="connsiteX2" fmla="*/ 1304498 w 1655901"/>
              <a:gd name="connsiteY2" fmla="*/ 0 h 1261779"/>
              <a:gd name="connsiteX3" fmla="*/ 1655901 w 1655901"/>
              <a:gd name="connsiteY3" fmla="*/ 606956 h 1261779"/>
              <a:gd name="connsiteX4" fmla="*/ 1294542 w 1655901"/>
              <a:gd name="connsiteY4" fmla="*/ 1261779 h 1261779"/>
              <a:gd name="connsiteX5" fmla="*/ 1234804 w 1655901"/>
              <a:gd name="connsiteY5" fmla="*/ 1078036 h 1261779"/>
              <a:gd name="connsiteX6" fmla="*/ 0 w 1655901"/>
              <a:gd name="connsiteY6" fmla="*/ 1078036 h 1261779"/>
              <a:gd name="connsiteX7" fmla="*/ 0 w 1655901"/>
              <a:gd name="connsiteY7" fmla="*/ 190466 h 1261779"/>
              <a:gd name="connsiteX0" fmla="*/ 0 w 1655901"/>
              <a:gd name="connsiteY0" fmla="*/ 190466 h 1261779"/>
              <a:gd name="connsiteX1" fmla="*/ 1294542 w 1655901"/>
              <a:gd name="connsiteY1" fmla="*/ 197189 h 1261779"/>
              <a:gd name="connsiteX2" fmla="*/ 1304498 w 1655901"/>
              <a:gd name="connsiteY2" fmla="*/ 0 h 1261779"/>
              <a:gd name="connsiteX3" fmla="*/ 1655901 w 1655901"/>
              <a:gd name="connsiteY3" fmla="*/ 606956 h 1261779"/>
              <a:gd name="connsiteX4" fmla="*/ 1294542 w 1655901"/>
              <a:gd name="connsiteY4" fmla="*/ 1261779 h 1261779"/>
              <a:gd name="connsiteX5" fmla="*/ 1234804 w 1655901"/>
              <a:gd name="connsiteY5" fmla="*/ 1078036 h 1261779"/>
              <a:gd name="connsiteX6" fmla="*/ 0 w 1655901"/>
              <a:gd name="connsiteY6" fmla="*/ 1078036 h 1261779"/>
              <a:gd name="connsiteX7" fmla="*/ 0 w 1655901"/>
              <a:gd name="connsiteY7" fmla="*/ 190466 h 1261779"/>
              <a:gd name="connsiteX0" fmla="*/ 0 w 1655901"/>
              <a:gd name="connsiteY0" fmla="*/ 190466 h 1261779"/>
              <a:gd name="connsiteX1" fmla="*/ 1294542 w 1655901"/>
              <a:gd name="connsiteY1" fmla="*/ 197189 h 1261779"/>
              <a:gd name="connsiteX2" fmla="*/ 1304498 w 1655901"/>
              <a:gd name="connsiteY2" fmla="*/ 0 h 1261779"/>
              <a:gd name="connsiteX3" fmla="*/ 1655901 w 1655901"/>
              <a:gd name="connsiteY3" fmla="*/ 606956 h 1261779"/>
              <a:gd name="connsiteX4" fmla="*/ 1294542 w 1655901"/>
              <a:gd name="connsiteY4" fmla="*/ 1261779 h 1261779"/>
              <a:gd name="connsiteX5" fmla="*/ 1314454 w 1655901"/>
              <a:gd name="connsiteY5" fmla="*/ 1078036 h 1261779"/>
              <a:gd name="connsiteX6" fmla="*/ 0 w 1655901"/>
              <a:gd name="connsiteY6" fmla="*/ 1078036 h 1261779"/>
              <a:gd name="connsiteX7" fmla="*/ 0 w 1655901"/>
              <a:gd name="connsiteY7" fmla="*/ 190466 h 1261779"/>
              <a:gd name="connsiteX0" fmla="*/ 0 w 1655901"/>
              <a:gd name="connsiteY0" fmla="*/ 190466 h 1261779"/>
              <a:gd name="connsiteX1" fmla="*/ 1304498 w 1655901"/>
              <a:gd name="connsiteY1" fmla="*/ 188225 h 1261779"/>
              <a:gd name="connsiteX2" fmla="*/ 1304498 w 1655901"/>
              <a:gd name="connsiteY2" fmla="*/ 0 h 1261779"/>
              <a:gd name="connsiteX3" fmla="*/ 1655901 w 1655901"/>
              <a:gd name="connsiteY3" fmla="*/ 606956 h 1261779"/>
              <a:gd name="connsiteX4" fmla="*/ 1294542 w 1655901"/>
              <a:gd name="connsiteY4" fmla="*/ 1261779 h 1261779"/>
              <a:gd name="connsiteX5" fmla="*/ 1314454 w 1655901"/>
              <a:gd name="connsiteY5" fmla="*/ 1078036 h 1261779"/>
              <a:gd name="connsiteX6" fmla="*/ 0 w 1655901"/>
              <a:gd name="connsiteY6" fmla="*/ 1078036 h 1261779"/>
              <a:gd name="connsiteX7" fmla="*/ 0 w 1655901"/>
              <a:gd name="connsiteY7" fmla="*/ 190466 h 1261779"/>
              <a:gd name="connsiteX0" fmla="*/ 0 w 1655901"/>
              <a:gd name="connsiteY0" fmla="*/ 190466 h 1255056"/>
              <a:gd name="connsiteX1" fmla="*/ 1304498 w 1655901"/>
              <a:gd name="connsiteY1" fmla="*/ 188225 h 1255056"/>
              <a:gd name="connsiteX2" fmla="*/ 1304498 w 1655901"/>
              <a:gd name="connsiteY2" fmla="*/ 0 h 1255056"/>
              <a:gd name="connsiteX3" fmla="*/ 1655901 w 1655901"/>
              <a:gd name="connsiteY3" fmla="*/ 606956 h 1255056"/>
              <a:gd name="connsiteX4" fmla="*/ 1317773 w 1655901"/>
              <a:gd name="connsiteY4" fmla="*/ 1255056 h 1255056"/>
              <a:gd name="connsiteX5" fmla="*/ 1314454 w 1655901"/>
              <a:gd name="connsiteY5" fmla="*/ 1078036 h 1255056"/>
              <a:gd name="connsiteX6" fmla="*/ 0 w 1655901"/>
              <a:gd name="connsiteY6" fmla="*/ 1078036 h 1255056"/>
              <a:gd name="connsiteX7" fmla="*/ 0 w 1655901"/>
              <a:gd name="connsiteY7" fmla="*/ 190466 h 1255056"/>
              <a:gd name="connsiteX0" fmla="*/ 0 w 1655901"/>
              <a:gd name="connsiteY0" fmla="*/ 190466 h 1252815"/>
              <a:gd name="connsiteX1" fmla="*/ 1304498 w 1655901"/>
              <a:gd name="connsiteY1" fmla="*/ 188225 h 1252815"/>
              <a:gd name="connsiteX2" fmla="*/ 1304498 w 1655901"/>
              <a:gd name="connsiteY2" fmla="*/ 0 h 1252815"/>
              <a:gd name="connsiteX3" fmla="*/ 1655901 w 1655901"/>
              <a:gd name="connsiteY3" fmla="*/ 606956 h 1252815"/>
              <a:gd name="connsiteX4" fmla="*/ 1314454 w 1655901"/>
              <a:gd name="connsiteY4" fmla="*/ 1252815 h 1252815"/>
              <a:gd name="connsiteX5" fmla="*/ 1314454 w 1655901"/>
              <a:gd name="connsiteY5" fmla="*/ 1078036 h 1252815"/>
              <a:gd name="connsiteX6" fmla="*/ 0 w 1655901"/>
              <a:gd name="connsiteY6" fmla="*/ 1078036 h 1252815"/>
              <a:gd name="connsiteX7" fmla="*/ 0 w 1655901"/>
              <a:gd name="connsiteY7" fmla="*/ 190466 h 1252815"/>
              <a:gd name="connsiteX0" fmla="*/ 0 w 1655901"/>
              <a:gd name="connsiteY0" fmla="*/ 190466 h 1252815"/>
              <a:gd name="connsiteX1" fmla="*/ 1310981 w 1655901"/>
              <a:gd name="connsiteY1" fmla="*/ 193675 h 1252815"/>
              <a:gd name="connsiteX2" fmla="*/ 1304498 w 1655901"/>
              <a:gd name="connsiteY2" fmla="*/ 0 h 1252815"/>
              <a:gd name="connsiteX3" fmla="*/ 1655901 w 1655901"/>
              <a:gd name="connsiteY3" fmla="*/ 606956 h 1252815"/>
              <a:gd name="connsiteX4" fmla="*/ 1314454 w 1655901"/>
              <a:gd name="connsiteY4" fmla="*/ 1252815 h 1252815"/>
              <a:gd name="connsiteX5" fmla="*/ 1314454 w 1655901"/>
              <a:gd name="connsiteY5" fmla="*/ 1078036 h 1252815"/>
              <a:gd name="connsiteX6" fmla="*/ 0 w 1655901"/>
              <a:gd name="connsiteY6" fmla="*/ 1078036 h 1252815"/>
              <a:gd name="connsiteX7" fmla="*/ 0 w 1655901"/>
              <a:gd name="connsiteY7" fmla="*/ 190466 h 125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5901" h="1252815">
                <a:moveTo>
                  <a:pt x="0" y="190466"/>
                </a:moveTo>
                <a:lnTo>
                  <a:pt x="1310981" y="193675"/>
                </a:lnTo>
                <a:lnTo>
                  <a:pt x="1304498" y="0"/>
                </a:lnTo>
                <a:lnTo>
                  <a:pt x="1655901" y="606956"/>
                </a:lnTo>
                <a:lnTo>
                  <a:pt x="1314454" y="1252815"/>
                </a:lnTo>
                <a:cubicBezTo>
                  <a:pt x="1313348" y="1193808"/>
                  <a:pt x="1315560" y="1137043"/>
                  <a:pt x="1314454" y="1078036"/>
                </a:cubicBezTo>
                <a:lnTo>
                  <a:pt x="0" y="1078036"/>
                </a:lnTo>
                <a:lnTo>
                  <a:pt x="0" y="190466"/>
                </a:lnTo>
                <a:close/>
              </a:path>
            </a:pathLst>
          </a:custGeom>
          <a:solidFill>
            <a:schemeClr val="bg1"/>
          </a:solidFill>
          <a:ln w="127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974" tIns="71982" rIns="287929" bIns="107974" rtlCol="0" anchor="t" anchorCtr="0"/>
          <a:lstStyle/>
          <a:p>
            <a:pPr defTabSz="914172">
              <a:spcAft>
                <a:spcPts val="600"/>
              </a:spcAft>
            </a:pPr>
            <a:endParaRPr lang="en-US" altLang="ja-JP" sz="1200" b="1" dirty="0">
              <a:solidFill>
                <a:srgbClr val="FF9900"/>
              </a:solidFill>
            </a:endParaRPr>
          </a:p>
          <a:p>
            <a:pPr defTabSz="914172">
              <a:spcAft>
                <a:spcPts val="600"/>
              </a:spcAft>
            </a:pPr>
            <a:r>
              <a:rPr lang="en-US" altLang="ja-JP" sz="200" b="1" dirty="0">
                <a:solidFill>
                  <a:srgbClr val="FF9900"/>
                </a:solidFill>
              </a:rPr>
              <a:t/>
            </a:r>
            <a:br>
              <a:rPr lang="en-US" altLang="ja-JP" sz="200" b="1" dirty="0">
                <a:solidFill>
                  <a:srgbClr val="FF9900"/>
                </a:solidFill>
              </a:rPr>
            </a:br>
            <a:r>
              <a:rPr lang="en-US" altLang="ja-JP" sz="1400" b="1" dirty="0">
                <a:solidFill>
                  <a:srgbClr val="FF9900"/>
                </a:solidFill>
              </a:rPr>
              <a:t>Requests for regulatory reforms</a:t>
            </a:r>
            <a:endParaRPr lang="en-US" altLang="ja-JP" sz="1400" dirty="0">
              <a:solidFill>
                <a:prstClr val="black"/>
              </a:solidFill>
            </a:endParaRPr>
          </a:p>
          <a:p>
            <a:pPr defTabSz="914172">
              <a:spcBef>
                <a:spcPts val="600"/>
              </a:spcBef>
              <a:spcAft>
                <a:spcPts val="600"/>
              </a:spcAft>
            </a:pPr>
            <a:r>
              <a:rPr lang="en-US" altLang="ja-JP" sz="1100" dirty="0">
                <a:solidFill>
                  <a:prstClr val="black"/>
                </a:solidFill>
              </a:rPr>
              <a:t>JETRO will submit requests for regulatory reforms to the Cabinet Office  and METI</a:t>
            </a:r>
          </a:p>
        </p:txBody>
      </p:sp>
      <p:pic>
        <p:nvPicPr>
          <p:cNvPr id="20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71999" y="2402568"/>
            <a:ext cx="302344" cy="41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 name="Line 4"/>
          <p:cNvSpPr>
            <a:spLocks noChangeShapeType="1"/>
          </p:cNvSpPr>
          <p:nvPr/>
        </p:nvSpPr>
        <p:spPr bwMode="auto">
          <a:xfrm flipV="1">
            <a:off x="49723" y="836712"/>
            <a:ext cx="9006997" cy="0"/>
          </a:xfrm>
          <a:prstGeom prst="line">
            <a:avLst/>
          </a:prstGeom>
          <a:noFill/>
          <a:ln w="38100" cmpd="thickThin">
            <a:solidFill>
              <a:schemeClr val="tx1"/>
            </a:solidFill>
            <a:round/>
            <a:headEnd/>
            <a:tailEnd/>
          </a:ln>
          <a:extLst>
            <a:ext uri="{909E8E84-426E-40DD-AFC4-6F175D3DCCD1}">
              <a14:hiddenFill xmlns:a14="http://schemas.microsoft.com/office/drawing/2010/main">
                <a:noFill/>
              </a14:hiddenFill>
            </a:ext>
          </a:extLst>
        </p:spPr>
        <p:txBody>
          <a:bodyPr lIns="137381" tIns="68690" rIns="137381" bIns="68690"/>
          <a:lstStyle/>
          <a:p>
            <a:pPr defTabSz="914172"/>
            <a:endParaRPr lang="ja-JP" altLang="en-US" dirty="0">
              <a:solidFill>
                <a:prstClr val="black"/>
              </a:solidFill>
              <a:latin typeface="Calibri"/>
              <a:ea typeface="ＭＳ Ｐゴシック"/>
            </a:endParaRPr>
          </a:p>
        </p:txBody>
      </p:sp>
      <p:sp>
        <p:nvSpPr>
          <p:cNvPr id="85" name="円形吹き出し 84"/>
          <p:cNvSpPr/>
          <p:nvPr/>
        </p:nvSpPr>
        <p:spPr>
          <a:xfrm>
            <a:off x="5135288" y="5373216"/>
            <a:ext cx="1092898" cy="246769"/>
          </a:xfrm>
          <a:prstGeom prst="wedgeEllipseCallout">
            <a:avLst>
              <a:gd name="adj1" fmla="val -69538"/>
              <a:gd name="adj2" fmla="val 52697"/>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172"/>
            <a:r>
              <a:rPr lang="en-US" altLang="ja-JP" sz="1200" dirty="0">
                <a:solidFill>
                  <a:prstClr val="black"/>
                </a:solidFill>
              </a:rPr>
              <a:t>Answers</a:t>
            </a:r>
            <a:endParaRPr lang="ja-JP" altLang="en-US" sz="1200" dirty="0">
              <a:solidFill>
                <a:prstClr val="black"/>
              </a:solidFill>
            </a:endParaRPr>
          </a:p>
        </p:txBody>
      </p:sp>
      <p:sp>
        <p:nvSpPr>
          <p:cNvPr id="215" name="円形吹き出し 214"/>
          <p:cNvSpPr/>
          <p:nvPr/>
        </p:nvSpPr>
        <p:spPr>
          <a:xfrm>
            <a:off x="3435936" y="5373216"/>
            <a:ext cx="1239237" cy="246769"/>
          </a:xfrm>
          <a:prstGeom prst="wedgeEllipseCallout">
            <a:avLst>
              <a:gd name="adj1" fmla="val -52850"/>
              <a:gd name="adj2" fmla="val 72303"/>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defTabSz="914172"/>
            <a:r>
              <a:rPr lang="en-US" altLang="ja-JP" sz="1200" dirty="0">
                <a:solidFill>
                  <a:prstClr val="black"/>
                </a:solidFill>
              </a:rPr>
              <a:t>Questions</a:t>
            </a:r>
            <a:endParaRPr lang="ja-JP" altLang="en-US" sz="1200" dirty="0">
              <a:solidFill>
                <a:prstClr val="black"/>
              </a:solidFill>
            </a:endParaRPr>
          </a:p>
        </p:txBody>
      </p:sp>
      <p:pic>
        <p:nvPicPr>
          <p:cNvPr id="217" name="Picture 3"/>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29423" y="5745620"/>
            <a:ext cx="406511" cy="71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4"/>
          <p:cNvPicPr>
            <a:picLocks noChangeAspect="1" noChangeArrowheads="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flipH="1">
            <a:off x="3447658" y="5714876"/>
            <a:ext cx="387958" cy="7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角丸四角形 51"/>
          <p:cNvSpPr/>
          <p:nvPr/>
        </p:nvSpPr>
        <p:spPr>
          <a:xfrm>
            <a:off x="75770" y="902514"/>
            <a:ext cx="8980948" cy="1224136"/>
          </a:xfrm>
          <a:prstGeom prst="roundRect">
            <a:avLst/>
          </a:prstGeom>
          <a:no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lIns="107974" tIns="0" rIns="35991" bIns="48763" anchor="t" anchorCtr="0"/>
          <a:lstStyle/>
          <a:p>
            <a:pPr marL="360272" defTabSz="914172"/>
            <a:r>
              <a:rPr lang="en-US" altLang="ja-JP" dirty="0" smtClean="0">
                <a:solidFill>
                  <a:prstClr val="black"/>
                </a:solidFill>
              </a:rPr>
              <a:t>JETRO supports foreign companies by </a:t>
            </a:r>
          </a:p>
          <a:p>
            <a:pPr marL="645951" indent="-285679" defTabSz="914172">
              <a:buFontTx/>
              <a:buChar char="-"/>
            </a:pPr>
            <a:r>
              <a:rPr lang="en-US" altLang="ja-JP" dirty="0">
                <a:solidFill>
                  <a:prstClr val="black"/>
                </a:solidFill>
              </a:rPr>
              <a:t>Providing </a:t>
            </a:r>
            <a:r>
              <a:rPr lang="en-US" altLang="ja-JP" dirty="0" smtClean="0">
                <a:solidFill>
                  <a:prstClr val="black"/>
                </a:solidFill>
              </a:rPr>
              <a:t>consultation regarding administrative procedures required for FDI into Japan.</a:t>
            </a:r>
          </a:p>
          <a:p>
            <a:pPr marL="645951" indent="-285679" defTabSz="914172">
              <a:buFontTx/>
              <a:buChar char="-"/>
            </a:pPr>
            <a:r>
              <a:rPr lang="en-US" altLang="ja-JP" dirty="0" smtClean="0">
                <a:solidFill>
                  <a:prstClr val="black"/>
                </a:solidFill>
              </a:rPr>
              <a:t>Arranging meetings with officials of regulatory agencies if needed.</a:t>
            </a:r>
          </a:p>
          <a:p>
            <a:pPr marL="645951" indent="-285679" defTabSz="914172">
              <a:buFontTx/>
              <a:buChar char="-"/>
            </a:pPr>
            <a:r>
              <a:rPr lang="en-US" altLang="ja-JP" dirty="0" smtClean="0">
                <a:solidFill>
                  <a:prstClr val="black"/>
                </a:solidFill>
              </a:rPr>
              <a:t>Relaying requests for regulatory reforms to the Japanese government. </a:t>
            </a:r>
          </a:p>
        </p:txBody>
      </p:sp>
      <p:sp>
        <p:nvSpPr>
          <p:cNvPr id="3" name="正方形/長方形 2"/>
          <p:cNvSpPr/>
          <p:nvPr/>
        </p:nvSpPr>
        <p:spPr>
          <a:xfrm>
            <a:off x="473764" y="5369282"/>
            <a:ext cx="2286000" cy="1169551"/>
          </a:xfrm>
          <a:prstGeom prst="rect">
            <a:avLst/>
          </a:prstGeom>
        </p:spPr>
        <p:txBody>
          <a:bodyPr lIns="91417" tIns="45709" rIns="91417" bIns="45709">
            <a:spAutoFit/>
          </a:bodyPr>
          <a:lstStyle/>
          <a:p>
            <a:pPr marL="360272" defTabSz="914172"/>
            <a:r>
              <a:rPr lang="en-US" altLang="ja-JP" sz="1400" dirty="0">
                <a:solidFill>
                  <a:prstClr val="black"/>
                </a:solidFill>
                <a:latin typeface="Calibri"/>
                <a:ea typeface="ＭＳ Ｐゴシック"/>
              </a:rPr>
              <a:t>Assistance to be given on an individual basis in collaboration with relevant government authorities.</a:t>
            </a:r>
            <a:endParaRPr lang="ja-JP" altLang="en-US" sz="1400" dirty="0">
              <a:solidFill>
                <a:prstClr val="black"/>
              </a:solidFill>
              <a:latin typeface="Calibri"/>
              <a:ea typeface="ＭＳ Ｐゴシック"/>
            </a:endParaRPr>
          </a:p>
        </p:txBody>
      </p:sp>
      <p:sp>
        <p:nvSpPr>
          <p:cNvPr id="4" name="テキスト ボックス 3"/>
          <p:cNvSpPr txBox="1"/>
          <p:nvPr/>
        </p:nvSpPr>
        <p:spPr>
          <a:xfrm>
            <a:off x="2483989" y="3863309"/>
            <a:ext cx="2088013" cy="461643"/>
          </a:xfrm>
          <a:prstGeom prst="rect">
            <a:avLst/>
          </a:prstGeom>
          <a:noFill/>
        </p:spPr>
        <p:txBody>
          <a:bodyPr wrap="square" lIns="91417" tIns="45709" rIns="91417" bIns="45709" rtlCol="0">
            <a:spAutoFit/>
          </a:bodyPr>
          <a:lstStyle/>
          <a:p>
            <a:pPr indent="-575856" algn="ctr" defTabSz="914172"/>
            <a:r>
              <a:rPr lang="en-US" altLang="ja-JP" sz="1200" b="1" dirty="0">
                <a:solidFill>
                  <a:srgbClr val="FF0000"/>
                </a:solidFill>
                <a:ea typeface="ＭＳ Ｐゴシック" pitchFamily="50" charset="-128"/>
              </a:rPr>
              <a:t>Complicated questions on administrative procedures</a:t>
            </a:r>
            <a:endParaRPr lang="en-US" altLang="ja-JP" sz="1200" dirty="0">
              <a:solidFill>
                <a:prstClr val="black"/>
              </a:solidFill>
              <a:ea typeface="ＭＳ Ｐゴシック" pitchFamily="50" charset="-128"/>
            </a:endParaRPr>
          </a:p>
        </p:txBody>
      </p:sp>
      <p:sp>
        <p:nvSpPr>
          <p:cNvPr id="37" name="Rectangle 5"/>
          <p:cNvSpPr txBox="1">
            <a:spLocks noChangeArrowheads="1"/>
          </p:cNvSpPr>
          <p:nvPr/>
        </p:nvSpPr>
        <p:spPr bwMode="auto">
          <a:xfrm>
            <a:off x="0" y="6635518"/>
            <a:ext cx="2411760" cy="228600"/>
          </a:xfrm>
          <a:prstGeom prst="rect">
            <a:avLst/>
          </a:prstGeom>
          <a:noFill/>
          <a:ln w="9525">
            <a:noFill/>
            <a:miter lim="800000"/>
            <a:headEnd/>
            <a:tailEnd/>
          </a:ln>
          <a:effectLst/>
        </p:spPr>
        <p:txBody>
          <a:bodyPr lIns="35991" tIns="35991" rIns="35991" bIns="35991" anchor="b">
            <a:normAutofit/>
          </a:bodyPr>
          <a:lstStyle>
            <a:lvl1pPr>
              <a:defRPr/>
            </a:lvl1pPr>
          </a:lstStyle>
          <a:p>
            <a:pPr defTabSz="914172" eaLnBrk="0" hangingPunct="0">
              <a:defRPr/>
            </a:pPr>
            <a:r>
              <a:rPr lang="en-US" altLang="ja-JP" sz="800" dirty="0">
                <a:solidFill>
                  <a:prstClr val="black"/>
                </a:solidFill>
                <a:latin typeface="Century" pitchFamily="18" charset="0"/>
                <a:ea typeface="ＭＳ ゴシック" pitchFamily="49" charset="-128"/>
              </a:rPr>
              <a:t>Copyright (C) 2013 JETRO.</a:t>
            </a:r>
            <a:r>
              <a:rPr lang="en-US" altLang="ja-JP" sz="800" dirty="0">
                <a:solidFill>
                  <a:prstClr val="black"/>
                </a:solidFill>
                <a:latin typeface="ＭＳ ゴシック" pitchFamily="49" charset="-128"/>
                <a:ea typeface="ＭＳ ゴシック" pitchFamily="49" charset="-128"/>
              </a:rPr>
              <a:t> </a:t>
            </a:r>
            <a:r>
              <a:rPr lang="en-US" altLang="ja-JP" sz="800" dirty="0">
                <a:solidFill>
                  <a:prstClr val="black"/>
                </a:solidFill>
                <a:latin typeface="Century" pitchFamily="18" charset="0"/>
                <a:ea typeface="ＭＳ ゴシック" pitchFamily="49" charset="-128"/>
              </a:rPr>
              <a:t>All rights reserved.</a:t>
            </a:r>
            <a:r>
              <a:rPr lang="en-US" altLang="ja-JP" sz="800" dirty="0">
                <a:solidFill>
                  <a:prstClr val="black"/>
                </a:solidFill>
                <a:latin typeface="ＭＳ ゴシック" pitchFamily="49" charset="-128"/>
                <a:ea typeface="ＭＳ ゴシック" pitchFamily="49" charset="-128"/>
              </a:rPr>
              <a:t> </a:t>
            </a:r>
          </a:p>
        </p:txBody>
      </p:sp>
      <p:sp>
        <p:nvSpPr>
          <p:cNvPr id="5" name="角丸四角形 4"/>
          <p:cNvSpPr/>
          <p:nvPr/>
        </p:nvSpPr>
        <p:spPr>
          <a:xfrm>
            <a:off x="560897" y="4360010"/>
            <a:ext cx="1982296" cy="1013207"/>
          </a:xfrm>
          <a:prstGeom prst="roundRect">
            <a:avLst/>
          </a:prstGeom>
        </p:spPr>
        <p:style>
          <a:lnRef idx="0">
            <a:schemeClr val="accent1"/>
          </a:lnRef>
          <a:fillRef idx="3">
            <a:schemeClr val="accent1"/>
          </a:fillRef>
          <a:effectRef idx="3">
            <a:schemeClr val="accent1"/>
          </a:effectRef>
          <a:fontRef idx="minor">
            <a:schemeClr val="lt1"/>
          </a:fontRef>
        </p:style>
        <p:txBody>
          <a:bodyPr lIns="85551" tIns="42776" rIns="85551" bIns="42776" rtlCol="0" anchor="ctr"/>
          <a:lstStyle/>
          <a:p>
            <a:pPr algn="ctr"/>
            <a:r>
              <a:rPr lang="en-US" altLang="ja-JP" sz="1100" dirty="0"/>
              <a:t>JETRO will support to applications for some government </a:t>
            </a:r>
            <a:r>
              <a:rPr lang="en-US" altLang="ja-JP" sz="1100" dirty="0" smtClean="0"/>
              <a:t> subsidies </a:t>
            </a:r>
            <a:r>
              <a:rPr lang="en-US" altLang="ja-JP" sz="1100" dirty="0"/>
              <a:t>and translate their documents</a:t>
            </a:r>
            <a:r>
              <a:rPr lang="ja-JP" altLang="en-US" sz="1100" dirty="0"/>
              <a:t> </a:t>
            </a:r>
            <a:r>
              <a:rPr lang="en-US" altLang="ja-JP" sz="1100" dirty="0" smtClean="0"/>
              <a:t>into </a:t>
            </a:r>
            <a:r>
              <a:rPr lang="en-US" altLang="ja-JP" sz="1100" dirty="0"/>
              <a:t>French, English and German. </a:t>
            </a:r>
            <a:endParaRPr lang="ja-JP" altLang="en-US" sz="1100" dirty="0"/>
          </a:p>
        </p:txBody>
      </p:sp>
      <p:sp>
        <p:nvSpPr>
          <p:cNvPr id="39"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32</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40" name="直線コネクタ 39"/>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41" name="タイトル 1"/>
          <p:cNvSpPr txBox="1">
            <a:spLocks/>
          </p:cNvSpPr>
          <p:nvPr/>
        </p:nvSpPr>
        <p:spPr>
          <a:xfrm>
            <a:off x="0" y="0"/>
            <a:ext cx="9169559" cy="4766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smtClean="0">
                <a:solidFill>
                  <a:prstClr val="black"/>
                </a:solidFill>
                <a:latin typeface="Arial" panose="020B0604020202020204" pitchFamily="34" charset="0"/>
                <a:cs typeface="Arial" panose="020B0604020202020204" pitchFamily="34" charset="0"/>
              </a:rPr>
              <a:t>“Invest </a:t>
            </a:r>
            <a:r>
              <a:rPr lang="en-US" altLang="ja-JP" sz="2400" b="1" dirty="0">
                <a:solidFill>
                  <a:prstClr val="black"/>
                </a:solidFill>
                <a:latin typeface="Arial" panose="020B0604020202020204" pitchFamily="34" charset="0"/>
                <a:cs typeface="Arial" panose="020B0604020202020204" pitchFamily="34" charset="0"/>
              </a:rPr>
              <a:t>Japan </a:t>
            </a:r>
            <a:r>
              <a:rPr lang="en-US" altLang="ja-JP" sz="2400" b="1" dirty="0" smtClean="0">
                <a:solidFill>
                  <a:prstClr val="black"/>
                </a:solidFill>
                <a:latin typeface="Arial" panose="020B0604020202020204" pitchFamily="34" charset="0"/>
                <a:cs typeface="Arial" panose="020B0604020202020204" pitchFamily="34" charset="0"/>
              </a:rPr>
              <a:t>Hotline”</a:t>
            </a:r>
            <a:endParaRPr lang="en-US" altLang="ja-JP"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638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rrowheads="1"/>
          </p:cNvSpPr>
          <p:nvPr/>
        </p:nvSpPr>
        <p:spPr bwMode="auto">
          <a:xfrm>
            <a:off x="122808" y="484866"/>
            <a:ext cx="8898385" cy="1137506"/>
          </a:xfrm>
          <a:prstGeom prst="rect">
            <a:avLst/>
          </a:prstGeom>
          <a:ln w="19050">
            <a:headEnd/>
            <a:tailEnd/>
          </a:ln>
        </p:spPr>
        <p:style>
          <a:lnRef idx="2">
            <a:schemeClr val="dk1"/>
          </a:lnRef>
          <a:fillRef idx="1">
            <a:schemeClr val="lt1"/>
          </a:fillRef>
          <a:effectRef idx="0">
            <a:schemeClr val="dk1"/>
          </a:effectRef>
          <a:fontRef idx="minor">
            <a:schemeClr val="dk1"/>
          </a:fontRef>
        </p:style>
        <p:txBody>
          <a:bodyPr lIns="79872" tIns="39936" rIns="79872" bIns="39936" anchor="t"/>
          <a:lstStyle/>
          <a:p>
            <a:pPr>
              <a:buFont typeface="Wingdings" pitchFamily="2" charset="2"/>
              <a:buChar char="Ø"/>
            </a:pPr>
            <a:r>
              <a:rPr lang="en-US" altLang="ja-JP" dirty="0" smtClean="0">
                <a:solidFill>
                  <a:prstClr val="black"/>
                </a:solidFill>
              </a:rPr>
              <a:t>Japan provides an ideal environment  for R&amp;D. </a:t>
            </a:r>
          </a:p>
          <a:p>
            <a:pPr marL="248040" lvl="1" indent="-78720">
              <a:buFont typeface="Arial" pitchFamily="34" charset="0"/>
              <a:buChar char="•"/>
            </a:pPr>
            <a:r>
              <a:rPr lang="en-US" altLang="ja-JP" sz="1500" dirty="0">
                <a:solidFill>
                  <a:prstClr val="black"/>
                </a:solidFill>
              </a:rPr>
              <a:t>R&amp;D expenditures per GDP and the number of researchers per capita is No.1 among G8 countries.</a:t>
            </a:r>
          </a:p>
          <a:p>
            <a:pPr marL="248040" lvl="1" indent="-78720">
              <a:buFont typeface="Arial" pitchFamily="34" charset="0"/>
              <a:buChar char="•"/>
            </a:pPr>
            <a:r>
              <a:rPr lang="en-US" altLang="ja-JP" sz="1500" dirty="0">
                <a:solidFill>
                  <a:prstClr val="black"/>
                </a:solidFill>
              </a:rPr>
              <a:t>Japanese firms rank high in global patent applications. </a:t>
            </a:r>
          </a:p>
          <a:p>
            <a:pPr marL="248040" lvl="1" indent="-78720">
              <a:buFont typeface="Arial" pitchFamily="34" charset="0"/>
              <a:buChar char="•"/>
            </a:pPr>
            <a:r>
              <a:rPr lang="en-US" altLang="ja-JP" sz="1500" dirty="0">
                <a:solidFill>
                  <a:prstClr val="black"/>
                </a:solidFill>
              </a:rPr>
              <a:t>Japan has produced  many Nobel Prize laureates</a:t>
            </a:r>
            <a:r>
              <a:rPr lang="en-US" altLang="ja-JP" sz="1500" dirty="0" smtClean="0">
                <a:solidFill>
                  <a:prstClr val="black"/>
                </a:solidFill>
              </a:rPr>
              <a:t>. 15 Japanese scientists received the Nobel prize.</a:t>
            </a:r>
            <a:endParaRPr lang="ja-JP" altLang="en-US" sz="1500" dirty="0">
              <a:solidFill>
                <a:prstClr val="black"/>
              </a:solidFill>
              <a:cs typeface="Arial" pitchFamily="34" charset="0"/>
            </a:endParaRPr>
          </a:p>
        </p:txBody>
      </p:sp>
      <p:graphicFrame>
        <p:nvGraphicFramePr>
          <p:cNvPr id="396290" name="Object 2"/>
          <p:cNvGraphicFramePr>
            <a:graphicFrameLocks noGrp="1"/>
          </p:cNvGraphicFramePr>
          <p:nvPr>
            <p:ph sz="half" idx="1"/>
            <p:extLst>
              <p:ext uri="{D42A27DB-BD31-4B8C-83A1-F6EECF244321}">
                <p14:modId xmlns:p14="http://schemas.microsoft.com/office/powerpoint/2010/main" val="1420972184"/>
              </p:ext>
            </p:extLst>
          </p:nvPr>
        </p:nvGraphicFramePr>
        <p:xfrm>
          <a:off x="440477" y="2422311"/>
          <a:ext cx="3738827" cy="3463666"/>
        </p:xfrm>
        <a:graphic>
          <a:graphicData uri="http://schemas.openxmlformats.org/presentationml/2006/ole">
            <mc:AlternateContent xmlns:mc="http://schemas.openxmlformats.org/markup-compatibility/2006">
              <mc:Choice xmlns:v="urn:schemas-microsoft-com:vml" Requires="v">
                <p:oleObj spid="_x0000_s1050" name="Worksheet" r:id="rId5" imgW="3981420" imgH="3733678" progId="Excel.Sheet.8">
                  <p:embed/>
                </p:oleObj>
              </mc:Choice>
              <mc:Fallback>
                <p:oleObj name="Worksheet" r:id="rId5" imgW="3981420" imgH="3733678"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477" y="2422311"/>
                        <a:ext cx="3738827" cy="3463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テキスト ボックス 12"/>
          <p:cNvSpPr txBox="1"/>
          <p:nvPr/>
        </p:nvSpPr>
        <p:spPr>
          <a:xfrm>
            <a:off x="982417" y="1753190"/>
            <a:ext cx="2674958" cy="475023"/>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85476" tIns="42739" rIns="85476" bIns="42739"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100" b="1" dirty="0">
                <a:solidFill>
                  <a:prstClr val="white"/>
                </a:solidFill>
                <a:cs typeface="Arial" pitchFamily="34" charset="0"/>
              </a:rPr>
              <a:t>Gross domestic expenditure on R&amp;D as a percentage of GDP (2009)</a:t>
            </a:r>
            <a:endParaRPr lang="ja-JP" altLang="en-US" sz="1100" b="1" dirty="0">
              <a:solidFill>
                <a:prstClr val="white"/>
              </a:solidFill>
              <a:cs typeface="Arial" pitchFamily="34" charset="0"/>
            </a:endParaRPr>
          </a:p>
        </p:txBody>
      </p:sp>
      <p:sp>
        <p:nvSpPr>
          <p:cNvPr id="14" name="正方形/長方形 14"/>
          <p:cNvSpPr>
            <a:spLocks noChangeArrowheads="1"/>
          </p:cNvSpPr>
          <p:nvPr/>
        </p:nvSpPr>
        <p:spPr bwMode="auto">
          <a:xfrm>
            <a:off x="372866" y="5968654"/>
            <a:ext cx="3792766" cy="214424"/>
          </a:xfrm>
          <a:prstGeom prst="rect">
            <a:avLst/>
          </a:prstGeom>
          <a:noFill/>
          <a:ln w="9525">
            <a:noFill/>
            <a:miter lim="800000"/>
            <a:headEnd/>
            <a:tailEnd/>
          </a:ln>
        </p:spPr>
        <p:txBody>
          <a:bodyPr wrap="square" lIns="85476" tIns="42739" rIns="85476" bIns="42739">
            <a:spAutoFit/>
          </a:bodyPr>
          <a:lstStyle/>
          <a:p>
            <a:r>
              <a:rPr lang="en-US" altLang="ja-JP" sz="800" dirty="0">
                <a:solidFill>
                  <a:prstClr val="black"/>
                </a:solidFill>
                <a:latin typeface="Arial" pitchFamily="34" charset="0"/>
                <a:cs typeface="Arial" pitchFamily="34" charset="0"/>
              </a:rPr>
              <a:t>Source: OECD, “Main Science and Technology Indicators: Volume 2012/1”</a:t>
            </a:r>
            <a:endParaRPr lang="ja-JP" altLang="en-US" sz="800" dirty="0">
              <a:solidFill>
                <a:prstClr val="black"/>
              </a:solidFill>
              <a:latin typeface="Arial" pitchFamily="34" charset="0"/>
              <a:cs typeface="Arial" pitchFamily="34" charset="0"/>
            </a:endParaRPr>
          </a:p>
        </p:txBody>
      </p:sp>
      <p:sp>
        <p:nvSpPr>
          <p:cNvPr id="15" name="テキスト ボックス 14"/>
          <p:cNvSpPr txBox="1"/>
          <p:nvPr/>
        </p:nvSpPr>
        <p:spPr>
          <a:xfrm>
            <a:off x="5384736" y="1753190"/>
            <a:ext cx="2437936" cy="475023"/>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85454" tIns="42729" rIns="85454" bIns="42729"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en-US" altLang="ja-JP" sz="1100" b="1" dirty="0">
                <a:solidFill>
                  <a:prstClr val="white"/>
                </a:solidFill>
                <a:cs typeface="Arial" pitchFamily="34" charset="0"/>
              </a:rPr>
              <a:t>Share of PCT applications by country of origin (2011)</a:t>
            </a:r>
            <a:endParaRPr lang="ja-JP" altLang="en-US" sz="1100" b="1" dirty="0">
              <a:solidFill>
                <a:prstClr val="white"/>
              </a:solidFill>
              <a:cs typeface="Arial" pitchFamily="34" charset="0"/>
            </a:endParaRPr>
          </a:p>
        </p:txBody>
      </p:sp>
      <p:graphicFrame>
        <p:nvGraphicFramePr>
          <p:cNvPr id="16" name="グラフ 15"/>
          <p:cNvGraphicFramePr/>
          <p:nvPr>
            <p:extLst>
              <p:ext uri="{D42A27DB-BD31-4B8C-83A1-F6EECF244321}">
                <p14:modId xmlns:p14="http://schemas.microsoft.com/office/powerpoint/2010/main" val="2955331113"/>
              </p:ext>
            </p:extLst>
          </p:nvPr>
        </p:nvGraphicFramePr>
        <p:xfrm>
          <a:off x="4504273" y="2154662"/>
          <a:ext cx="4392488" cy="2124873"/>
        </p:xfrm>
        <a:graphic>
          <a:graphicData uri="http://schemas.openxmlformats.org/drawingml/2006/chart">
            <c:chart xmlns:c="http://schemas.openxmlformats.org/drawingml/2006/chart" xmlns:r="http://schemas.openxmlformats.org/officeDocument/2006/relationships" r:id="rId7"/>
          </a:graphicData>
        </a:graphic>
      </p:graphicFrame>
      <p:sp>
        <p:nvSpPr>
          <p:cNvPr id="19" name="正方形/長方形 18"/>
          <p:cNvSpPr/>
          <p:nvPr/>
        </p:nvSpPr>
        <p:spPr>
          <a:xfrm>
            <a:off x="4755042" y="6506958"/>
            <a:ext cx="1289979" cy="209456"/>
          </a:xfrm>
          <a:prstGeom prst="rect">
            <a:avLst/>
          </a:prstGeom>
        </p:spPr>
        <p:txBody>
          <a:bodyPr wrap="none" lIns="85508" tIns="42755" rIns="85508" bIns="42755">
            <a:spAutoFit/>
          </a:bodyPr>
          <a:lstStyle/>
          <a:p>
            <a:pPr algn="r"/>
            <a:r>
              <a:rPr lang="en-US" altLang="ja-JP" sz="800" dirty="0">
                <a:solidFill>
                  <a:prstClr val="black"/>
                </a:solidFill>
                <a:latin typeface="Arial" pitchFamily="34" charset="0"/>
                <a:ea typeface="ＭＳ Ｐゴシック"/>
                <a:cs typeface="Arial" pitchFamily="34" charset="0"/>
              </a:rPr>
              <a:t>Source: Nobel Prize.Org</a:t>
            </a:r>
            <a:endParaRPr lang="ja-JP" altLang="en-US" sz="800" dirty="0">
              <a:solidFill>
                <a:prstClr val="black"/>
              </a:solidFill>
              <a:latin typeface="Arial" pitchFamily="34" charset="0"/>
              <a:ea typeface="ＭＳ Ｐゴシック"/>
              <a:cs typeface="Arial" pitchFamily="34" charset="0"/>
            </a:endParaRPr>
          </a:p>
        </p:txBody>
      </p:sp>
      <p:sp>
        <p:nvSpPr>
          <p:cNvPr id="22" name="スライド番号プレースホルダ 3"/>
          <p:cNvSpPr>
            <a:spLocks noGrp="1"/>
          </p:cNvSpPr>
          <p:nvPr>
            <p:ph type="sldNum" sz="quarter" idx="12"/>
          </p:nvPr>
        </p:nvSpPr>
        <p:spPr>
          <a:xfrm>
            <a:off x="7010400" y="6492882"/>
            <a:ext cx="2133600" cy="365125"/>
          </a:xfrm>
        </p:spPr>
        <p:txBody>
          <a:bodyPr/>
          <a:lstStyle/>
          <a:p>
            <a:pPr>
              <a:defRPr/>
            </a:pPr>
            <a:fld id="{D6B5FE9D-7B43-430D-A8D0-226744CEE5D4}" type="slidenum">
              <a:rPr lang="ja-JP" altLang="en-US" sz="1600">
                <a:solidFill>
                  <a:prstClr val="black">
                    <a:tint val="75000"/>
                  </a:prstClr>
                </a:solidFill>
                <a:latin typeface="Arial" pitchFamily="34" charset="0"/>
                <a:cs typeface="Arial" pitchFamily="34" charset="0"/>
              </a:rPr>
              <a:pPr>
                <a:defRPr/>
              </a:pPr>
              <a:t>33</a:t>
            </a:fld>
            <a:endParaRPr lang="ja-JP" altLang="en-US" sz="1600" dirty="0">
              <a:solidFill>
                <a:prstClr val="black">
                  <a:tint val="75000"/>
                </a:prstClr>
              </a:solidFill>
              <a:latin typeface="Arial" pitchFamily="34" charset="0"/>
              <a:cs typeface="Arial" pitchFamily="34" charset="0"/>
            </a:endParaRPr>
          </a:p>
        </p:txBody>
      </p:sp>
      <p:sp>
        <p:nvSpPr>
          <p:cNvPr id="23" name="テキスト ボックス 22"/>
          <p:cNvSpPr txBox="1"/>
          <p:nvPr/>
        </p:nvSpPr>
        <p:spPr>
          <a:xfrm>
            <a:off x="5384736" y="4257664"/>
            <a:ext cx="2437936" cy="417572"/>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85454" tIns="42729" rIns="85454" bIns="42729"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lnSpc>
                <a:spcPct val="85000"/>
              </a:lnSpc>
              <a:defRPr/>
            </a:pPr>
            <a:r>
              <a:rPr lang="en-US" altLang="ja-JP" sz="1100" b="1" dirty="0">
                <a:solidFill>
                  <a:prstClr val="white"/>
                </a:solidFill>
                <a:cs typeface="Arial" pitchFamily="34" charset="0"/>
              </a:rPr>
              <a:t>Japanese Nobel Prize </a:t>
            </a:r>
            <a:r>
              <a:rPr lang="ja-JP" altLang="en-US" sz="1100" b="1" dirty="0">
                <a:solidFill>
                  <a:prstClr val="white"/>
                </a:solidFill>
                <a:cs typeface="Arial" pitchFamily="34" charset="0"/>
              </a:rPr>
              <a:t>　</a:t>
            </a:r>
            <a:r>
              <a:rPr lang="en-US" altLang="ja-JP" sz="1100" b="1" dirty="0">
                <a:solidFill>
                  <a:prstClr val="white"/>
                </a:solidFill>
                <a:cs typeface="Arial" pitchFamily="34" charset="0"/>
              </a:rPr>
              <a:t>Laureates since 2008</a:t>
            </a:r>
          </a:p>
        </p:txBody>
      </p:sp>
      <p:sp>
        <p:nvSpPr>
          <p:cNvPr id="24" name="正方形/長方形 14"/>
          <p:cNvSpPr>
            <a:spLocks noChangeArrowheads="1"/>
          </p:cNvSpPr>
          <p:nvPr/>
        </p:nvSpPr>
        <p:spPr bwMode="auto">
          <a:xfrm>
            <a:off x="7077935" y="3880712"/>
            <a:ext cx="2031839" cy="343101"/>
          </a:xfrm>
          <a:prstGeom prst="rect">
            <a:avLst/>
          </a:prstGeom>
          <a:noFill/>
          <a:ln w="9525">
            <a:noFill/>
            <a:miter lim="800000"/>
            <a:headEnd/>
            <a:tailEnd/>
          </a:ln>
        </p:spPr>
        <p:txBody>
          <a:bodyPr wrap="square" lIns="85454" tIns="42729" rIns="85454" bIns="42729">
            <a:spAutoFit/>
          </a:bodyPr>
          <a:lstStyle/>
          <a:p>
            <a:r>
              <a:rPr lang="en-US" altLang="ja-JP" sz="800" dirty="0">
                <a:solidFill>
                  <a:prstClr val="black"/>
                </a:solidFill>
                <a:latin typeface="Arial" pitchFamily="34" charset="0"/>
                <a:cs typeface="Arial" pitchFamily="34" charset="0"/>
              </a:rPr>
              <a:t>Note: PCT: Patent Cooperation Treaty</a:t>
            </a:r>
          </a:p>
          <a:p>
            <a:r>
              <a:rPr lang="en-US" altLang="ja-JP" sz="800" dirty="0">
                <a:solidFill>
                  <a:prstClr val="black"/>
                </a:solidFill>
                <a:latin typeface="Arial" pitchFamily="34" charset="0"/>
                <a:cs typeface="Arial" pitchFamily="34" charset="0"/>
              </a:rPr>
              <a:t>Source</a:t>
            </a:r>
            <a:r>
              <a:rPr lang="ja-JP" altLang="en-US" sz="800" dirty="0">
                <a:solidFill>
                  <a:prstClr val="black"/>
                </a:solidFill>
                <a:latin typeface="Arial" pitchFamily="34" charset="0"/>
                <a:cs typeface="Arial" pitchFamily="34" charset="0"/>
              </a:rPr>
              <a:t>：</a:t>
            </a:r>
            <a:r>
              <a:rPr lang="en-US" altLang="ja-JP" sz="800" dirty="0">
                <a:solidFill>
                  <a:prstClr val="black"/>
                </a:solidFill>
                <a:latin typeface="Arial" pitchFamily="34" charset="0"/>
                <a:cs typeface="Arial" pitchFamily="34" charset="0"/>
              </a:rPr>
              <a:t>WIPO</a:t>
            </a:r>
            <a:endParaRPr lang="ja-JP" altLang="en-US" sz="800" dirty="0">
              <a:solidFill>
                <a:prstClr val="black"/>
              </a:solidFill>
              <a:latin typeface="Arial" pitchFamily="34" charset="0"/>
              <a:cs typeface="Arial"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874447636"/>
              </p:ext>
            </p:extLst>
          </p:nvPr>
        </p:nvGraphicFramePr>
        <p:xfrm>
          <a:off x="4694879" y="4834523"/>
          <a:ext cx="3893925" cy="1711744"/>
        </p:xfrm>
        <a:graphic>
          <a:graphicData uri="http://schemas.openxmlformats.org/drawingml/2006/table">
            <a:tbl>
              <a:tblPr firstRow="1" bandRow="1">
                <a:tableStyleId>{5940675A-B579-460E-94D1-54222C63F5DA}</a:tableStyleId>
              </a:tblPr>
              <a:tblGrid>
                <a:gridCol w="524811"/>
                <a:gridCol w="2071139"/>
                <a:gridCol w="1297975"/>
              </a:tblGrid>
              <a:tr h="254907">
                <a:tc>
                  <a:txBody>
                    <a:bodyPr/>
                    <a:lstStyle/>
                    <a:p>
                      <a:pPr algn="ctr"/>
                      <a:r>
                        <a:rPr kumimoji="1" lang="en-US" altLang="ja-JP" sz="1100" dirty="0" smtClean="0">
                          <a:latin typeface="Arial" pitchFamily="34" charset="0"/>
                          <a:cs typeface="Arial" pitchFamily="34" charset="0"/>
                        </a:rPr>
                        <a:t>Year</a:t>
                      </a:r>
                      <a:endParaRPr kumimoji="1" lang="ja-JP" altLang="en-US" sz="1100" dirty="0">
                        <a:latin typeface="Arial" pitchFamily="34" charset="0"/>
                        <a:cs typeface="Arial" pitchFamily="34" charset="0"/>
                      </a:endParaRPr>
                    </a:p>
                  </a:txBody>
                  <a:tcPr marL="86005" marR="86005" marT="42484" marB="42484"/>
                </a:tc>
                <a:tc>
                  <a:txBody>
                    <a:bodyPr/>
                    <a:lstStyle/>
                    <a:p>
                      <a:pPr algn="ctr"/>
                      <a:r>
                        <a:rPr kumimoji="1" lang="en-US" altLang="ja-JP" sz="1100" dirty="0" smtClean="0">
                          <a:latin typeface="Arial" pitchFamily="34" charset="0"/>
                          <a:cs typeface="Arial" pitchFamily="34" charset="0"/>
                        </a:rPr>
                        <a:t>Name</a:t>
                      </a:r>
                      <a:endParaRPr kumimoji="1" lang="ja-JP" altLang="en-US" sz="1100" dirty="0">
                        <a:latin typeface="Arial" pitchFamily="34" charset="0"/>
                        <a:cs typeface="Arial" pitchFamily="34" charset="0"/>
                      </a:endParaRPr>
                    </a:p>
                  </a:txBody>
                  <a:tcPr marL="86005" marR="86005" marT="42484" marB="42484"/>
                </a:tc>
                <a:tc>
                  <a:txBody>
                    <a:bodyPr/>
                    <a:lstStyle/>
                    <a:p>
                      <a:pPr algn="ctr"/>
                      <a:r>
                        <a:rPr kumimoji="1" lang="en-US" altLang="ja-JP" sz="1100" dirty="0" smtClean="0">
                          <a:latin typeface="Arial" pitchFamily="34" charset="0"/>
                          <a:cs typeface="Arial" pitchFamily="34" charset="0"/>
                        </a:rPr>
                        <a:t>Category</a:t>
                      </a:r>
                      <a:endParaRPr kumimoji="1" lang="ja-JP" altLang="en-US" sz="1100" dirty="0">
                        <a:latin typeface="Arial" pitchFamily="34" charset="0"/>
                        <a:cs typeface="Arial" pitchFamily="34" charset="0"/>
                      </a:endParaRPr>
                    </a:p>
                  </a:txBody>
                  <a:tcPr marL="86005" marR="86005" marT="42484" marB="42484"/>
                </a:tc>
              </a:tr>
              <a:tr h="348727">
                <a:tc>
                  <a:txBody>
                    <a:bodyPr/>
                    <a:lstStyle/>
                    <a:p>
                      <a:pPr algn="ctr" fontAlgn="ctr"/>
                      <a:r>
                        <a:rPr lang="en-US" altLang="ja-JP" sz="1100" b="0" i="0" u="none" strike="noStrike" dirty="0">
                          <a:solidFill>
                            <a:srgbClr val="000000"/>
                          </a:solidFill>
                          <a:effectLst/>
                          <a:latin typeface="Arial" pitchFamily="34" charset="0"/>
                          <a:cs typeface="Arial" pitchFamily="34" charset="0"/>
                        </a:rPr>
                        <a:t>2012</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Shinya Yamanaka</a:t>
                      </a:r>
                    </a:p>
                  </a:txBody>
                  <a:tcPr marL="8959" marR="8959" marT="8851" marB="0" anchor="ctr"/>
                </a:tc>
                <a:tc>
                  <a:txBody>
                    <a:bodyPr/>
                    <a:lstStyle/>
                    <a:p>
                      <a:pPr algn="l" fontAlgn="ctr"/>
                      <a:r>
                        <a:rPr lang="en-US" sz="1100" b="0" i="0" u="none" strike="noStrike" dirty="0" smtClean="0">
                          <a:solidFill>
                            <a:schemeClr val="tx1"/>
                          </a:solidFill>
                          <a:effectLst/>
                          <a:latin typeface="Arial" pitchFamily="34" charset="0"/>
                          <a:cs typeface="Arial" pitchFamily="34" charset="0"/>
                        </a:rPr>
                        <a:t>Physiology</a:t>
                      </a:r>
                      <a:r>
                        <a:rPr lang="en-US" sz="1100" b="0" i="0" u="none" strike="noStrike" baseline="0" dirty="0" smtClean="0">
                          <a:solidFill>
                            <a:schemeClr val="tx1"/>
                          </a:solidFill>
                          <a:effectLst/>
                          <a:latin typeface="Arial" pitchFamily="34" charset="0"/>
                          <a:cs typeface="Arial" pitchFamily="34" charset="0"/>
                        </a:rPr>
                        <a:t> or </a:t>
                      </a:r>
                      <a:r>
                        <a:rPr lang="en-US" sz="1100" b="0" i="0" u="none" strike="noStrike" dirty="0" smtClean="0">
                          <a:solidFill>
                            <a:schemeClr val="tx1"/>
                          </a:solidFill>
                          <a:effectLst/>
                          <a:latin typeface="Arial" pitchFamily="34" charset="0"/>
                          <a:cs typeface="Arial" pitchFamily="34" charset="0"/>
                        </a:rPr>
                        <a:t>Medicine</a:t>
                      </a:r>
                      <a:endParaRPr lang="en-US" sz="1100" b="0" i="0" u="none" strike="noStrike" dirty="0">
                        <a:solidFill>
                          <a:schemeClr val="tx1"/>
                        </a:solidFill>
                        <a:effectLst/>
                        <a:latin typeface="Arial" pitchFamily="34" charset="0"/>
                        <a:cs typeface="Arial" pitchFamily="34" charset="0"/>
                      </a:endParaRPr>
                    </a:p>
                  </a:txBody>
                  <a:tcPr marL="8959" marR="8959" marT="8851" marB="0" anchor="ctr"/>
                </a:tc>
              </a:tr>
              <a:tr h="221622">
                <a:tc>
                  <a:txBody>
                    <a:bodyPr/>
                    <a:lstStyle/>
                    <a:p>
                      <a:pPr algn="ctr" fontAlgn="ctr"/>
                      <a:r>
                        <a:rPr lang="en-US" altLang="ja-JP" sz="1100" b="0" i="0" u="none" strike="noStrike" dirty="0">
                          <a:solidFill>
                            <a:srgbClr val="000000"/>
                          </a:solidFill>
                          <a:effectLst/>
                          <a:latin typeface="Arial" pitchFamily="34" charset="0"/>
                          <a:cs typeface="Arial" pitchFamily="34" charset="0"/>
                        </a:rPr>
                        <a:t>2010</a:t>
                      </a:r>
                    </a:p>
                  </a:txBody>
                  <a:tcPr marL="8959" marR="8959" marT="8851" marB="0" anchor="ctr"/>
                </a:tc>
                <a:tc>
                  <a:txBody>
                    <a:bodyPr/>
                    <a:lstStyle/>
                    <a:p>
                      <a:pPr algn="l" fontAlgn="ctr"/>
                      <a:r>
                        <a:rPr lang="en-US" sz="1100" b="0" i="0" u="none" strike="noStrike" dirty="0" smtClean="0">
                          <a:solidFill>
                            <a:srgbClr val="000000"/>
                          </a:solidFill>
                          <a:effectLst/>
                          <a:latin typeface="Arial" pitchFamily="34" charset="0"/>
                          <a:cs typeface="Arial" pitchFamily="34" charset="0"/>
                        </a:rPr>
                        <a:t>Ei-ichi </a:t>
                      </a:r>
                      <a:r>
                        <a:rPr lang="en-US" sz="1100" b="0" i="0" u="none" strike="noStrike" dirty="0">
                          <a:solidFill>
                            <a:srgbClr val="000000"/>
                          </a:solidFill>
                          <a:effectLst/>
                          <a:latin typeface="Arial" pitchFamily="34" charset="0"/>
                          <a:cs typeface="Arial" pitchFamily="34" charset="0"/>
                        </a:rPr>
                        <a:t>Negishi</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Chemistry</a:t>
                      </a:r>
                    </a:p>
                  </a:txBody>
                  <a:tcPr marL="8959" marR="8959" marT="8851" marB="0" anchor="ctr"/>
                </a:tc>
              </a:tr>
              <a:tr h="221622">
                <a:tc>
                  <a:txBody>
                    <a:bodyPr/>
                    <a:lstStyle/>
                    <a:p>
                      <a:pPr algn="ctr" fontAlgn="ctr"/>
                      <a:r>
                        <a:rPr lang="en-US" altLang="ja-JP" sz="1100" b="0" i="0" u="none" strike="noStrike" dirty="0">
                          <a:solidFill>
                            <a:srgbClr val="000000"/>
                          </a:solidFill>
                          <a:effectLst/>
                          <a:latin typeface="Arial" pitchFamily="34" charset="0"/>
                          <a:cs typeface="Arial" pitchFamily="34" charset="0"/>
                        </a:rPr>
                        <a:t>2010</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Akira Suzuki</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Chemistry</a:t>
                      </a:r>
                    </a:p>
                  </a:txBody>
                  <a:tcPr marL="8959" marR="8959" marT="8851" marB="0" anchor="ctr"/>
                </a:tc>
              </a:tr>
              <a:tr h="221622">
                <a:tc>
                  <a:txBody>
                    <a:bodyPr/>
                    <a:lstStyle/>
                    <a:p>
                      <a:pPr algn="ctr" fontAlgn="ctr"/>
                      <a:r>
                        <a:rPr lang="en-US" altLang="ja-JP" sz="1100" b="0" i="0" u="none" strike="noStrike" dirty="0">
                          <a:solidFill>
                            <a:srgbClr val="000000"/>
                          </a:solidFill>
                          <a:effectLst/>
                          <a:latin typeface="Arial" pitchFamily="34" charset="0"/>
                          <a:cs typeface="Arial" pitchFamily="34" charset="0"/>
                        </a:rPr>
                        <a:t>2008</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Makoto Kobayashi</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Physics</a:t>
                      </a:r>
                    </a:p>
                  </a:txBody>
                  <a:tcPr marL="8959" marR="8959" marT="8851" marB="0" anchor="ctr"/>
                </a:tc>
              </a:tr>
              <a:tr h="221622">
                <a:tc>
                  <a:txBody>
                    <a:bodyPr/>
                    <a:lstStyle/>
                    <a:p>
                      <a:pPr algn="ctr" fontAlgn="ctr"/>
                      <a:r>
                        <a:rPr lang="en-US" altLang="ja-JP" sz="1100" b="0" i="0" u="none" strike="noStrike" dirty="0">
                          <a:solidFill>
                            <a:srgbClr val="000000"/>
                          </a:solidFill>
                          <a:effectLst/>
                          <a:latin typeface="Arial" pitchFamily="34" charset="0"/>
                          <a:cs typeface="Arial" pitchFamily="34" charset="0"/>
                        </a:rPr>
                        <a:t>2008</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Toshihide Maskawa</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Physics</a:t>
                      </a:r>
                    </a:p>
                  </a:txBody>
                  <a:tcPr marL="8959" marR="8959" marT="8851" marB="0" anchor="ctr"/>
                </a:tc>
              </a:tr>
              <a:tr h="221622">
                <a:tc>
                  <a:txBody>
                    <a:bodyPr/>
                    <a:lstStyle/>
                    <a:p>
                      <a:pPr algn="ctr" fontAlgn="ctr"/>
                      <a:r>
                        <a:rPr lang="en-US" altLang="ja-JP" sz="1100" b="0" i="0" u="none" strike="noStrike" dirty="0">
                          <a:solidFill>
                            <a:srgbClr val="000000"/>
                          </a:solidFill>
                          <a:effectLst/>
                          <a:latin typeface="Arial" pitchFamily="34" charset="0"/>
                          <a:cs typeface="Arial" pitchFamily="34" charset="0"/>
                        </a:rPr>
                        <a:t>2008</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Osamu Shimomura</a:t>
                      </a:r>
                    </a:p>
                  </a:txBody>
                  <a:tcPr marL="8959" marR="8959" marT="8851" marB="0" anchor="ctr"/>
                </a:tc>
                <a:tc>
                  <a:txBody>
                    <a:bodyPr/>
                    <a:lstStyle/>
                    <a:p>
                      <a:pPr algn="l" fontAlgn="ctr"/>
                      <a:r>
                        <a:rPr lang="en-US" sz="1100" b="0" i="0" u="none" strike="noStrike" dirty="0">
                          <a:solidFill>
                            <a:srgbClr val="000000"/>
                          </a:solidFill>
                          <a:effectLst/>
                          <a:latin typeface="Arial" pitchFamily="34" charset="0"/>
                          <a:cs typeface="Arial" pitchFamily="34" charset="0"/>
                        </a:rPr>
                        <a:t>Chemistry</a:t>
                      </a:r>
                    </a:p>
                  </a:txBody>
                  <a:tcPr marL="8959" marR="8959" marT="8851" marB="0" anchor="ctr"/>
                </a:tc>
              </a:tr>
            </a:tbl>
          </a:graphicData>
        </a:graphic>
      </p:graphicFrame>
      <p:pic>
        <p:nvPicPr>
          <p:cNvPr id="17" name="図 76" descr="investjapan_logo.gif"/>
          <p:cNvPicPr>
            <a:picLocks noChangeAspect="1"/>
          </p:cNvPicPr>
          <p:nvPr/>
        </p:nvPicPr>
        <p:blipFill>
          <a:blip r:embed="rId8" cstate="print"/>
          <a:srcRect/>
          <a:stretch>
            <a:fillRect/>
          </a:stretch>
        </p:blipFill>
        <p:spPr bwMode="auto">
          <a:xfrm>
            <a:off x="17602" y="6493620"/>
            <a:ext cx="693915" cy="280987"/>
          </a:xfrm>
          <a:prstGeom prst="rect">
            <a:avLst/>
          </a:prstGeom>
          <a:noFill/>
          <a:ln w="9525">
            <a:noFill/>
            <a:miter lim="800000"/>
            <a:headEnd/>
            <a:tailEnd/>
          </a:ln>
        </p:spPr>
      </p:pic>
      <p:cxnSp>
        <p:nvCxnSpPr>
          <p:cNvPr id="18" name="直線コネクタ 17"/>
          <p:cNvCxnSpPr/>
          <p:nvPr/>
        </p:nvCxnSpPr>
        <p:spPr>
          <a:xfrm>
            <a:off x="26416" y="404664"/>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0" y="0"/>
            <a:ext cx="9169559" cy="4766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Optimized for </a:t>
            </a:r>
            <a:r>
              <a:rPr lang="en-US" altLang="ja-JP" sz="2400" b="1" dirty="0" smtClean="0">
                <a:solidFill>
                  <a:prstClr val="black"/>
                </a:solidFill>
                <a:latin typeface="Arial" panose="020B0604020202020204" pitchFamily="34" charset="0"/>
                <a:cs typeface="Arial" panose="020B0604020202020204" pitchFamily="34" charset="0"/>
              </a:rPr>
              <a:t>Innovation</a:t>
            </a:r>
            <a:endParaRPr lang="en-US" altLang="ja-JP"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9226268"/>
      </p:ext>
    </p:extLst>
  </p:cSld>
  <p:clrMapOvr>
    <a:masterClrMapping/>
  </p:clrMapOvr>
  <p:transition advTm="76562"/>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479" y="2096499"/>
            <a:ext cx="4436165" cy="457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333237" y="2492900"/>
            <a:ext cx="4022740" cy="2442223"/>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fontAlgn="auto">
              <a:lnSpc>
                <a:spcPct val="110000"/>
              </a:lnSpc>
              <a:spcAft>
                <a:spcPts val="0"/>
              </a:spcAft>
              <a:buFontTx/>
              <a:buChar char="〇"/>
            </a:pPr>
            <a:r>
              <a:rPr lang="ja-JP" altLang="en-US" sz="1600" b="1" dirty="0" smtClean="0">
                <a:solidFill>
                  <a:prstClr val="black"/>
                </a:solidFill>
                <a:latin typeface="Arial" pitchFamily="34" charset="0"/>
                <a:cs typeface="Arial" pitchFamily="34" charset="0"/>
              </a:rPr>
              <a:t>Cross-ministerial </a:t>
            </a:r>
            <a:r>
              <a:rPr lang="ja-JP" altLang="en-US" sz="1600" b="1" dirty="0" smtClean="0">
                <a:solidFill>
                  <a:srgbClr val="FF0000"/>
                </a:solidFill>
                <a:latin typeface="Arial" pitchFamily="34" charset="0"/>
                <a:cs typeface="Arial" pitchFamily="34" charset="0"/>
              </a:rPr>
              <a:t>S</a:t>
            </a:r>
            <a:r>
              <a:rPr lang="ja-JP" altLang="en-US" sz="1600" b="1" dirty="0" smtClean="0">
                <a:solidFill>
                  <a:prstClr val="black"/>
                </a:solidFill>
                <a:latin typeface="Arial" pitchFamily="34" charset="0"/>
                <a:cs typeface="Arial" pitchFamily="34" charset="0"/>
              </a:rPr>
              <a:t>trategic </a:t>
            </a:r>
            <a:r>
              <a:rPr lang="ja-JP" altLang="en-US" sz="1600" b="1" dirty="0" smtClean="0">
                <a:solidFill>
                  <a:srgbClr val="FF0000"/>
                </a:solidFill>
                <a:latin typeface="Arial" pitchFamily="34" charset="0"/>
                <a:cs typeface="Arial" pitchFamily="34" charset="0"/>
              </a:rPr>
              <a:t>I</a:t>
            </a:r>
            <a:r>
              <a:rPr lang="ja-JP" altLang="en-US" sz="1600" b="1" dirty="0" smtClean="0">
                <a:solidFill>
                  <a:prstClr val="black"/>
                </a:solidFill>
                <a:latin typeface="Arial" pitchFamily="34" charset="0"/>
                <a:cs typeface="Arial" pitchFamily="34" charset="0"/>
              </a:rPr>
              <a:t>nnovation Promotion </a:t>
            </a:r>
            <a:r>
              <a:rPr lang="ja-JP" altLang="en-US" sz="1600" b="1" dirty="0" smtClean="0">
                <a:solidFill>
                  <a:srgbClr val="FF0000"/>
                </a:solidFill>
                <a:latin typeface="Arial" pitchFamily="34" charset="0"/>
                <a:cs typeface="Arial" pitchFamily="34" charset="0"/>
              </a:rPr>
              <a:t>P</a:t>
            </a:r>
            <a:r>
              <a:rPr lang="ja-JP" altLang="en-US" sz="1600" b="1" dirty="0" smtClean="0">
                <a:solidFill>
                  <a:prstClr val="black"/>
                </a:solidFill>
                <a:latin typeface="Arial" pitchFamily="34" charset="0"/>
                <a:cs typeface="Arial" pitchFamily="34" charset="0"/>
              </a:rPr>
              <a:t>rogram (SIP)</a:t>
            </a:r>
            <a:endParaRPr lang="en-US" altLang="ja-JP" sz="1600" b="1" dirty="0" smtClean="0">
              <a:solidFill>
                <a:prstClr val="black"/>
              </a:solidFill>
              <a:latin typeface="Arial" pitchFamily="34" charset="0"/>
              <a:cs typeface="Arial" pitchFamily="34" charset="0"/>
            </a:endParaRPr>
          </a:p>
          <a:p>
            <a:pPr marL="541338" indent="-277813" algn="l" fontAlgn="auto">
              <a:lnSpc>
                <a:spcPct val="110000"/>
              </a:lnSpc>
              <a:spcAft>
                <a:spcPts val="0"/>
              </a:spcAft>
              <a:buFont typeface="Wingdings" pitchFamily="2" charset="2"/>
              <a:buChar char="Ø"/>
            </a:pPr>
            <a:r>
              <a:rPr lang="ja-JP" altLang="en-US" sz="1400" dirty="0" smtClean="0">
                <a:solidFill>
                  <a:prstClr val="black"/>
                </a:solidFill>
                <a:latin typeface="Arial" pitchFamily="34" charset="0"/>
                <a:cs typeface="Arial" pitchFamily="34" charset="0"/>
              </a:rPr>
              <a:t>A cross-ministerial program that facilitates cooperation across </a:t>
            </a:r>
            <a:r>
              <a:rPr lang="en-US" altLang="ja-JP" sz="1400" dirty="0">
                <a:solidFill>
                  <a:prstClr val="black"/>
                </a:solidFill>
                <a:latin typeface="Arial" pitchFamily="34" charset="0"/>
                <a:cs typeface="Arial" pitchFamily="34" charset="0"/>
              </a:rPr>
              <a:t>across  ministerial boundaries and industrial sectors</a:t>
            </a:r>
            <a:r>
              <a:rPr lang="ja-JP" altLang="en-US" sz="1400" dirty="0" err="1" smtClean="0">
                <a:solidFill>
                  <a:prstClr val="black"/>
                </a:solidFill>
                <a:latin typeface="Arial" pitchFamily="34" charset="0"/>
                <a:cs typeface="Arial" pitchFamily="34" charset="0"/>
              </a:rPr>
              <a:t>.</a:t>
            </a:r>
            <a:endParaRPr lang="en-US" altLang="ja-JP" sz="1400" dirty="0" smtClean="0">
              <a:solidFill>
                <a:prstClr val="black"/>
              </a:solidFill>
              <a:latin typeface="Arial" pitchFamily="34" charset="0"/>
              <a:cs typeface="Arial" pitchFamily="34" charset="0"/>
            </a:endParaRPr>
          </a:p>
          <a:p>
            <a:pPr marL="541338" indent="-277813" algn="l" fontAlgn="auto">
              <a:lnSpc>
                <a:spcPct val="110000"/>
              </a:lnSpc>
              <a:spcAft>
                <a:spcPts val="0"/>
              </a:spcAft>
              <a:buFont typeface="Wingdings" pitchFamily="2" charset="2"/>
              <a:buChar char="Ø"/>
            </a:pPr>
            <a:r>
              <a:rPr lang="ja-JP" altLang="en-US" sz="1400" dirty="0" smtClean="0">
                <a:solidFill>
                  <a:prstClr val="black"/>
                </a:solidFill>
                <a:latin typeface="Arial" pitchFamily="34" charset="0"/>
                <a:cs typeface="Arial" pitchFamily="34" charset="0"/>
              </a:rPr>
              <a:t>The Council for Science and Technology Policy identifies challenges and allocates </a:t>
            </a:r>
            <a:r>
              <a:rPr lang="en-US" altLang="ja-JP" sz="1400" dirty="0" smtClean="0">
                <a:solidFill>
                  <a:prstClr val="black"/>
                </a:solidFill>
                <a:latin typeface="Arial" pitchFamily="34" charset="0"/>
                <a:cs typeface="Arial" pitchFamily="34" charset="0"/>
              </a:rPr>
              <a:t>budgets </a:t>
            </a:r>
            <a:r>
              <a:rPr lang="ja-JP" altLang="en-US" sz="1400" dirty="0" smtClean="0">
                <a:solidFill>
                  <a:prstClr val="black"/>
                </a:solidFill>
                <a:latin typeface="Arial" pitchFamily="34" charset="0"/>
                <a:cs typeface="Arial" pitchFamily="34" charset="0"/>
              </a:rPr>
              <a:t>accordingly.</a:t>
            </a:r>
            <a:endParaRPr lang="en-US" altLang="ja-JP" sz="1400" dirty="0" smtClean="0">
              <a:solidFill>
                <a:prstClr val="black"/>
              </a:solidFill>
              <a:latin typeface="Arial" pitchFamily="34" charset="0"/>
              <a:cs typeface="Arial" pitchFamily="34" charset="0"/>
            </a:endParaRPr>
          </a:p>
          <a:p>
            <a:pPr marL="541338" indent="-277813" algn="l" fontAlgn="auto">
              <a:lnSpc>
                <a:spcPct val="110000"/>
              </a:lnSpc>
              <a:spcAft>
                <a:spcPts val="0"/>
              </a:spcAft>
              <a:buFont typeface="Wingdings" pitchFamily="2" charset="2"/>
              <a:buChar char="Ø"/>
            </a:pPr>
            <a:endParaRPr lang="en-US" altLang="ja-JP" sz="1400" dirty="0" smtClean="0">
              <a:solidFill>
                <a:srgbClr val="FF0000"/>
              </a:solidFill>
              <a:latin typeface="Arial" pitchFamily="34" charset="0"/>
              <a:cs typeface="Arial" pitchFamily="34" charset="0"/>
            </a:endParaRPr>
          </a:p>
          <a:p>
            <a:pPr marL="285750" indent="-285750" algn="l" fontAlgn="auto">
              <a:lnSpc>
                <a:spcPct val="110000"/>
              </a:lnSpc>
              <a:spcAft>
                <a:spcPts val="0"/>
              </a:spcAft>
              <a:buFontTx/>
              <a:buChar char="〇"/>
            </a:pPr>
            <a:r>
              <a:rPr lang="ja-JP" altLang="en-US" sz="1600" b="1" dirty="0" smtClean="0">
                <a:solidFill>
                  <a:srgbClr val="FF0000"/>
                </a:solidFill>
                <a:latin typeface="Arial" pitchFamily="34" charset="0"/>
                <a:cs typeface="Arial" pitchFamily="34" charset="0"/>
              </a:rPr>
              <a:t>Im</a:t>
            </a:r>
            <a:r>
              <a:rPr lang="ja-JP" altLang="en-US" sz="1600" b="1" dirty="0" smtClean="0">
                <a:solidFill>
                  <a:prstClr val="black"/>
                </a:solidFill>
                <a:latin typeface="Arial" pitchFamily="34" charset="0"/>
                <a:cs typeface="Arial" pitchFamily="34" charset="0"/>
              </a:rPr>
              <a:t>pulsing </a:t>
            </a:r>
            <a:r>
              <a:rPr lang="ja-JP" altLang="en-US" sz="1600" b="1" dirty="0" smtClean="0">
                <a:solidFill>
                  <a:srgbClr val="FF0000"/>
                </a:solidFill>
                <a:latin typeface="Arial" pitchFamily="34" charset="0"/>
                <a:cs typeface="Arial" pitchFamily="34" charset="0"/>
              </a:rPr>
              <a:t>P</a:t>
            </a:r>
            <a:r>
              <a:rPr lang="en-US" altLang="ja-JP" sz="1600" b="1" dirty="0">
                <a:solidFill>
                  <a:srgbClr val="FF0000"/>
                </a:solidFill>
                <a:latin typeface="Arial" pitchFamily="34" charset="0"/>
                <a:cs typeface="Arial" pitchFamily="34" charset="0"/>
              </a:rPr>
              <a:t>A</a:t>
            </a:r>
            <a:r>
              <a:rPr lang="ja-JP" altLang="en-US" sz="1600" b="1" dirty="0" smtClean="0">
                <a:solidFill>
                  <a:prstClr val="black"/>
                </a:solidFill>
                <a:latin typeface="Arial" pitchFamily="34" charset="0"/>
                <a:cs typeface="Arial" pitchFamily="34" charset="0"/>
              </a:rPr>
              <a:t>radigm </a:t>
            </a:r>
            <a:r>
              <a:rPr lang="ja-JP" altLang="en-US" sz="1600" b="1" dirty="0" smtClean="0">
                <a:solidFill>
                  <a:srgbClr val="FF0000"/>
                </a:solidFill>
                <a:latin typeface="Arial" pitchFamily="34" charset="0"/>
                <a:cs typeface="Arial" pitchFamily="34" charset="0"/>
              </a:rPr>
              <a:t>C</a:t>
            </a:r>
            <a:r>
              <a:rPr lang="ja-JP" altLang="en-US" sz="1600" b="1" dirty="0" smtClean="0">
                <a:solidFill>
                  <a:prstClr val="black"/>
                </a:solidFill>
                <a:latin typeface="Arial" pitchFamily="34" charset="0"/>
                <a:cs typeface="Arial" pitchFamily="34" charset="0"/>
              </a:rPr>
              <a:t>hange through disruptive </a:t>
            </a:r>
            <a:r>
              <a:rPr lang="ja-JP" altLang="en-US" sz="1600" b="1" dirty="0" smtClean="0">
                <a:solidFill>
                  <a:srgbClr val="FF0000"/>
                </a:solidFill>
                <a:latin typeface="Arial" pitchFamily="34" charset="0"/>
                <a:cs typeface="Arial" pitchFamily="34" charset="0"/>
              </a:rPr>
              <a:t>T</a:t>
            </a:r>
            <a:r>
              <a:rPr lang="ja-JP" altLang="en-US" sz="1600" b="1" dirty="0" smtClean="0">
                <a:solidFill>
                  <a:prstClr val="black"/>
                </a:solidFill>
                <a:latin typeface="Arial" pitchFamily="34" charset="0"/>
                <a:cs typeface="Arial" pitchFamily="34" charset="0"/>
              </a:rPr>
              <a:t>echnologies (ImPACT)</a:t>
            </a:r>
            <a:r>
              <a:rPr lang="en-US" altLang="ja-JP" sz="1600" b="1" dirty="0">
                <a:solidFill>
                  <a:prstClr val="black"/>
                </a:solidFill>
                <a:latin typeface="Arial" pitchFamily="34" charset="0"/>
                <a:cs typeface="Arial" pitchFamily="34" charset="0"/>
              </a:rPr>
              <a:t> </a:t>
            </a:r>
            <a:endParaRPr lang="en-US" altLang="ja-JP" sz="1600" b="1" dirty="0" smtClean="0">
              <a:solidFill>
                <a:prstClr val="black"/>
              </a:solidFill>
              <a:latin typeface="Arial" pitchFamily="34" charset="0"/>
              <a:cs typeface="Arial" pitchFamily="34" charset="0"/>
            </a:endParaRPr>
          </a:p>
          <a:p>
            <a:pPr marL="541338" indent="-277813" algn="l" fontAlgn="auto">
              <a:lnSpc>
                <a:spcPct val="110000"/>
              </a:lnSpc>
              <a:spcBef>
                <a:spcPts val="0"/>
              </a:spcBef>
              <a:spcAft>
                <a:spcPts val="0"/>
              </a:spcAft>
              <a:buFont typeface="Wingdings" pitchFamily="2" charset="2"/>
              <a:buChar char="Ø"/>
            </a:pPr>
            <a:r>
              <a:rPr lang="ja-JP" altLang="en-US" sz="1400" dirty="0" smtClean="0">
                <a:solidFill>
                  <a:prstClr val="black"/>
                </a:solidFill>
                <a:latin typeface="Arial" pitchFamily="34" charset="0"/>
                <a:cs typeface="Arial" pitchFamily="34" charset="0"/>
              </a:rPr>
              <a:t>Drives high risk, high impact research and development that will bring huge paradigm change to Japan's industry, economy and society.</a:t>
            </a:r>
            <a:endParaRPr lang="en-US" altLang="ja-JP" sz="1400" dirty="0" smtClean="0">
              <a:solidFill>
                <a:prstClr val="black"/>
              </a:solidFill>
              <a:latin typeface="Arial" pitchFamily="34" charset="0"/>
              <a:cs typeface="Arial" pitchFamily="34" charset="0"/>
            </a:endParaRPr>
          </a:p>
          <a:p>
            <a:pPr marL="263525" algn="l" fontAlgn="auto">
              <a:lnSpc>
                <a:spcPct val="110000"/>
              </a:lnSpc>
              <a:spcBef>
                <a:spcPts val="0"/>
              </a:spcBef>
              <a:spcAft>
                <a:spcPts val="0"/>
              </a:spcAft>
            </a:pPr>
            <a:endParaRPr lang="en-US" altLang="ja-JP" sz="1400" dirty="0" smtClean="0">
              <a:solidFill>
                <a:prstClr val="black"/>
              </a:solidFill>
              <a:latin typeface="Arial" pitchFamily="34" charset="0"/>
              <a:cs typeface="Arial" pitchFamily="34" charset="0"/>
            </a:endParaRPr>
          </a:p>
        </p:txBody>
      </p:sp>
      <p:sp>
        <p:nvSpPr>
          <p:cNvPr id="7" name="正方形/長方形 6"/>
          <p:cNvSpPr/>
          <p:nvPr/>
        </p:nvSpPr>
        <p:spPr>
          <a:xfrm>
            <a:off x="179518" y="572430"/>
            <a:ext cx="4326007" cy="1410726"/>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285750" fontAlgn="auto">
              <a:spcBef>
                <a:spcPts val="600"/>
              </a:spcBef>
              <a:spcAft>
                <a:spcPts val="0"/>
              </a:spcAft>
              <a:buFont typeface="Wingdings" pitchFamily="2" charset="2"/>
              <a:buChar char="l"/>
            </a:pPr>
            <a:r>
              <a:rPr lang="en-US" altLang="ja-JP" sz="1600" dirty="0" smtClean="0">
                <a:solidFill>
                  <a:prstClr val="black"/>
                </a:solidFill>
                <a:latin typeface="Meiryo UI" pitchFamily="50" charset="-128"/>
                <a:ea typeface="Meiryo UI" pitchFamily="50" charset="-128"/>
                <a:cs typeface="Meiryo UI" pitchFamily="50" charset="-128"/>
              </a:rPr>
              <a:t>Reinforcing </a:t>
            </a:r>
            <a:r>
              <a:rPr lang="en-US" altLang="ja-JP" sz="1600" dirty="0">
                <a:solidFill>
                  <a:prstClr val="black"/>
                </a:solidFill>
                <a:latin typeface="Meiryo UI" pitchFamily="50" charset="-128"/>
                <a:ea typeface="Meiryo UI" pitchFamily="50" charset="-128"/>
                <a:cs typeface="Meiryo UI" pitchFamily="50" charset="-128"/>
              </a:rPr>
              <a:t>headquarter functions of the </a:t>
            </a:r>
            <a:r>
              <a:rPr lang="ja-JP" altLang="en-US" sz="1600" dirty="0">
                <a:solidFill>
                  <a:prstClr val="black"/>
                </a:solidFill>
                <a:latin typeface="Meiryo UI" pitchFamily="50" charset="-128"/>
                <a:ea typeface="Meiryo UI" pitchFamily="50" charset="-128"/>
                <a:cs typeface="Meiryo UI" pitchFamily="50" charset="-128"/>
              </a:rPr>
              <a:t>“</a:t>
            </a:r>
            <a:r>
              <a:rPr lang="en-US" altLang="ja-JP" sz="1600" dirty="0">
                <a:solidFill>
                  <a:prstClr val="black"/>
                </a:solidFill>
                <a:latin typeface="Meiryo UI" pitchFamily="50" charset="-128"/>
                <a:ea typeface="Meiryo UI" pitchFamily="50" charset="-128"/>
                <a:cs typeface="Meiryo UI" pitchFamily="50" charset="-128"/>
              </a:rPr>
              <a:t>Council for </a:t>
            </a:r>
            <a:r>
              <a:rPr lang="en-US" altLang="ja-JP" sz="1600" dirty="0" smtClean="0">
                <a:solidFill>
                  <a:prstClr val="black"/>
                </a:solidFill>
                <a:latin typeface="Meiryo UI" pitchFamily="50" charset="-128"/>
                <a:ea typeface="Meiryo UI" pitchFamily="50" charset="-128"/>
                <a:cs typeface="Meiryo UI" pitchFamily="50" charset="-128"/>
              </a:rPr>
              <a:t>Science </a:t>
            </a:r>
            <a:r>
              <a:rPr lang="en-US" altLang="ja-JP" sz="1600" dirty="0">
                <a:solidFill>
                  <a:prstClr val="black"/>
                </a:solidFill>
                <a:latin typeface="Meiryo UI" pitchFamily="50" charset="-128"/>
                <a:ea typeface="Meiryo UI" pitchFamily="50" charset="-128"/>
                <a:cs typeface="Meiryo UI" pitchFamily="50" charset="-128"/>
              </a:rPr>
              <a:t>and Technology Policy</a:t>
            </a:r>
            <a:r>
              <a:rPr lang="ja-JP" altLang="en-US" sz="1600" dirty="0">
                <a:solidFill>
                  <a:prstClr val="black"/>
                </a:solidFill>
                <a:latin typeface="Meiryo UI" pitchFamily="50" charset="-128"/>
                <a:ea typeface="Meiryo UI" pitchFamily="50" charset="-128"/>
                <a:cs typeface="Meiryo UI" pitchFamily="50" charset="-128"/>
              </a:rPr>
              <a:t>”</a:t>
            </a:r>
            <a:endParaRPr lang="en-US" altLang="ja-JP" sz="1600" dirty="0">
              <a:solidFill>
                <a:prstClr val="black"/>
              </a:solidFill>
              <a:latin typeface="Meiryo UI" pitchFamily="50" charset="-128"/>
              <a:ea typeface="Meiryo UI" pitchFamily="50" charset="-128"/>
              <a:cs typeface="Meiryo UI" pitchFamily="50" charset="-128"/>
            </a:endParaRPr>
          </a:p>
          <a:p>
            <a:pPr marL="808038" lvl="1" indent="-454025" fontAlgn="auto">
              <a:spcBef>
                <a:spcPts val="0"/>
              </a:spcBef>
              <a:spcAft>
                <a:spcPts val="0"/>
              </a:spcAft>
            </a:pPr>
            <a:r>
              <a:rPr lang="en-US" altLang="ja-JP" sz="1600" dirty="0" smtClean="0">
                <a:solidFill>
                  <a:prstClr val="black"/>
                </a:solidFill>
                <a:latin typeface="Meiryo UI" pitchFamily="50" charset="-128"/>
                <a:ea typeface="Meiryo UI" pitchFamily="50" charset="-128"/>
                <a:cs typeface="Meiryo UI" pitchFamily="50" charset="-128"/>
              </a:rPr>
              <a:t>      </a:t>
            </a:r>
            <a:r>
              <a:rPr lang="en-US" altLang="ja-JP" sz="1600" dirty="0" smtClean="0">
                <a:solidFill>
                  <a:srgbClr val="FF0000"/>
                </a:solidFill>
                <a:latin typeface="Meiryo UI" pitchFamily="50" charset="-128"/>
                <a:ea typeface="Meiryo UI" pitchFamily="50" charset="-128"/>
                <a:cs typeface="Meiryo UI" pitchFamily="50" charset="-128"/>
              </a:rPr>
              <a:t>The </a:t>
            </a:r>
            <a:r>
              <a:rPr lang="en-US" altLang="ja-JP" sz="1600" dirty="0">
                <a:solidFill>
                  <a:srgbClr val="FF0000"/>
                </a:solidFill>
                <a:latin typeface="Meiryo UI" pitchFamily="50" charset="-128"/>
                <a:ea typeface="Meiryo UI" pitchFamily="50" charset="-128"/>
                <a:cs typeface="Meiryo UI" pitchFamily="50" charset="-128"/>
              </a:rPr>
              <a:t>related bill to be submitted </a:t>
            </a:r>
            <a:r>
              <a:rPr lang="en-US" altLang="ja-JP" sz="1600" dirty="0" smtClean="0">
                <a:solidFill>
                  <a:srgbClr val="FF0000"/>
                </a:solidFill>
                <a:latin typeface="Meiryo UI" pitchFamily="50" charset="-128"/>
                <a:ea typeface="Meiryo UI" pitchFamily="50" charset="-128"/>
                <a:cs typeface="Meiryo UI" pitchFamily="50" charset="-128"/>
              </a:rPr>
              <a:t>to </a:t>
            </a:r>
            <a:r>
              <a:rPr lang="en-US" altLang="ja-JP" sz="1600" dirty="0">
                <a:solidFill>
                  <a:srgbClr val="FF0000"/>
                </a:solidFill>
                <a:latin typeface="Meiryo UI" pitchFamily="50" charset="-128"/>
                <a:ea typeface="Meiryo UI" pitchFamily="50" charset="-128"/>
                <a:cs typeface="Meiryo UI" pitchFamily="50" charset="-128"/>
              </a:rPr>
              <a:t>the current Diet session</a:t>
            </a:r>
          </a:p>
        </p:txBody>
      </p:sp>
      <p:sp>
        <p:nvSpPr>
          <p:cNvPr id="8" name="正方形/長方形 7"/>
          <p:cNvSpPr/>
          <p:nvPr/>
        </p:nvSpPr>
        <p:spPr>
          <a:xfrm>
            <a:off x="4704959" y="585788"/>
            <a:ext cx="4270180" cy="1397371"/>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indent="-285750">
              <a:spcBef>
                <a:spcPts val="600"/>
              </a:spcBef>
              <a:buFont typeface="Wingdings" pitchFamily="2" charset="2"/>
              <a:buChar char="l"/>
            </a:pPr>
            <a:r>
              <a:rPr lang="en-US" altLang="ja-JP" sz="1600" dirty="0">
                <a:solidFill>
                  <a:prstClr val="black"/>
                </a:solidFill>
                <a:latin typeface="Meiryo UI" pitchFamily="50" charset="-128"/>
                <a:ea typeface="Meiryo UI" pitchFamily="50" charset="-128"/>
                <a:cs typeface="Meiryo UI" pitchFamily="50" charset="-128"/>
              </a:rPr>
              <a:t>Establishing control tower functions in medical </a:t>
            </a:r>
            <a:r>
              <a:rPr lang="en-US" altLang="ja-JP" sz="1600" dirty="0" smtClean="0">
                <a:solidFill>
                  <a:prstClr val="black"/>
                </a:solidFill>
                <a:latin typeface="Meiryo UI" pitchFamily="50" charset="-128"/>
                <a:ea typeface="Meiryo UI" pitchFamily="50" charset="-128"/>
                <a:cs typeface="Meiryo UI" pitchFamily="50" charset="-128"/>
              </a:rPr>
              <a:t>R&amp;D</a:t>
            </a:r>
          </a:p>
          <a:p>
            <a:pPr marL="712788">
              <a:spcBef>
                <a:spcPts val="600"/>
              </a:spcBef>
            </a:pPr>
            <a:r>
              <a:rPr lang="en-US" altLang="ja-JP" sz="1600" dirty="0">
                <a:solidFill>
                  <a:srgbClr val="FF0000"/>
                </a:solidFill>
                <a:latin typeface="Meiryo UI" pitchFamily="50" charset="-128"/>
                <a:ea typeface="Meiryo UI" pitchFamily="50" charset="-128"/>
                <a:cs typeface="Meiryo UI" pitchFamily="50" charset="-128"/>
              </a:rPr>
              <a:t> The related bill to be submitted to the current Diet </a:t>
            </a:r>
            <a:r>
              <a:rPr lang="en-US" altLang="ja-JP" sz="1600" dirty="0" smtClean="0">
                <a:solidFill>
                  <a:srgbClr val="FF0000"/>
                </a:solidFill>
                <a:latin typeface="Meiryo UI" pitchFamily="50" charset="-128"/>
                <a:ea typeface="Meiryo UI" pitchFamily="50" charset="-128"/>
                <a:cs typeface="Meiryo UI" pitchFamily="50" charset="-128"/>
              </a:rPr>
              <a:t>session</a:t>
            </a:r>
          </a:p>
        </p:txBody>
      </p:sp>
      <p:sp>
        <p:nvSpPr>
          <p:cNvPr id="9" name="右矢印 8"/>
          <p:cNvSpPr/>
          <p:nvPr/>
        </p:nvSpPr>
        <p:spPr>
          <a:xfrm>
            <a:off x="575074" y="1479907"/>
            <a:ext cx="182278" cy="7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a:off x="5170316" y="1425409"/>
            <a:ext cx="182278" cy="7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7714127" y="4293676"/>
            <a:ext cx="1122410" cy="215444"/>
          </a:xfrm>
          <a:prstGeom prst="rect">
            <a:avLst/>
          </a:prstGeom>
          <a:noFill/>
        </p:spPr>
        <p:txBody>
          <a:bodyPr wrap="square" rtlCol="0">
            <a:spAutoFit/>
          </a:bodyPr>
          <a:lstStyle/>
          <a:p>
            <a:r>
              <a:rPr lang="en-US" altLang="ja-JP" sz="800" dirty="0"/>
              <a:t>1US</a:t>
            </a:r>
            <a:r>
              <a:rPr lang="en-US" altLang="ja-JP" sz="800" dirty="0" smtClean="0"/>
              <a:t>$=about 100YEN</a:t>
            </a:r>
            <a:endParaRPr kumimoji="1" lang="ja-JP" altLang="en-US" sz="800" dirty="0"/>
          </a:p>
        </p:txBody>
      </p:sp>
      <p:sp>
        <p:nvSpPr>
          <p:cNvPr id="1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34</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4" name="直線コネクタ 13"/>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0" y="0"/>
            <a:ext cx="9169559" cy="4766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All Japan Innovation Strategy</a:t>
            </a:r>
          </a:p>
        </p:txBody>
      </p:sp>
    </p:spTree>
    <p:extLst>
      <p:ext uri="{BB962C8B-B14F-4D97-AF65-F5344CB8AC3E}">
        <p14:creationId xmlns:p14="http://schemas.microsoft.com/office/powerpoint/2010/main" val="30595223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8412" y="1055680"/>
            <a:ext cx="4393589" cy="778885"/>
          </a:xfrm>
          <a:prstGeom prst="rect">
            <a:avLst/>
          </a:prstGeom>
        </p:spPr>
        <p:txBody>
          <a:bodyPr wrap="square" lIns="85551" tIns="42776" rIns="85551" bIns="42776">
            <a:spAutoFit/>
          </a:bodyPr>
          <a:lstStyle/>
          <a:p>
            <a:r>
              <a:rPr lang="en-US" altLang="ja-JP" sz="1500" b="1" dirty="0"/>
              <a:t>Apr. </a:t>
            </a:r>
            <a:r>
              <a:rPr lang="en-US" altLang="ja-JP" sz="1500" b="1" dirty="0" smtClean="0"/>
              <a:t>07, 2010</a:t>
            </a:r>
            <a:endParaRPr lang="en-US" altLang="ja-JP" sz="1500" b="1" dirty="0"/>
          </a:p>
          <a:p>
            <a:r>
              <a:rPr lang="en-US" altLang="ja-JP" sz="1500" b="1" dirty="0" smtClean="0"/>
              <a:t>Umicore Japan KK to invest JPY4 billion to produce lithium ion battery materials in Kobe</a:t>
            </a:r>
            <a:endParaRPr lang="en-US" altLang="ja-JP" sz="1500" b="1" dirty="0"/>
          </a:p>
        </p:txBody>
      </p:sp>
      <p:sp>
        <p:nvSpPr>
          <p:cNvPr id="8" name="正方形/長方形 7"/>
          <p:cNvSpPr/>
          <p:nvPr/>
        </p:nvSpPr>
        <p:spPr>
          <a:xfrm>
            <a:off x="218657" y="1860532"/>
            <a:ext cx="5793504" cy="1471382"/>
          </a:xfrm>
          <a:prstGeom prst="rect">
            <a:avLst/>
          </a:prstGeom>
        </p:spPr>
        <p:txBody>
          <a:bodyPr wrap="square" lIns="85551" tIns="42776" rIns="85551" bIns="42776">
            <a:spAutoFit/>
          </a:bodyPr>
          <a:lstStyle/>
          <a:p>
            <a:r>
              <a:rPr lang="en-US" altLang="ja-JP" sz="1500" dirty="0"/>
              <a:t>Umicore’s JPY 4 billion investment in Kobe-city will provide a vital production presence in Japan </a:t>
            </a:r>
            <a:r>
              <a:rPr lang="en-US" altLang="ja-JP" sz="1500" dirty="0" smtClean="0"/>
              <a:t>and will </a:t>
            </a:r>
            <a:r>
              <a:rPr lang="en-US" altLang="ja-JP" sz="1500" dirty="0"/>
              <a:t>employ 40 people once it reaches its designed capacity. The investment will also incorporate </a:t>
            </a:r>
            <a:r>
              <a:rPr lang="en-US" altLang="ja-JP" sz="1500" dirty="0" smtClean="0"/>
              <a:t>a new </a:t>
            </a:r>
            <a:r>
              <a:rPr lang="en-US" altLang="ja-JP" sz="1500" dirty="0"/>
              <a:t>technical </a:t>
            </a:r>
            <a:r>
              <a:rPr lang="en-US" altLang="ja-JP" sz="1500" dirty="0" smtClean="0"/>
              <a:t>center </a:t>
            </a:r>
            <a:r>
              <a:rPr lang="en-US" altLang="ja-JP" sz="1500" dirty="0"/>
              <a:t>for the testing and validation of materials </a:t>
            </a:r>
            <a:r>
              <a:rPr lang="en-US" altLang="ja-JP" sz="1500" dirty="0" smtClean="0"/>
              <a:t>for customers</a:t>
            </a:r>
            <a:r>
              <a:rPr lang="en-US" altLang="ja-JP" sz="1500" dirty="0"/>
              <a:t>. This </a:t>
            </a:r>
            <a:r>
              <a:rPr lang="en-US" altLang="ja-JP" sz="1500" dirty="0" smtClean="0"/>
              <a:t>center </a:t>
            </a:r>
            <a:r>
              <a:rPr lang="en-US" altLang="ja-JP" sz="1500" dirty="0"/>
              <a:t>will </a:t>
            </a:r>
            <a:r>
              <a:rPr lang="en-US" altLang="ja-JP" sz="1500" dirty="0" smtClean="0"/>
              <a:t>mostly employ </a:t>
            </a:r>
            <a:r>
              <a:rPr lang="en-US" altLang="ja-JP" sz="1500" dirty="0"/>
              <a:t>university graduates and will expand according to customer requirements.</a:t>
            </a:r>
            <a:endParaRPr lang="ja-JP" altLang="en-US" sz="1500" dirty="0"/>
          </a:p>
        </p:txBody>
      </p:sp>
      <p:pic>
        <p:nvPicPr>
          <p:cNvPr id="2053" name="Picture 5" descr="http://www.umicore.jp/ja/umsjInfo/k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214" y="1064072"/>
            <a:ext cx="2760241" cy="184159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46960" y="3331914"/>
            <a:ext cx="8673512" cy="253916"/>
          </a:xfrm>
          <a:prstGeom prst="rect">
            <a:avLst/>
          </a:prstGeom>
          <a:noFill/>
        </p:spPr>
        <p:txBody>
          <a:bodyPr wrap="square" rtlCol="0">
            <a:spAutoFit/>
          </a:bodyPr>
          <a:lstStyle/>
          <a:p>
            <a:r>
              <a:rPr kumimoji="1" lang="en-US" altLang="ja-JP" sz="1050" dirty="0" smtClean="0"/>
              <a:t>Source; </a:t>
            </a:r>
            <a:r>
              <a:rPr lang="en-US" altLang="ja-JP" sz="1050" dirty="0"/>
              <a:t>http://www.umicore.jp/ja/umsjInfo/ujpPressRelease/show_20100407_umicore_investment_in_Kobe_EN.pdf</a:t>
            </a:r>
            <a:endParaRPr kumimoji="1" lang="ja-JP" altLang="en-US" sz="1050" dirty="0"/>
          </a:p>
        </p:txBody>
      </p:sp>
      <p:sp>
        <p:nvSpPr>
          <p:cNvPr id="13" name="正方形/長方形 12"/>
          <p:cNvSpPr/>
          <p:nvPr/>
        </p:nvSpPr>
        <p:spPr>
          <a:xfrm>
            <a:off x="178412" y="3717032"/>
            <a:ext cx="4969652" cy="778885"/>
          </a:xfrm>
          <a:prstGeom prst="rect">
            <a:avLst/>
          </a:prstGeom>
        </p:spPr>
        <p:txBody>
          <a:bodyPr wrap="square" lIns="85551" tIns="42776" rIns="85551" bIns="42776">
            <a:spAutoFit/>
          </a:bodyPr>
          <a:lstStyle/>
          <a:p>
            <a:r>
              <a:rPr lang="en-US" altLang="ja-JP" sz="1500" b="1" dirty="0" smtClean="0"/>
              <a:t>Jan. 24, 2013</a:t>
            </a:r>
            <a:endParaRPr lang="en-US" altLang="ja-JP" sz="1500" b="1" dirty="0"/>
          </a:p>
          <a:p>
            <a:r>
              <a:rPr lang="en-US" altLang="ja-JP" sz="1500" b="1" dirty="0"/>
              <a:t>BMW Group and Toyota Motor Corporation Deepen Collaboration by Signing Binding </a:t>
            </a:r>
            <a:r>
              <a:rPr lang="en-US" altLang="ja-JP" sz="1500" b="1" dirty="0" smtClean="0"/>
              <a:t>Agreements</a:t>
            </a:r>
            <a:endParaRPr lang="en-US" altLang="ja-JP" sz="1500" b="1" dirty="0"/>
          </a:p>
        </p:txBody>
      </p:sp>
      <p:sp>
        <p:nvSpPr>
          <p:cNvPr id="14" name="正方形/長方形 13"/>
          <p:cNvSpPr/>
          <p:nvPr/>
        </p:nvSpPr>
        <p:spPr>
          <a:xfrm>
            <a:off x="218656" y="4495917"/>
            <a:ext cx="6801615" cy="1933047"/>
          </a:xfrm>
          <a:prstGeom prst="rect">
            <a:avLst/>
          </a:prstGeom>
        </p:spPr>
        <p:txBody>
          <a:bodyPr wrap="square" lIns="85551" tIns="42776" rIns="85551" bIns="42776">
            <a:spAutoFit/>
          </a:bodyPr>
          <a:lstStyle/>
          <a:p>
            <a:r>
              <a:rPr lang="en-US" altLang="ja-JP" sz="1500" dirty="0"/>
              <a:t>Munich. BMW Group and Toyota Motor Corporation (TMC) are pursuing their successful strategic long-term cooperation in the field of sustainable mobility today by signing binding agreements aimed at long-term collaboration between the two companies for the joint development of a fuel cell system, joint development of architecture and components for a sports vehicle, and joint research and development of lightweight technologies. These agreements follow a memorandum of understanding signed in June 2012. </a:t>
            </a:r>
          </a:p>
          <a:p>
            <a:endParaRPr lang="en-US" altLang="ja-JP" sz="1500" dirty="0"/>
          </a:p>
        </p:txBody>
      </p:sp>
      <p:sp>
        <p:nvSpPr>
          <p:cNvPr id="15" name="テキスト ボックス 14"/>
          <p:cNvSpPr txBox="1"/>
          <p:nvPr/>
        </p:nvSpPr>
        <p:spPr>
          <a:xfrm>
            <a:off x="235245" y="6175048"/>
            <a:ext cx="8673512" cy="253916"/>
          </a:xfrm>
          <a:prstGeom prst="rect">
            <a:avLst/>
          </a:prstGeom>
          <a:noFill/>
        </p:spPr>
        <p:txBody>
          <a:bodyPr wrap="square" rtlCol="0">
            <a:spAutoFit/>
          </a:bodyPr>
          <a:lstStyle/>
          <a:p>
            <a:r>
              <a:rPr kumimoji="1" lang="en-US" altLang="ja-JP" sz="1050" dirty="0" smtClean="0"/>
              <a:t>Source; </a:t>
            </a:r>
            <a:r>
              <a:rPr lang="en-US" altLang="ja-JP" sz="1050" dirty="0"/>
              <a:t>http://www.bmwgroup.com/e/0_0_www_bmwgroup_com/investor_relations/corporate_news/news/2013/Vertragsunterz_Toyota_Jan_13.html</a:t>
            </a:r>
            <a:endParaRPr kumimoji="1" lang="ja-JP" altLang="en-US" sz="1050" dirty="0"/>
          </a:p>
        </p:txBody>
      </p:sp>
      <p:sp>
        <p:nvSpPr>
          <p:cNvPr id="10"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35</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2" name="直線コネクタ 11"/>
          <p:cNvCxnSpPr/>
          <p:nvPr/>
        </p:nvCxnSpPr>
        <p:spPr>
          <a:xfrm>
            <a:off x="26416" y="47667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0" y="0"/>
            <a:ext cx="9169559" cy="47667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r>
              <a:rPr lang="en-US" altLang="ja-JP" sz="2400" b="1" dirty="0">
                <a:solidFill>
                  <a:prstClr val="black"/>
                </a:solidFill>
                <a:latin typeface="Arial" panose="020B0604020202020204" pitchFamily="34" charset="0"/>
                <a:cs typeface="Arial" panose="020B0604020202020204" pitchFamily="34" charset="0"/>
              </a:rPr>
              <a:t>EU-Japan </a:t>
            </a:r>
            <a:r>
              <a:rPr lang="en-US" altLang="ja-JP" sz="2400" b="1" dirty="0" smtClean="0">
                <a:solidFill>
                  <a:prstClr val="black"/>
                </a:solidFill>
                <a:latin typeface="Arial" panose="020B0604020202020204" pitchFamily="34" charset="0"/>
                <a:cs typeface="Arial" panose="020B0604020202020204" pitchFamily="34" charset="0"/>
              </a:rPr>
              <a:t>Investment </a:t>
            </a:r>
            <a:r>
              <a:rPr lang="en-US" altLang="ja-JP" sz="2400" b="1" dirty="0">
                <a:solidFill>
                  <a:prstClr val="black"/>
                </a:solidFill>
                <a:latin typeface="Arial" panose="020B0604020202020204" pitchFamily="34" charset="0"/>
                <a:cs typeface="Arial" panose="020B0604020202020204" pitchFamily="34" charset="0"/>
              </a:rPr>
              <a:t>in </a:t>
            </a:r>
            <a:r>
              <a:rPr lang="en-US" altLang="ja-JP" sz="2400" b="1" dirty="0" smtClean="0">
                <a:solidFill>
                  <a:prstClr val="black"/>
                </a:solidFill>
                <a:latin typeface="Arial" panose="020B0604020202020204" pitchFamily="34" charset="0"/>
                <a:cs typeface="Arial" panose="020B0604020202020204" pitchFamily="34" charset="0"/>
              </a:rPr>
              <a:t>Innovation</a:t>
            </a:r>
            <a:endParaRPr lang="en-US" altLang="ja-JP"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472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1600" y="2636912"/>
            <a:ext cx="7200800" cy="769441"/>
          </a:xfrm>
          <a:prstGeom prst="rect">
            <a:avLst/>
          </a:prstGeom>
          <a:noFill/>
        </p:spPr>
        <p:txBody>
          <a:bodyPr wrap="square" rtlCol="0">
            <a:spAutoFit/>
          </a:bodyPr>
          <a:lstStyle/>
          <a:p>
            <a:pPr algn="ctr"/>
            <a:r>
              <a:rPr lang="en-US" altLang="ja-JP" sz="4400" dirty="0" smtClean="0">
                <a:cs typeface="Arial" pitchFamily="34" charset="0"/>
              </a:rPr>
              <a:t>4) </a:t>
            </a:r>
            <a:r>
              <a:rPr lang="ja-JP" altLang="en-US" sz="4400" dirty="0" smtClean="0">
                <a:cs typeface="Arial" pitchFamily="34" charset="0"/>
              </a:rPr>
              <a:t>Global </a:t>
            </a:r>
            <a:r>
              <a:rPr lang="ja-JP" altLang="en-US" sz="4400" dirty="0">
                <a:cs typeface="Arial" pitchFamily="34" charset="0"/>
              </a:rPr>
              <a:t>Economic Integration</a:t>
            </a:r>
            <a:endParaRPr kumimoji="1" lang="en-US" altLang="ja-JP" sz="4400" dirty="0" smtClean="0"/>
          </a:p>
        </p:txBody>
      </p:sp>
      <p:sp>
        <p:nvSpPr>
          <p:cNvPr id="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36</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71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正方形/長方形 690"/>
          <p:cNvSpPr/>
          <p:nvPr/>
        </p:nvSpPr>
        <p:spPr bwMode="auto">
          <a:xfrm>
            <a:off x="164123" y="960438"/>
            <a:ext cx="5161086" cy="538162"/>
          </a:xfrm>
          <a:prstGeom prst="rect">
            <a:avLst/>
          </a:prstGeom>
          <a:solidFill>
            <a:schemeClr val="bg1">
              <a:lumMod val="95000"/>
            </a:schemeClr>
          </a:solidFill>
          <a:ln>
            <a:solidFill>
              <a:schemeClr val="bg1">
                <a:lumMod val="65000"/>
              </a:schemeClr>
            </a:solidFill>
            <a:prstDash val="sysDash"/>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p>
        </p:txBody>
      </p:sp>
      <p:graphicFrame>
        <p:nvGraphicFramePr>
          <p:cNvPr id="712" name="表 711"/>
          <p:cNvGraphicFramePr>
            <a:graphicFrameLocks noGrp="1"/>
          </p:cNvGraphicFramePr>
          <p:nvPr>
            <p:extLst>
              <p:ext uri="{D42A27DB-BD31-4B8C-83A1-F6EECF244321}">
                <p14:modId xmlns:p14="http://schemas.microsoft.com/office/powerpoint/2010/main" val="2735694397"/>
              </p:ext>
            </p:extLst>
          </p:nvPr>
        </p:nvGraphicFramePr>
        <p:xfrm>
          <a:off x="5781295" y="5646357"/>
          <a:ext cx="3323493" cy="869092"/>
        </p:xfrm>
        <a:graphic>
          <a:graphicData uri="http://schemas.openxmlformats.org/drawingml/2006/table">
            <a:tbl>
              <a:tblPr firstRow="1" bandRow="1">
                <a:tableStyleId>{5C22544A-7EE6-4342-B048-85BDC9FD1C3A}</a:tableStyleId>
              </a:tblPr>
              <a:tblGrid>
                <a:gridCol w="620538"/>
                <a:gridCol w="2702955"/>
              </a:tblGrid>
              <a:tr h="3054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rPr>
                        <a:t>Launched</a:t>
                      </a:r>
                      <a:r>
                        <a:rPr kumimoji="1" lang="en-US" altLang="ja-JP" sz="1200" baseline="0" dirty="0" smtClean="0">
                          <a:solidFill>
                            <a:schemeClr val="tx1"/>
                          </a:solidFill>
                        </a:rPr>
                        <a:t> negotiations</a:t>
                      </a:r>
                      <a:endParaRPr kumimoji="1" lang="en-US" altLang="ja-JP" sz="12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lang="en-US" altLang="ja-JP" sz="1100" dirty="0" smtClean="0">
                          <a:solidFill>
                            <a:srgbClr val="000000"/>
                          </a:solidFill>
                          <a:latin typeface="+mn-lt"/>
                          <a:ea typeface="Arial Unicode MS" pitchFamily="50" charset="-128"/>
                          <a:cs typeface="Arial Unicode MS" pitchFamily="50" charset="-128"/>
                        </a:rPr>
                        <a:t>1 country </a:t>
                      </a:r>
                      <a:r>
                        <a:rPr kumimoji="1" lang="en-US" altLang="ja-JP" sz="1100" dirty="0" smtClean="0">
                          <a:solidFill>
                            <a:schemeClr val="tx1"/>
                          </a:solidFill>
                        </a:rPr>
                        <a:t>)</a:t>
                      </a:r>
                    </a:p>
                  </a:txBody>
                  <a:tcPr marL="84438" marR="84438" marT="45823" marB="45823"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00"/>
                    </a:solidFill>
                  </a:tcPr>
                </a:tc>
                <a:tc hMerge="1">
                  <a:txBody>
                    <a:bodyPr/>
                    <a:lstStyle/>
                    <a:p>
                      <a:endParaRPr kumimoji="1" lang="ja-JP" altLang="en-US" dirty="0"/>
                    </a:p>
                  </a:txBody>
                  <a:tcPr/>
                </a:tc>
              </a:tr>
              <a:tr h="259664">
                <a:tc>
                  <a:txBody>
                    <a:bodyPr/>
                    <a:lstStyle/>
                    <a:p>
                      <a:pPr algn="ctr"/>
                      <a:r>
                        <a:rPr kumimoji="1" lang="en-US" altLang="ja-JP" sz="1100" dirty="0" smtClean="0"/>
                        <a:t>Middle East</a:t>
                      </a:r>
                      <a:endParaRPr kumimoji="1" lang="ja-JP" altLang="en-US" sz="1100" dirty="0"/>
                    </a:p>
                  </a:txBody>
                  <a:tcPr marL="84438" marR="84438" marT="45823" marB="45823" anchor="ctr">
                    <a:lnL w="12700" cap="flat" cmpd="sng" algn="ctr">
                      <a:solidFill>
                        <a:schemeClr val="accent6"/>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99"/>
                    </a:solidFill>
                  </a:tcPr>
                </a:tc>
                <a:tc>
                  <a:txBody>
                    <a:bodyPr/>
                    <a:lstStyle/>
                    <a:p>
                      <a:pPr algn="l"/>
                      <a:r>
                        <a:rPr kumimoji="1" lang="ja-JP" altLang="en-US" sz="1100" b="1" dirty="0" smtClean="0"/>
                        <a:t>　　　　　　     　</a:t>
                      </a:r>
                      <a:r>
                        <a:rPr kumimoji="1" lang="en-US" altLang="ja-JP" sz="1100" b="1" dirty="0" smtClean="0"/>
                        <a:t>Turkey</a:t>
                      </a:r>
                    </a:p>
                  </a:txBody>
                  <a:tcPr marL="84438" marR="84438" marT="45823" marB="45823" anchor="ctr">
                    <a:lnL w="12700" cap="flat" cmpd="sng" algn="ctr">
                      <a:solidFill>
                        <a:schemeClr val="bg1">
                          <a:lumMod val="75000"/>
                        </a:schemeClr>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r>
            </a:tbl>
          </a:graphicData>
        </a:graphic>
      </p:graphicFrame>
      <p:cxnSp>
        <p:nvCxnSpPr>
          <p:cNvPr id="3" name="直線コネクタ 2"/>
          <p:cNvCxnSpPr/>
          <p:nvPr/>
        </p:nvCxnSpPr>
        <p:spPr>
          <a:xfrm>
            <a:off x="23447" y="1457325"/>
            <a:ext cx="5715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線コネクタ 1"/>
          <p:cNvCxnSpPr/>
          <p:nvPr/>
        </p:nvCxnSpPr>
        <p:spPr>
          <a:xfrm>
            <a:off x="23447" y="1457325"/>
            <a:ext cx="5715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159" name="Freeform 752"/>
          <p:cNvSpPr>
            <a:spLocks/>
          </p:cNvSpPr>
          <p:nvPr/>
        </p:nvSpPr>
        <p:spPr bwMode="auto">
          <a:xfrm>
            <a:off x="633047" y="2589827"/>
            <a:ext cx="414703" cy="255034"/>
          </a:xfrm>
          <a:custGeom>
            <a:avLst/>
            <a:gdLst>
              <a:gd name="T0" fmla="*/ 2147483647 w 303"/>
              <a:gd name="T1" fmla="*/ 2147483647 h 138"/>
              <a:gd name="T2" fmla="*/ 2147483647 w 303"/>
              <a:gd name="T3" fmla="*/ 2147483647 h 138"/>
              <a:gd name="T4" fmla="*/ 2147483647 w 303"/>
              <a:gd name="T5" fmla="*/ 2147483647 h 138"/>
              <a:gd name="T6" fmla="*/ 2147483647 w 303"/>
              <a:gd name="T7" fmla="*/ 2147483647 h 138"/>
              <a:gd name="T8" fmla="*/ 2147483647 w 303"/>
              <a:gd name="T9" fmla="*/ 2147483647 h 138"/>
              <a:gd name="T10" fmla="*/ 2147483647 w 303"/>
              <a:gd name="T11" fmla="*/ 2147483647 h 138"/>
              <a:gd name="T12" fmla="*/ 2147483647 w 303"/>
              <a:gd name="T13" fmla="*/ 2147483647 h 138"/>
              <a:gd name="T14" fmla="*/ 2147483647 w 303"/>
              <a:gd name="T15" fmla="*/ 2147483647 h 138"/>
              <a:gd name="T16" fmla="*/ 2147483647 w 303"/>
              <a:gd name="T17" fmla="*/ 2147483647 h 138"/>
              <a:gd name="T18" fmla="*/ 2147483647 w 303"/>
              <a:gd name="T19" fmla="*/ 2147483647 h 138"/>
              <a:gd name="T20" fmla="*/ 2147483647 w 303"/>
              <a:gd name="T21" fmla="*/ 2147483647 h 138"/>
              <a:gd name="T22" fmla="*/ 2147483647 w 303"/>
              <a:gd name="T23" fmla="*/ 2147483647 h 138"/>
              <a:gd name="T24" fmla="*/ 2147483647 w 303"/>
              <a:gd name="T25" fmla="*/ 2147483647 h 138"/>
              <a:gd name="T26" fmla="*/ 2147483647 w 303"/>
              <a:gd name="T27" fmla="*/ 2147483647 h 138"/>
              <a:gd name="T28" fmla="*/ 2147483647 w 303"/>
              <a:gd name="T29" fmla="*/ 2147483647 h 138"/>
              <a:gd name="T30" fmla="*/ 2147483647 w 303"/>
              <a:gd name="T31" fmla="*/ 2147483647 h 138"/>
              <a:gd name="T32" fmla="*/ 2147483647 w 303"/>
              <a:gd name="T33" fmla="*/ 2147483647 h 138"/>
              <a:gd name="T34" fmla="*/ 2147483647 w 303"/>
              <a:gd name="T35" fmla="*/ 2147483647 h 138"/>
              <a:gd name="T36" fmla="*/ 2147483647 w 303"/>
              <a:gd name="T37" fmla="*/ 2147483647 h 138"/>
              <a:gd name="T38" fmla="*/ 2147483647 w 303"/>
              <a:gd name="T39" fmla="*/ 2147483647 h 138"/>
              <a:gd name="T40" fmla="*/ 2147483647 w 303"/>
              <a:gd name="T41" fmla="*/ 2147483647 h 138"/>
              <a:gd name="T42" fmla="*/ 2147483647 w 303"/>
              <a:gd name="T43" fmla="*/ 2147483647 h 138"/>
              <a:gd name="T44" fmla="*/ 2147483647 w 303"/>
              <a:gd name="T45" fmla="*/ 2147483647 h 138"/>
              <a:gd name="T46" fmla="*/ 2147483647 w 303"/>
              <a:gd name="T47" fmla="*/ 2147483647 h 138"/>
              <a:gd name="T48" fmla="*/ 2147483647 w 303"/>
              <a:gd name="T49" fmla="*/ 2147483647 h 138"/>
              <a:gd name="T50" fmla="*/ 2147483647 w 303"/>
              <a:gd name="T51" fmla="*/ 2147483647 h 138"/>
              <a:gd name="T52" fmla="*/ 2147483647 w 303"/>
              <a:gd name="T53" fmla="*/ 2147483647 h 138"/>
              <a:gd name="T54" fmla="*/ 2147483647 w 303"/>
              <a:gd name="T55" fmla="*/ 2147483647 h 138"/>
              <a:gd name="T56" fmla="*/ 2147483647 w 303"/>
              <a:gd name="T57" fmla="*/ 2147483647 h 138"/>
              <a:gd name="T58" fmla="*/ 2147483647 w 303"/>
              <a:gd name="T59" fmla="*/ 2147483647 h 138"/>
              <a:gd name="T60" fmla="*/ 2147483647 w 303"/>
              <a:gd name="T61" fmla="*/ 2147483647 h 138"/>
              <a:gd name="T62" fmla="*/ 2147483647 w 303"/>
              <a:gd name="T63" fmla="*/ 2147483647 h 138"/>
              <a:gd name="T64" fmla="*/ 2147483647 w 303"/>
              <a:gd name="T65" fmla="*/ 2147483647 h 138"/>
              <a:gd name="T66" fmla="*/ 2147483647 w 303"/>
              <a:gd name="T67" fmla="*/ 2147483647 h 138"/>
              <a:gd name="T68" fmla="*/ 2147483647 w 303"/>
              <a:gd name="T69" fmla="*/ 2147483647 h 138"/>
              <a:gd name="T70" fmla="*/ 2147483647 w 303"/>
              <a:gd name="T71" fmla="*/ 2147483647 h 138"/>
              <a:gd name="T72" fmla="*/ 2147483647 w 303"/>
              <a:gd name="T73" fmla="*/ 2147483647 h 138"/>
              <a:gd name="T74" fmla="*/ 2147483647 w 303"/>
              <a:gd name="T75" fmla="*/ 2147483647 h 138"/>
              <a:gd name="T76" fmla="*/ 2147483647 w 303"/>
              <a:gd name="T77" fmla="*/ 2147483647 h 138"/>
              <a:gd name="T78" fmla="*/ 2147483647 w 303"/>
              <a:gd name="T79" fmla="*/ 2147483647 h 138"/>
              <a:gd name="T80" fmla="*/ 2147483647 w 303"/>
              <a:gd name="T81" fmla="*/ 2147483647 h 138"/>
              <a:gd name="T82" fmla="*/ 2147483647 w 303"/>
              <a:gd name="T83" fmla="*/ 2147483647 h 138"/>
              <a:gd name="T84" fmla="*/ 2147483647 w 303"/>
              <a:gd name="T85" fmla="*/ 2147483647 h 138"/>
              <a:gd name="T86" fmla="*/ 2147483647 w 303"/>
              <a:gd name="T87" fmla="*/ 2147483647 h 138"/>
              <a:gd name="T88" fmla="*/ 2147483647 w 303"/>
              <a:gd name="T89" fmla="*/ 2147483647 h 138"/>
              <a:gd name="T90" fmla="*/ 2147483647 w 303"/>
              <a:gd name="T91" fmla="*/ 2147483647 h 138"/>
              <a:gd name="T92" fmla="*/ 2147483647 w 303"/>
              <a:gd name="T93" fmla="*/ 2147483647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3"/>
              <a:gd name="T142" fmla="*/ 0 h 138"/>
              <a:gd name="T143" fmla="*/ 303 w 303"/>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3" h="138">
                <a:moveTo>
                  <a:pt x="301" y="66"/>
                </a:moveTo>
                <a:cubicBezTo>
                  <a:pt x="298" y="65"/>
                  <a:pt x="293" y="65"/>
                  <a:pt x="297" y="62"/>
                </a:cubicBezTo>
                <a:cubicBezTo>
                  <a:pt x="301" y="59"/>
                  <a:pt x="302" y="60"/>
                  <a:pt x="302" y="58"/>
                </a:cubicBezTo>
                <a:cubicBezTo>
                  <a:pt x="302" y="56"/>
                  <a:pt x="301" y="56"/>
                  <a:pt x="297" y="53"/>
                </a:cubicBezTo>
                <a:cubicBezTo>
                  <a:pt x="293" y="51"/>
                  <a:pt x="293" y="48"/>
                  <a:pt x="290" y="49"/>
                </a:cubicBezTo>
                <a:cubicBezTo>
                  <a:pt x="287" y="50"/>
                  <a:pt x="288" y="52"/>
                  <a:pt x="284" y="49"/>
                </a:cubicBezTo>
                <a:cubicBezTo>
                  <a:pt x="281" y="46"/>
                  <a:pt x="282" y="46"/>
                  <a:pt x="279" y="46"/>
                </a:cubicBezTo>
                <a:cubicBezTo>
                  <a:pt x="275" y="46"/>
                  <a:pt x="275" y="49"/>
                  <a:pt x="272" y="46"/>
                </a:cubicBezTo>
                <a:cubicBezTo>
                  <a:pt x="269" y="44"/>
                  <a:pt x="267" y="39"/>
                  <a:pt x="265" y="39"/>
                </a:cubicBezTo>
                <a:cubicBezTo>
                  <a:pt x="262" y="39"/>
                  <a:pt x="261" y="47"/>
                  <a:pt x="256" y="43"/>
                </a:cubicBezTo>
                <a:cubicBezTo>
                  <a:pt x="251" y="39"/>
                  <a:pt x="250" y="37"/>
                  <a:pt x="248" y="37"/>
                </a:cubicBezTo>
                <a:cubicBezTo>
                  <a:pt x="245" y="38"/>
                  <a:pt x="241" y="40"/>
                  <a:pt x="240" y="38"/>
                </a:cubicBezTo>
                <a:cubicBezTo>
                  <a:pt x="240" y="35"/>
                  <a:pt x="237" y="25"/>
                  <a:pt x="235" y="25"/>
                </a:cubicBezTo>
                <a:cubicBezTo>
                  <a:pt x="232" y="25"/>
                  <a:pt x="227" y="26"/>
                  <a:pt x="226" y="23"/>
                </a:cubicBezTo>
                <a:cubicBezTo>
                  <a:pt x="224" y="20"/>
                  <a:pt x="222" y="20"/>
                  <a:pt x="223" y="17"/>
                </a:cubicBezTo>
                <a:cubicBezTo>
                  <a:pt x="224" y="14"/>
                  <a:pt x="228" y="15"/>
                  <a:pt x="226" y="12"/>
                </a:cubicBezTo>
                <a:cubicBezTo>
                  <a:pt x="224" y="9"/>
                  <a:pt x="222" y="5"/>
                  <a:pt x="219" y="5"/>
                </a:cubicBezTo>
                <a:cubicBezTo>
                  <a:pt x="216" y="4"/>
                  <a:pt x="215" y="5"/>
                  <a:pt x="210" y="5"/>
                </a:cubicBezTo>
                <a:cubicBezTo>
                  <a:pt x="204" y="4"/>
                  <a:pt x="205" y="0"/>
                  <a:pt x="202" y="4"/>
                </a:cubicBezTo>
                <a:cubicBezTo>
                  <a:pt x="200" y="7"/>
                  <a:pt x="199" y="13"/>
                  <a:pt x="195" y="9"/>
                </a:cubicBezTo>
                <a:cubicBezTo>
                  <a:pt x="194" y="8"/>
                  <a:pt x="193" y="7"/>
                  <a:pt x="193" y="6"/>
                </a:cubicBezTo>
                <a:cubicBezTo>
                  <a:pt x="193" y="6"/>
                  <a:pt x="193" y="6"/>
                  <a:pt x="193" y="6"/>
                </a:cubicBezTo>
                <a:cubicBezTo>
                  <a:pt x="193" y="6"/>
                  <a:pt x="179" y="8"/>
                  <a:pt x="178" y="13"/>
                </a:cubicBezTo>
                <a:cubicBezTo>
                  <a:pt x="178" y="17"/>
                  <a:pt x="179" y="23"/>
                  <a:pt x="177" y="23"/>
                </a:cubicBezTo>
                <a:cubicBezTo>
                  <a:pt x="174" y="23"/>
                  <a:pt x="170" y="17"/>
                  <a:pt x="168" y="18"/>
                </a:cubicBezTo>
                <a:cubicBezTo>
                  <a:pt x="167" y="19"/>
                  <a:pt x="162" y="23"/>
                  <a:pt x="160" y="20"/>
                </a:cubicBezTo>
                <a:cubicBezTo>
                  <a:pt x="158" y="17"/>
                  <a:pt x="159" y="14"/>
                  <a:pt x="156" y="16"/>
                </a:cubicBezTo>
                <a:cubicBezTo>
                  <a:pt x="153" y="18"/>
                  <a:pt x="151" y="20"/>
                  <a:pt x="149" y="19"/>
                </a:cubicBezTo>
                <a:cubicBezTo>
                  <a:pt x="147" y="17"/>
                  <a:pt x="147" y="13"/>
                  <a:pt x="144" y="16"/>
                </a:cubicBezTo>
                <a:cubicBezTo>
                  <a:pt x="140" y="19"/>
                  <a:pt x="144" y="23"/>
                  <a:pt x="138" y="19"/>
                </a:cubicBezTo>
                <a:cubicBezTo>
                  <a:pt x="133" y="15"/>
                  <a:pt x="120" y="11"/>
                  <a:pt x="112" y="11"/>
                </a:cubicBezTo>
                <a:cubicBezTo>
                  <a:pt x="104" y="11"/>
                  <a:pt x="99" y="10"/>
                  <a:pt x="96" y="13"/>
                </a:cubicBezTo>
                <a:cubicBezTo>
                  <a:pt x="93" y="15"/>
                  <a:pt x="92" y="17"/>
                  <a:pt x="85" y="17"/>
                </a:cubicBezTo>
                <a:cubicBezTo>
                  <a:pt x="85" y="19"/>
                  <a:pt x="86" y="21"/>
                  <a:pt x="88" y="23"/>
                </a:cubicBezTo>
                <a:cubicBezTo>
                  <a:pt x="94" y="28"/>
                  <a:pt x="92" y="26"/>
                  <a:pt x="92" y="29"/>
                </a:cubicBezTo>
                <a:cubicBezTo>
                  <a:pt x="92" y="33"/>
                  <a:pt x="97" y="38"/>
                  <a:pt x="92" y="39"/>
                </a:cubicBezTo>
                <a:cubicBezTo>
                  <a:pt x="88" y="39"/>
                  <a:pt x="82" y="40"/>
                  <a:pt x="78" y="46"/>
                </a:cubicBezTo>
                <a:cubicBezTo>
                  <a:pt x="74" y="51"/>
                  <a:pt x="75" y="52"/>
                  <a:pt x="75" y="57"/>
                </a:cubicBezTo>
                <a:cubicBezTo>
                  <a:pt x="75" y="62"/>
                  <a:pt x="74" y="64"/>
                  <a:pt x="72" y="64"/>
                </a:cubicBezTo>
                <a:cubicBezTo>
                  <a:pt x="72" y="64"/>
                  <a:pt x="68" y="58"/>
                  <a:pt x="64" y="55"/>
                </a:cubicBezTo>
                <a:cubicBezTo>
                  <a:pt x="61" y="51"/>
                  <a:pt x="49" y="55"/>
                  <a:pt x="42" y="53"/>
                </a:cubicBezTo>
                <a:cubicBezTo>
                  <a:pt x="35" y="51"/>
                  <a:pt x="35" y="53"/>
                  <a:pt x="33" y="55"/>
                </a:cubicBezTo>
                <a:cubicBezTo>
                  <a:pt x="30" y="58"/>
                  <a:pt x="25" y="53"/>
                  <a:pt x="25" y="53"/>
                </a:cubicBezTo>
                <a:cubicBezTo>
                  <a:pt x="25" y="53"/>
                  <a:pt x="20" y="58"/>
                  <a:pt x="18" y="60"/>
                </a:cubicBezTo>
                <a:cubicBezTo>
                  <a:pt x="16" y="62"/>
                  <a:pt x="14" y="65"/>
                  <a:pt x="10" y="65"/>
                </a:cubicBezTo>
                <a:cubicBezTo>
                  <a:pt x="5" y="65"/>
                  <a:pt x="2" y="66"/>
                  <a:pt x="2" y="68"/>
                </a:cubicBezTo>
                <a:cubicBezTo>
                  <a:pt x="2" y="70"/>
                  <a:pt x="0" y="75"/>
                  <a:pt x="4" y="77"/>
                </a:cubicBezTo>
                <a:cubicBezTo>
                  <a:pt x="4" y="77"/>
                  <a:pt x="9" y="82"/>
                  <a:pt x="11" y="83"/>
                </a:cubicBezTo>
                <a:cubicBezTo>
                  <a:pt x="14" y="85"/>
                  <a:pt x="17" y="83"/>
                  <a:pt x="20" y="83"/>
                </a:cubicBezTo>
                <a:cubicBezTo>
                  <a:pt x="23" y="83"/>
                  <a:pt x="25" y="81"/>
                  <a:pt x="26" y="79"/>
                </a:cubicBezTo>
                <a:cubicBezTo>
                  <a:pt x="26" y="77"/>
                  <a:pt x="34" y="77"/>
                  <a:pt x="36" y="76"/>
                </a:cubicBezTo>
                <a:cubicBezTo>
                  <a:pt x="39" y="75"/>
                  <a:pt x="40" y="76"/>
                  <a:pt x="44" y="76"/>
                </a:cubicBezTo>
                <a:cubicBezTo>
                  <a:pt x="47" y="76"/>
                  <a:pt x="44" y="70"/>
                  <a:pt x="47" y="69"/>
                </a:cubicBezTo>
                <a:cubicBezTo>
                  <a:pt x="50" y="68"/>
                  <a:pt x="58" y="72"/>
                  <a:pt x="61" y="72"/>
                </a:cubicBezTo>
                <a:cubicBezTo>
                  <a:pt x="63" y="72"/>
                  <a:pt x="69" y="72"/>
                  <a:pt x="69" y="72"/>
                </a:cubicBezTo>
                <a:cubicBezTo>
                  <a:pt x="69" y="72"/>
                  <a:pt x="69" y="72"/>
                  <a:pt x="69" y="72"/>
                </a:cubicBezTo>
                <a:cubicBezTo>
                  <a:pt x="69" y="72"/>
                  <a:pt x="69" y="73"/>
                  <a:pt x="69" y="73"/>
                </a:cubicBezTo>
                <a:cubicBezTo>
                  <a:pt x="69" y="76"/>
                  <a:pt x="76" y="77"/>
                  <a:pt x="77" y="78"/>
                </a:cubicBezTo>
                <a:cubicBezTo>
                  <a:pt x="77" y="78"/>
                  <a:pt x="82" y="79"/>
                  <a:pt x="88" y="79"/>
                </a:cubicBezTo>
                <a:cubicBezTo>
                  <a:pt x="94" y="80"/>
                  <a:pt x="100" y="81"/>
                  <a:pt x="102" y="82"/>
                </a:cubicBezTo>
                <a:cubicBezTo>
                  <a:pt x="104" y="83"/>
                  <a:pt x="107" y="82"/>
                  <a:pt x="110" y="81"/>
                </a:cubicBezTo>
                <a:cubicBezTo>
                  <a:pt x="112" y="79"/>
                  <a:pt x="115" y="80"/>
                  <a:pt x="121" y="76"/>
                </a:cubicBezTo>
                <a:cubicBezTo>
                  <a:pt x="126" y="72"/>
                  <a:pt x="130" y="71"/>
                  <a:pt x="135" y="72"/>
                </a:cubicBezTo>
                <a:cubicBezTo>
                  <a:pt x="140" y="72"/>
                  <a:pt x="141" y="73"/>
                  <a:pt x="147" y="75"/>
                </a:cubicBezTo>
                <a:cubicBezTo>
                  <a:pt x="152" y="77"/>
                  <a:pt x="152" y="75"/>
                  <a:pt x="155" y="79"/>
                </a:cubicBezTo>
                <a:cubicBezTo>
                  <a:pt x="159" y="83"/>
                  <a:pt x="164" y="92"/>
                  <a:pt x="165" y="94"/>
                </a:cubicBezTo>
                <a:cubicBezTo>
                  <a:pt x="167" y="96"/>
                  <a:pt x="169" y="99"/>
                  <a:pt x="169" y="101"/>
                </a:cubicBezTo>
                <a:cubicBezTo>
                  <a:pt x="170" y="103"/>
                  <a:pt x="173" y="106"/>
                  <a:pt x="175" y="109"/>
                </a:cubicBezTo>
                <a:cubicBezTo>
                  <a:pt x="179" y="106"/>
                  <a:pt x="178" y="103"/>
                  <a:pt x="183" y="102"/>
                </a:cubicBezTo>
                <a:cubicBezTo>
                  <a:pt x="187" y="101"/>
                  <a:pt x="188" y="101"/>
                  <a:pt x="190" y="104"/>
                </a:cubicBezTo>
                <a:cubicBezTo>
                  <a:pt x="192" y="107"/>
                  <a:pt x="192" y="109"/>
                  <a:pt x="196" y="109"/>
                </a:cubicBezTo>
                <a:cubicBezTo>
                  <a:pt x="200" y="109"/>
                  <a:pt x="203" y="112"/>
                  <a:pt x="208" y="111"/>
                </a:cubicBezTo>
                <a:cubicBezTo>
                  <a:pt x="213" y="110"/>
                  <a:pt x="219" y="110"/>
                  <a:pt x="219" y="111"/>
                </a:cubicBezTo>
                <a:cubicBezTo>
                  <a:pt x="219" y="112"/>
                  <a:pt x="207" y="118"/>
                  <a:pt x="205" y="119"/>
                </a:cubicBezTo>
                <a:cubicBezTo>
                  <a:pt x="203" y="120"/>
                  <a:pt x="202" y="121"/>
                  <a:pt x="205" y="122"/>
                </a:cubicBezTo>
                <a:cubicBezTo>
                  <a:pt x="208" y="123"/>
                  <a:pt x="215" y="124"/>
                  <a:pt x="215" y="127"/>
                </a:cubicBezTo>
                <a:cubicBezTo>
                  <a:pt x="215" y="129"/>
                  <a:pt x="211" y="132"/>
                  <a:pt x="213" y="134"/>
                </a:cubicBezTo>
                <a:cubicBezTo>
                  <a:pt x="215" y="136"/>
                  <a:pt x="218" y="138"/>
                  <a:pt x="221" y="138"/>
                </a:cubicBezTo>
                <a:cubicBezTo>
                  <a:pt x="223" y="137"/>
                  <a:pt x="227" y="133"/>
                  <a:pt x="230" y="132"/>
                </a:cubicBezTo>
                <a:cubicBezTo>
                  <a:pt x="233" y="131"/>
                  <a:pt x="238" y="127"/>
                  <a:pt x="243" y="127"/>
                </a:cubicBezTo>
                <a:cubicBezTo>
                  <a:pt x="247" y="127"/>
                  <a:pt x="253" y="128"/>
                  <a:pt x="255" y="126"/>
                </a:cubicBezTo>
                <a:cubicBezTo>
                  <a:pt x="257" y="125"/>
                  <a:pt x="258" y="125"/>
                  <a:pt x="257" y="124"/>
                </a:cubicBezTo>
                <a:cubicBezTo>
                  <a:pt x="256" y="123"/>
                  <a:pt x="261" y="122"/>
                  <a:pt x="259" y="122"/>
                </a:cubicBezTo>
                <a:cubicBezTo>
                  <a:pt x="257" y="121"/>
                  <a:pt x="251" y="121"/>
                  <a:pt x="249" y="121"/>
                </a:cubicBezTo>
                <a:cubicBezTo>
                  <a:pt x="247" y="121"/>
                  <a:pt x="241" y="125"/>
                  <a:pt x="237" y="122"/>
                </a:cubicBezTo>
                <a:cubicBezTo>
                  <a:pt x="234" y="118"/>
                  <a:pt x="232" y="116"/>
                  <a:pt x="233" y="113"/>
                </a:cubicBezTo>
                <a:cubicBezTo>
                  <a:pt x="235" y="110"/>
                  <a:pt x="241" y="105"/>
                  <a:pt x="243" y="103"/>
                </a:cubicBezTo>
                <a:cubicBezTo>
                  <a:pt x="246" y="101"/>
                  <a:pt x="255" y="101"/>
                  <a:pt x="260" y="99"/>
                </a:cubicBezTo>
                <a:cubicBezTo>
                  <a:pt x="264" y="96"/>
                  <a:pt x="268" y="94"/>
                  <a:pt x="275" y="94"/>
                </a:cubicBezTo>
                <a:cubicBezTo>
                  <a:pt x="276" y="90"/>
                  <a:pt x="278" y="85"/>
                  <a:pt x="283" y="83"/>
                </a:cubicBezTo>
                <a:cubicBezTo>
                  <a:pt x="289" y="80"/>
                  <a:pt x="295" y="83"/>
                  <a:pt x="296" y="80"/>
                </a:cubicBezTo>
                <a:cubicBezTo>
                  <a:pt x="297" y="77"/>
                  <a:pt x="300" y="76"/>
                  <a:pt x="298" y="73"/>
                </a:cubicBezTo>
                <a:cubicBezTo>
                  <a:pt x="296" y="70"/>
                  <a:pt x="293" y="69"/>
                  <a:pt x="296" y="68"/>
                </a:cubicBezTo>
                <a:cubicBezTo>
                  <a:pt x="298" y="66"/>
                  <a:pt x="303" y="68"/>
                  <a:pt x="301" y="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79" name="正方形/長方形 678"/>
          <p:cNvSpPr/>
          <p:nvPr/>
        </p:nvSpPr>
        <p:spPr>
          <a:xfrm>
            <a:off x="572966" y="2661647"/>
            <a:ext cx="146538" cy="98203"/>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161" name="Freeform 463"/>
          <p:cNvSpPr>
            <a:spLocks/>
          </p:cNvSpPr>
          <p:nvPr/>
        </p:nvSpPr>
        <p:spPr bwMode="auto">
          <a:xfrm>
            <a:off x="662355" y="2863915"/>
            <a:ext cx="30773" cy="55697"/>
          </a:xfrm>
          <a:custGeom>
            <a:avLst/>
            <a:gdLst>
              <a:gd name="T0" fmla="*/ 2147483647 w 22"/>
              <a:gd name="T1" fmla="*/ 2147483647 h 30"/>
              <a:gd name="T2" fmla="*/ 2147483647 w 22"/>
              <a:gd name="T3" fmla="*/ 0 h 30"/>
              <a:gd name="T4" fmla="*/ 2147483647 w 22"/>
              <a:gd name="T5" fmla="*/ 2147483647 h 30"/>
              <a:gd name="T6" fmla="*/ 2147483647 w 22"/>
              <a:gd name="T7" fmla="*/ 2147483647 h 30"/>
              <a:gd name="T8" fmla="*/ 0 w 22"/>
              <a:gd name="T9" fmla="*/ 2147483647 h 30"/>
              <a:gd name="T10" fmla="*/ 2147483647 w 22"/>
              <a:gd name="T11" fmla="*/ 2147483647 h 30"/>
              <a:gd name="T12" fmla="*/ 2147483647 w 22"/>
              <a:gd name="T13" fmla="*/ 2147483647 h 30"/>
              <a:gd name="T14" fmla="*/ 2147483647 w 22"/>
              <a:gd name="T15" fmla="*/ 2147483647 h 30"/>
              <a:gd name="T16" fmla="*/ 2147483647 w 22"/>
              <a:gd name="T17" fmla="*/ 2147483647 h 30"/>
              <a:gd name="T18" fmla="*/ 2147483647 w 22"/>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0"/>
              <a:gd name="T32" fmla="*/ 22 w 2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0">
                <a:moveTo>
                  <a:pt x="17" y="5"/>
                </a:moveTo>
                <a:cubicBezTo>
                  <a:pt x="15" y="3"/>
                  <a:pt x="13" y="1"/>
                  <a:pt x="12" y="0"/>
                </a:cubicBezTo>
                <a:cubicBezTo>
                  <a:pt x="12" y="1"/>
                  <a:pt x="12" y="1"/>
                  <a:pt x="12" y="1"/>
                </a:cubicBezTo>
                <a:cubicBezTo>
                  <a:pt x="11" y="5"/>
                  <a:pt x="2" y="5"/>
                  <a:pt x="2" y="10"/>
                </a:cubicBezTo>
                <a:cubicBezTo>
                  <a:pt x="1" y="13"/>
                  <a:pt x="1" y="17"/>
                  <a:pt x="0" y="21"/>
                </a:cubicBezTo>
                <a:cubicBezTo>
                  <a:pt x="2" y="22"/>
                  <a:pt x="3" y="23"/>
                  <a:pt x="4" y="24"/>
                </a:cubicBezTo>
                <a:cubicBezTo>
                  <a:pt x="7" y="27"/>
                  <a:pt x="10" y="28"/>
                  <a:pt x="12" y="30"/>
                </a:cubicBezTo>
                <a:cubicBezTo>
                  <a:pt x="12" y="25"/>
                  <a:pt x="13" y="19"/>
                  <a:pt x="16" y="19"/>
                </a:cubicBezTo>
                <a:cubicBezTo>
                  <a:pt x="18" y="19"/>
                  <a:pt x="19" y="19"/>
                  <a:pt x="21" y="20"/>
                </a:cubicBezTo>
                <a:cubicBezTo>
                  <a:pt x="22" y="15"/>
                  <a:pt x="20" y="10"/>
                  <a:pt x="1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2" name="Freeform 464"/>
          <p:cNvSpPr>
            <a:spLocks/>
          </p:cNvSpPr>
          <p:nvPr/>
        </p:nvSpPr>
        <p:spPr bwMode="auto">
          <a:xfrm>
            <a:off x="668216" y="2789164"/>
            <a:ext cx="73269" cy="124585"/>
          </a:xfrm>
          <a:custGeom>
            <a:avLst/>
            <a:gdLst>
              <a:gd name="T0" fmla="*/ 2147483647 w 54"/>
              <a:gd name="T1" fmla="*/ 2147483647 h 68"/>
              <a:gd name="T2" fmla="*/ 2147483647 w 54"/>
              <a:gd name="T3" fmla="*/ 2147483647 h 68"/>
              <a:gd name="T4" fmla="*/ 2147483647 w 54"/>
              <a:gd name="T5" fmla="*/ 2147483647 h 68"/>
              <a:gd name="T6" fmla="*/ 2147483647 w 54"/>
              <a:gd name="T7" fmla="*/ 2147483647 h 68"/>
              <a:gd name="T8" fmla="*/ 2147483647 w 54"/>
              <a:gd name="T9" fmla="*/ 2147483647 h 68"/>
              <a:gd name="T10" fmla="*/ 2147483647 w 54"/>
              <a:gd name="T11" fmla="*/ 2147483647 h 68"/>
              <a:gd name="T12" fmla="*/ 0 w 54"/>
              <a:gd name="T13" fmla="*/ 2147483647 h 68"/>
              <a:gd name="T14" fmla="*/ 2147483647 w 54"/>
              <a:gd name="T15" fmla="*/ 2147483647 h 68"/>
              <a:gd name="T16" fmla="*/ 2147483647 w 54"/>
              <a:gd name="T17" fmla="*/ 2147483647 h 68"/>
              <a:gd name="T18" fmla="*/ 2147483647 w 54"/>
              <a:gd name="T19" fmla="*/ 2147483647 h 68"/>
              <a:gd name="T20" fmla="*/ 2147483647 w 54"/>
              <a:gd name="T21" fmla="*/ 2147483647 h 68"/>
              <a:gd name="T22" fmla="*/ 2147483647 w 54"/>
              <a:gd name="T23" fmla="*/ 2147483647 h 68"/>
              <a:gd name="T24" fmla="*/ 2147483647 w 54"/>
              <a:gd name="T25" fmla="*/ 2147483647 h 68"/>
              <a:gd name="T26" fmla="*/ 2147483647 w 54"/>
              <a:gd name="T27" fmla="*/ 2147483647 h 68"/>
              <a:gd name="T28" fmla="*/ 2147483647 w 54"/>
              <a:gd name="T29" fmla="*/ 2147483647 h 68"/>
              <a:gd name="T30" fmla="*/ 2147483647 w 54"/>
              <a:gd name="T31" fmla="*/ 2147483647 h 68"/>
              <a:gd name="T32" fmla="*/ 2147483647 w 54"/>
              <a:gd name="T33" fmla="*/ 2147483647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8"/>
              <a:gd name="T53" fmla="*/ 54 w 54"/>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8">
                <a:moveTo>
                  <a:pt x="46" y="42"/>
                </a:moveTo>
                <a:cubicBezTo>
                  <a:pt x="44" y="39"/>
                  <a:pt x="47" y="34"/>
                  <a:pt x="48" y="30"/>
                </a:cubicBezTo>
                <a:cubicBezTo>
                  <a:pt x="49" y="27"/>
                  <a:pt x="38" y="27"/>
                  <a:pt x="34" y="26"/>
                </a:cubicBezTo>
                <a:cubicBezTo>
                  <a:pt x="30" y="25"/>
                  <a:pt x="32" y="18"/>
                  <a:pt x="30" y="17"/>
                </a:cubicBezTo>
                <a:cubicBezTo>
                  <a:pt x="27" y="16"/>
                  <a:pt x="26" y="15"/>
                  <a:pt x="26" y="12"/>
                </a:cubicBezTo>
                <a:cubicBezTo>
                  <a:pt x="26" y="8"/>
                  <a:pt x="22" y="8"/>
                  <a:pt x="20" y="4"/>
                </a:cubicBezTo>
                <a:cubicBezTo>
                  <a:pt x="11" y="0"/>
                  <a:pt x="0" y="6"/>
                  <a:pt x="0" y="6"/>
                </a:cubicBezTo>
                <a:cubicBezTo>
                  <a:pt x="0" y="6"/>
                  <a:pt x="4" y="17"/>
                  <a:pt x="5" y="23"/>
                </a:cubicBezTo>
                <a:cubicBezTo>
                  <a:pt x="7" y="28"/>
                  <a:pt x="7" y="37"/>
                  <a:pt x="7" y="41"/>
                </a:cubicBezTo>
                <a:cubicBezTo>
                  <a:pt x="8" y="42"/>
                  <a:pt x="10" y="44"/>
                  <a:pt x="12" y="46"/>
                </a:cubicBezTo>
                <a:cubicBezTo>
                  <a:pt x="15" y="51"/>
                  <a:pt x="17" y="56"/>
                  <a:pt x="16" y="61"/>
                </a:cubicBezTo>
                <a:cubicBezTo>
                  <a:pt x="20" y="64"/>
                  <a:pt x="23" y="68"/>
                  <a:pt x="23" y="68"/>
                </a:cubicBezTo>
                <a:cubicBezTo>
                  <a:pt x="31" y="65"/>
                  <a:pt x="47" y="62"/>
                  <a:pt x="47" y="62"/>
                </a:cubicBezTo>
                <a:cubicBezTo>
                  <a:pt x="47" y="62"/>
                  <a:pt x="47" y="62"/>
                  <a:pt x="47" y="62"/>
                </a:cubicBezTo>
                <a:cubicBezTo>
                  <a:pt x="46" y="61"/>
                  <a:pt x="46" y="60"/>
                  <a:pt x="46" y="59"/>
                </a:cubicBezTo>
                <a:cubicBezTo>
                  <a:pt x="45" y="55"/>
                  <a:pt x="49" y="53"/>
                  <a:pt x="51" y="51"/>
                </a:cubicBezTo>
                <a:cubicBezTo>
                  <a:pt x="54" y="48"/>
                  <a:pt x="47" y="46"/>
                  <a:pt x="46"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3" name="Freeform 465"/>
          <p:cNvSpPr>
            <a:spLocks/>
          </p:cNvSpPr>
          <p:nvPr/>
        </p:nvSpPr>
        <p:spPr bwMode="auto">
          <a:xfrm>
            <a:off x="2327031" y="4265136"/>
            <a:ext cx="732692" cy="744582"/>
          </a:xfrm>
          <a:custGeom>
            <a:avLst/>
            <a:gdLst>
              <a:gd name="T0" fmla="*/ 2147483647 w 536"/>
              <a:gd name="T1" fmla="*/ 2147483647 h 404"/>
              <a:gd name="T2" fmla="*/ 2147483647 w 536"/>
              <a:gd name="T3" fmla="*/ 2147483647 h 404"/>
              <a:gd name="T4" fmla="*/ 2147483647 w 536"/>
              <a:gd name="T5" fmla="*/ 2147483647 h 404"/>
              <a:gd name="T6" fmla="*/ 2147483647 w 536"/>
              <a:gd name="T7" fmla="*/ 2147483647 h 404"/>
              <a:gd name="T8" fmla="*/ 2147483647 w 536"/>
              <a:gd name="T9" fmla="*/ 2147483647 h 404"/>
              <a:gd name="T10" fmla="*/ 2147483647 w 536"/>
              <a:gd name="T11" fmla="*/ 2147483647 h 404"/>
              <a:gd name="T12" fmla="*/ 2147483647 w 536"/>
              <a:gd name="T13" fmla="*/ 2147483647 h 404"/>
              <a:gd name="T14" fmla="*/ 2147483647 w 536"/>
              <a:gd name="T15" fmla="*/ 2147483647 h 404"/>
              <a:gd name="T16" fmla="*/ 2147483647 w 536"/>
              <a:gd name="T17" fmla="*/ 2147483647 h 404"/>
              <a:gd name="T18" fmla="*/ 2147483647 w 536"/>
              <a:gd name="T19" fmla="*/ 2147483647 h 404"/>
              <a:gd name="T20" fmla="*/ 2147483647 w 536"/>
              <a:gd name="T21" fmla="*/ 2147483647 h 404"/>
              <a:gd name="T22" fmla="*/ 2147483647 w 536"/>
              <a:gd name="T23" fmla="*/ 2147483647 h 404"/>
              <a:gd name="T24" fmla="*/ 2147483647 w 536"/>
              <a:gd name="T25" fmla="*/ 2147483647 h 404"/>
              <a:gd name="T26" fmla="*/ 2147483647 w 536"/>
              <a:gd name="T27" fmla="*/ 2147483647 h 404"/>
              <a:gd name="T28" fmla="*/ 2147483647 w 536"/>
              <a:gd name="T29" fmla="*/ 2147483647 h 404"/>
              <a:gd name="T30" fmla="*/ 2147483647 w 536"/>
              <a:gd name="T31" fmla="*/ 2147483647 h 404"/>
              <a:gd name="T32" fmla="*/ 2147483647 w 536"/>
              <a:gd name="T33" fmla="*/ 2147483647 h 404"/>
              <a:gd name="T34" fmla="*/ 2147483647 w 536"/>
              <a:gd name="T35" fmla="*/ 2147483647 h 404"/>
              <a:gd name="T36" fmla="*/ 2147483647 w 536"/>
              <a:gd name="T37" fmla="*/ 2147483647 h 404"/>
              <a:gd name="T38" fmla="*/ 2147483647 w 536"/>
              <a:gd name="T39" fmla="*/ 2147483647 h 404"/>
              <a:gd name="T40" fmla="*/ 0 w 536"/>
              <a:gd name="T41" fmla="*/ 2147483647 h 404"/>
              <a:gd name="T42" fmla="*/ 2147483647 w 536"/>
              <a:gd name="T43" fmla="*/ 2147483647 h 404"/>
              <a:gd name="T44" fmla="*/ 2147483647 w 536"/>
              <a:gd name="T45" fmla="*/ 2147483647 h 404"/>
              <a:gd name="T46" fmla="*/ 2147483647 w 536"/>
              <a:gd name="T47" fmla="*/ 2147483647 h 404"/>
              <a:gd name="T48" fmla="*/ 2147483647 w 536"/>
              <a:gd name="T49" fmla="*/ 2147483647 h 404"/>
              <a:gd name="T50" fmla="*/ 2147483647 w 536"/>
              <a:gd name="T51" fmla="*/ 2147483647 h 404"/>
              <a:gd name="T52" fmla="*/ 2147483647 w 536"/>
              <a:gd name="T53" fmla="*/ 2147483647 h 404"/>
              <a:gd name="T54" fmla="*/ 2147483647 w 536"/>
              <a:gd name="T55" fmla="*/ 2147483647 h 404"/>
              <a:gd name="T56" fmla="*/ 2147483647 w 536"/>
              <a:gd name="T57" fmla="*/ 2147483647 h 404"/>
              <a:gd name="T58" fmla="*/ 2147483647 w 536"/>
              <a:gd name="T59" fmla="*/ 2147483647 h 404"/>
              <a:gd name="T60" fmla="*/ 2147483647 w 536"/>
              <a:gd name="T61" fmla="*/ 2147483647 h 404"/>
              <a:gd name="T62" fmla="*/ 2147483647 w 536"/>
              <a:gd name="T63" fmla="*/ 2147483647 h 404"/>
              <a:gd name="T64" fmla="*/ 2147483647 w 536"/>
              <a:gd name="T65" fmla="*/ 2147483647 h 404"/>
              <a:gd name="T66" fmla="*/ 2147483647 w 536"/>
              <a:gd name="T67" fmla="*/ 2147483647 h 404"/>
              <a:gd name="T68" fmla="*/ 2147483647 w 536"/>
              <a:gd name="T69" fmla="*/ 2147483647 h 404"/>
              <a:gd name="T70" fmla="*/ 2147483647 w 536"/>
              <a:gd name="T71" fmla="*/ 2147483647 h 404"/>
              <a:gd name="T72" fmla="*/ 2147483647 w 536"/>
              <a:gd name="T73" fmla="*/ 2147483647 h 404"/>
              <a:gd name="T74" fmla="*/ 2147483647 w 536"/>
              <a:gd name="T75" fmla="*/ 2147483647 h 404"/>
              <a:gd name="T76" fmla="*/ 2147483647 w 536"/>
              <a:gd name="T77" fmla="*/ 2147483647 h 404"/>
              <a:gd name="T78" fmla="*/ 2147483647 w 536"/>
              <a:gd name="T79" fmla="*/ 2147483647 h 404"/>
              <a:gd name="T80" fmla="*/ 2147483647 w 536"/>
              <a:gd name="T81" fmla="*/ 2147483647 h 404"/>
              <a:gd name="T82" fmla="*/ 2147483647 w 536"/>
              <a:gd name="T83" fmla="*/ 2147483647 h 404"/>
              <a:gd name="T84" fmla="*/ 2147483647 w 536"/>
              <a:gd name="T85" fmla="*/ 2147483647 h 404"/>
              <a:gd name="T86" fmla="*/ 2147483647 w 536"/>
              <a:gd name="T87" fmla="*/ 2147483647 h 404"/>
              <a:gd name="T88" fmla="*/ 2147483647 w 536"/>
              <a:gd name="T89" fmla="*/ 2147483647 h 404"/>
              <a:gd name="T90" fmla="*/ 2147483647 w 536"/>
              <a:gd name="T91" fmla="*/ 2147483647 h 404"/>
              <a:gd name="T92" fmla="*/ 2147483647 w 536"/>
              <a:gd name="T93" fmla="*/ 2147483647 h 404"/>
              <a:gd name="T94" fmla="*/ 2147483647 w 536"/>
              <a:gd name="T95" fmla="*/ 2147483647 h 404"/>
              <a:gd name="T96" fmla="*/ 2147483647 w 536"/>
              <a:gd name="T97" fmla="*/ 2147483647 h 404"/>
              <a:gd name="T98" fmla="*/ 2147483647 w 536"/>
              <a:gd name="T99" fmla="*/ 2147483647 h 404"/>
              <a:gd name="T100" fmla="*/ 2147483647 w 536"/>
              <a:gd name="T101" fmla="*/ 2147483647 h 404"/>
              <a:gd name="T102" fmla="*/ 2147483647 w 536"/>
              <a:gd name="T103" fmla="*/ 2147483647 h 404"/>
              <a:gd name="T104" fmla="*/ 2147483647 w 536"/>
              <a:gd name="T105" fmla="*/ 2147483647 h 404"/>
              <a:gd name="T106" fmla="*/ 2147483647 w 536"/>
              <a:gd name="T107" fmla="*/ 2147483647 h 404"/>
              <a:gd name="T108" fmla="*/ 2147483647 w 536"/>
              <a:gd name="T109" fmla="*/ 2147483647 h 404"/>
              <a:gd name="T110" fmla="*/ 2147483647 w 536"/>
              <a:gd name="T111" fmla="*/ 2147483647 h 404"/>
              <a:gd name="T112" fmla="*/ 2147483647 w 536"/>
              <a:gd name="T113" fmla="*/ 2147483647 h 404"/>
              <a:gd name="T114" fmla="*/ 2147483647 w 536"/>
              <a:gd name="T115" fmla="*/ 2147483647 h 404"/>
              <a:gd name="T116" fmla="*/ 2147483647 w 536"/>
              <a:gd name="T117" fmla="*/ 2147483647 h 404"/>
              <a:gd name="T118" fmla="*/ 2147483647 w 536"/>
              <a:gd name="T119" fmla="*/ 2147483647 h 404"/>
              <a:gd name="T120" fmla="*/ 2147483647 w 536"/>
              <a:gd name="T121" fmla="*/ 2147483647 h 404"/>
              <a:gd name="T122" fmla="*/ 2147483647 w 536"/>
              <a:gd name="T123" fmla="*/ 2147483647 h 404"/>
              <a:gd name="T124" fmla="*/ 2147483647 w 536"/>
              <a:gd name="T125" fmla="*/ 2147483647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6"/>
              <a:gd name="T190" fmla="*/ 0 h 404"/>
              <a:gd name="T191" fmla="*/ 536 w 536"/>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4" name="Freeform 466"/>
          <p:cNvSpPr>
            <a:spLocks/>
          </p:cNvSpPr>
          <p:nvPr/>
        </p:nvSpPr>
        <p:spPr bwMode="auto">
          <a:xfrm>
            <a:off x="228600" y="2384626"/>
            <a:ext cx="140677" cy="293143"/>
          </a:xfrm>
          <a:custGeom>
            <a:avLst/>
            <a:gdLst>
              <a:gd name="T0" fmla="*/ 2147483647 w 103"/>
              <a:gd name="T1" fmla="*/ 2147483647 h 159"/>
              <a:gd name="T2" fmla="*/ 2147483647 w 103"/>
              <a:gd name="T3" fmla="*/ 2147483647 h 159"/>
              <a:gd name="T4" fmla="*/ 2147483647 w 103"/>
              <a:gd name="T5" fmla="*/ 2147483647 h 159"/>
              <a:gd name="T6" fmla="*/ 2147483647 w 103"/>
              <a:gd name="T7" fmla="*/ 2147483647 h 159"/>
              <a:gd name="T8" fmla="*/ 2147483647 w 103"/>
              <a:gd name="T9" fmla="*/ 2147483647 h 159"/>
              <a:gd name="T10" fmla="*/ 2147483647 w 103"/>
              <a:gd name="T11" fmla="*/ 2147483647 h 159"/>
              <a:gd name="T12" fmla="*/ 2147483647 w 103"/>
              <a:gd name="T13" fmla="*/ 2147483647 h 159"/>
              <a:gd name="T14" fmla="*/ 2147483647 w 103"/>
              <a:gd name="T15" fmla="*/ 2147483647 h 159"/>
              <a:gd name="T16" fmla="*/ 2147483647 w 103"/>
              <a:gd name="T17" fmla="*/ 2147483647 h 159"/>
              <a:gd name="T18" fmla="*/ 2147483647 w 103"/>
              <a:gd name="T19" fmla="*/ 2147483647 h 159"/>
              <a:gd name="T20" fmla="*/ 2147483647 w 103"/>
              <a:gd name="T21" fmla="*/ 2147483647 h 159"/>
              <a:gd name="T22" fmla="*/ 2147483647 w 103"/>
              <a:gd name="T23" fmla="*/ 2147483647 h 159"/>
              <a:gd name="T24" fmla="*/ 2147483647 w 103"/>
              <a:gd name="T25" fmla="*/ 2147483647 h 159"/>
              <a:gd name="T26" fmla="*/ 2147483647 w 103"/>
              <a:gd name="T27" fmla="*/ 2147483647 h 159"/>
              <a:gd name="T28" fmla="*/ 2147483647 w 103"/>
              <a:gd name="T29" fmla="*/ 2147483647 h 159"/>
              <a:gd name="T30" fmla="*/ 2147483647 w 103"/>
              <a:gd name="T31" fmla="*/ 2147483647 h 159"/>
              <a:gd name="T32" fmla="*/ 2147483647 w 103"/>
              <a:gd name="T33" fmla="*/ 2147483647 h 159"/>
              <a:gd name="T34" fmla="*/ 2147483647 w 103"/>
              <a:gd name="T35" fmla="*/ 2147483647 h 159"/>
              <a:gd name="T36" fmla="*/ 2147483647 w 103"/>
              <a:gd name="T37" fmla="*/ 2147483647 h 159"/>
              <a:gd name="T38" fmla="*/ 2147483647 w 103"/>
              <a:gd name="T39" fmla="*/ 2147483647 h 159"/>
              <a:gd name="T40" fmla="*/ 2147483647 w 103"/>
              <a:gd name="T41" fmla="*/ 2147483647 h 159"/>
              <a:gd name="T42" fmla="*/ 2147483647 w 103"/>
              <a:gd name="T43" fmla="*/ 2147483647 h 159"/>
              <a:gd name="T44" fmla="*/ 2147483647 w 103"/>
              <a:gd name="T45" fmla="*/ 2147483647 h 159"/>
              <a:gd name="T46" fmla="*/ 2147483647 w 103"/>
              <a:gd name="T47" fmla="*/ 2147483647 h 159"/>
              <a:gd name="T48" fmla="*/ 2147483647 w 103"/>
              <a:gd name="T49" fmla="*/ 2147483647 h 159"/>
              <a:gd name="T50" fmla="*/ 2147483647 w 103"/>
              <a:gd name="T51" fmla="*/ 2147483647 h 159"/>
              <a:gd name="T52" fmla="*/ 2147483647 w 103"/>
              <a:gd name="T53" fmla="*/ 2147483647 h 159"/>
              <a:gd name="T54" fmla="*/ 2147483647 w 103"/>
              <a:gd name="T55" fmla="*/ 2147483647 h 159"/>
              <a:gd name="T56" fmla="*/ 2147483647 w 103"/>
              <a:gd name="T57" fmla="*/ 2147483647 h 159"/>
              <a:gd name="T58" fmla="*/ 2147483647 w 103"/>
              <a:gd name="T59" fmla="*/ 2147483647 h 159"/>
              <a:gd name="T60" fmla="*/ 2147483647 w 103"/>
              <a:gd name="T61" fmla="*/ 2147483647 h 159"/>
              <a:gd name="T62" fmla="*/ 2147483647 w 103"/>
              <a:gd name="T63" fmla="*/ 2147483647 h 159"/>
              <a:gd name="T64" fmla="*/ 2147483647 w 103"/>
              <a:gd name="T65" fmla="*/ 2147483647 h 159"/>
              <a:gd name="T66" fmla="*/ 2147483647 w 103"/>
              <a:gd name="T67" fmla="*/ 2147483647 h 159"/>
              <a:gd name="T68" fmla="*/ 2147483647 w 103"/>
              <a:gd name="T69" fmla="*/ 2147483647 h 159"/>
              <a:gd name="T70" fmla="*/ 2147483647 w 103"/>
              <a:gd name="T71" fmla="*/ 2147483647 h 159"/>
              <a:gd name="T72" fmla="*/ 2147483647 w 103"/>
              <a:gd name="T73" fmla="*/ 2147483647 h 159"/>
              <a:gd name="T74" fmla="*/ 2147483647 w 103"/>
              <a:gd name="T75" fmla="*/ 2147483647 h 159"/>
              <a:gd name="T76" fmla="*/ 2147483647 w 103"/>
              <a:gd name="T77" fmla="*/ 2147483647 h 159"/>
              <a:gd name="T78" fmla="*/ 2147483647 w 103"/>
              <a:gd name="T79" fmla="*/ 2147483647 h 159"/>
              <a:gd name="T80" fmla="*/ 2147483647 w 103"/>
              <a:gd name="T81" fmla="*/ 2147483647 h 159"/>
              <a:gd name="T82" fmla="*/ 2147483647 w 103"/>
              <a:gd name="T83" fmla="*/ 2147483647 h 159"/>
              <a:gd name="T84" fmla="*/ 2147483647 w 103"/>
              <a:gd name="T85" fmla="*/ 2147483647 h 159"/>
              <a:gd name="T86" fmla="*/ 2147483647 w 103"/>
              <a:gd name="T87" fmla="*/ 2147483647 h 159"/>
              <a:gd name="T88" fmla="*/ 2147483647 w 103"/>
              <a:gd name="T89" fmla="*/ 2147483647 h 159"/>
              <a:gd name="T90" fmla="*/ 2147483647 w 103"/>
              <a:gd name="T91" fmla="*/ 2147483647 h 159"/>
              <a:gd name="T92" fmla="*/ 2147483647 w 103"/>
              <a:gd name="T93" fmla="*/ 2147483647 h 159"/>
              <a:gd name="T94" fmla="*/ 2147483647 w 103"/>
              <a:gd name="T95" fmla="*/ 2147483647 h 159"/>
              <a:gd name="T96" fmla="*/ 2147483647 w 103"/>
              <a:gd name="T97" fmla="*/ 2147483647 h 159"/>
              <a:gd name="T98" fmla="*/ 2147483647 w 103"/>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159"/>
              <a:gd name="T152" fmla="*/ 103 w 103"/>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5" name="Freeform 473"/>
          <p:cNvSpPr>
            <a:spLocks/>
          </p:cNvSpPr>
          <p:nvPr/>
        </p:nvSpPr>
        <p:spPr bwMode="auto">
          <a:xfrm>
            <a:off x="1255834" y="1616593"/>
            <a:ext cx="322385" cy="300471"/>
          </a:xfrm>
          <a:custGeom>
            <a:avLst/>
            <a:gdLst>
              <a:gd name="T0" fmla="*/ 2147483647 w 235"/>
              <a:gd name="T1" fmla="*/ 2147483647 h 164"/>
              <a:gd name="T2" fmla="*/ 2147483647 w 235"/>
              <a:gd name="T3" fmla="*/ 2147483647 h 164"/>
              <a:gd name="T4" fmla="*/ 2147483647 w 235"/>
              <a:gd name="T5" fmla="*/ 2147483647 h 164"/>
              <a:gd name="T6" fmla="*/ 2147483647 w 235"/>
              <a:gd name="T7" fmla="*/ 2147483647 h 164"/>
              <a:gd name="T8" fmla="*/ 2147483647 w 235"/>
              <a:gd name="T9" fmla="*/ 2147483647 h 164"/>
              <a:gd name="T10" fmla="*/ 2147483647 w 235"/>
              <a:gd name="T11" fmla="*/ 2147483647 h 164"/>
              <a:gd name="T12" fmla="*/ 2147483647 w 235"/>
              <a:gd name="T13" fmla="*/ 2147483647 h 164"/>
              <a:gd name="T14" fmla="*/ 2147483647 w 235"/>
              <a:gd name="T15" fmla="*/ 2147483647 h 164"/>
              <a:gd name="T16" fmla="*/ 2147483647 w 235"/>
              <a:gd name="T17" fmla="*/ 2147483647 h 164"/>
              <a:gd name="T18" fmla="*/ 2147483647 w 235"/>
              <a:gd name="T19" fmla="*/ 2147483647 h 164"/>
              <a:gd name="T20" fmla="*/ 2147483647 w 235"/>
              <a:gd name="T21" fmla="*/ 2147483647 h 164"/>
              <a:gd name="T22" fmla="*/ 2147483647 w 235"/>
              <a:gd name="T23" fmla="*/ 2147483647 h 164"/>
              <a:gd name="T24" fmla="*/ 2147483647 w 235"/>
              <a:gd name="T25" fmla="*/ 2147483647 h 164"/>
              <a:gd name="T26" fmla="*/ 2147483647 w 235"/>
              <a:gd name="T27" fmla="*/ 2147483647 h 164"/>
              <a:gd name="T28" fmla="*/ 2147483647 w 235"/>
              <a:gd name="T29" fmla="*/ 2147483647 h 164"/>
              <a:gd name="T30" fmla="*/ 2147483647 w 235"/>
              <a:gd name="T31" fmla="*/ 2147483647 h 164"/>
              <a:gd name="T32" fmla="*/ 2147483647 w 235"/>
              <a:gd name="T33" fmla="*/ 2147483647 h 164"/>
              <a:gd name="T34" fmla="*/ 2147483647 w 235"/>
              <a:gd name="T35" fmla="*/ 2147483647 h 164"/>
              <a:gd name="T36" fmla="*/ 2147483647 w 235"/>
              <a:gd name="T37" fmla="*/ 2147483647 h 164"/>
              <a:gd name="T38" fmla="*/ 2147483647 w 235"/>
              <a:gd name="T39" fmla="*/ 2147483647 h 164"/>
              <a:gd name="T40" fmla="*/ 2147483647 w 235"/>
              <a:gd name="T41" fmla="*/ 2147483647 h 164"/>
              <a:gd name="T42" fmla="*/ 2147483647 w 235"/>
              <a:gd name="T43" fmla="*/ 2147483647 h 164"/>
              <a:gd name="T44" fmla="*/ 2147483647 w 235"/>
              <a:gd name="T45" fmla="*/ 2147483647 h 164"/>
              <a:gd name="T46" fmla="*/ 2147483647 w 235"/>
              <a:gd name="T47" fmla="*/ 2147483647 h 164"/>
              <a:gd name="T48" fmla="*/ 2147483647 w 235"/>
              <a:gd name="T49" fmla="*/ 2147483647 h 164"/>
              <a:gd name="T50" fmla="*/ 2147483647 w 235"/>
              <a:gd name="T51" fmla="*/ 2147483647 h 164"/>
              <a:gd name="T52" fmla="*/ 2147483647 w 235"/>
              <a:gd name="T53" fmla="*/ 2147483647 h 164"/>
              <a:gd name="T54" fmla="*/ 2147483647 w 235"/>
              <a:gd name="T55" fmla="*/ 2147483647 h 164"/>
              <a:gd name="T56" fmla="*/ 2147483647 w 235"/>
              <a:gd name="T57" fmla="*/ 2147483647 h 164"/>
              <a:gd name="T58" fmla="*/ 2147483647 w 235"/>
              <a:gd name="T59" fmla="*/ 2147483647 h 164"/>
              <a:gd name="T60" fmla="*/ 2147483647 w 235"/>
              <a:gd name="T61" fmla="*/ 2147483647 h 164"/>
              <a:gd name="T62" fmla="*/ 2147483647 w 235"/>
              <a:gd name="T63" fmla="*/ 2147483647 h 164"/>
              <a:gd name="T64" fmla="*/ 2147483647 w 235"/>
              <a:gd name="T65" fmla="*/ 2147483647 h 164"/>
              <a:gd name="T66" fmla="*/ 2147483647 w 235"/>
              <a:gd name="T67" fmla="*/ 2147483647 h 164"/>
              <a:gd name="T68" fmla="*/ 2147483647 w 235"/>
              <a:gd name="T69" fmla="*/ 2147483647 h 164"/>
              <a:gd name="T70" fmla="*/ 2147483647 w 235"/>
              <a:gd name="T71" fmla="*/ 2147483647 h 164"/>
              <a:gd name="T72" fmla="*/ 2147483647 w 235"/>
              <a:gd name="T73" fmla="*/ 2147483647 h 164"/>
              <a:gd name="T74" fmla="*/ 2147483647 w 235"/>
              <a:gd name="T75" fmla="*/ 2147483647 h 164"/>
              <a:gd name="T76" fmla="*/ 2147483647 w 235"/>
              <a:gd name="T77" fmla="*/ 2147483647 h 164"/>
              <a:gd name="T78" fmla="*/ 2147483647 w 235"/>
              <a:gd name="T79" fmla="*/ 2147483647 h 164"/>
              <a:gd name="T80" fmla="*/ 2147483647 w 235"/>
              <a:gd name="T81" fmla="*/ 2147483647 h 164"/>
              <a:gd name="T82" fmla="*/ 2147483647 w 235"/>
              <a:gd name="T83" fmla="*/ 2147483647 h 164"/>
              <a:gd name="T84" fmla="*/ 2147483647 w 235"/>
              <a:gd name="T85" fmla="*/ 2147483647 h 164"/>
              <a:gd name="T86" fmla="*/ 2147483647 w 235"/>
              <a:gd name="T87" fmla="*/ 2147483647 h 164"/>
              <a:gd name="T88" fmla="*/ 2147483647 w 235"/>
              <a:gd name="T89" fmla="*/ 2147483647 h 164"/>
              <a:gd name="T90" fmla="*/ 2147483647 w 235"/>
              <a:gd name="T91" fmla="*/ 2147483647 h 164"/>
              <a:gd name="T92" fmla="*/ 2147483647 w 235"/>
              <a:gd name="T93" fmla="*/ 2147483647 h 164"/>
              <a:gd name="T94" fmla="*/ 2147483647 w 235"/>
              <a:gd name="T95" fmla="*/ 2147483647 h 164"/>
              <a:gd name="T96" fmla="*/ 2147483647 w 235"/>
              <a:gd name="T97" fmla="*/ 2147483647 h 164"/>
              <a:gd name="T98" fmla="*/ 2147483647 w 235"/>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5"/>
              <a:gd name="T151" fmla="*/ 0 h 164"/>
              <a:gd name="T152" fmla="*/ 235 w 235"/>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5" h="164">
                <a:moveTo>
                  <a:pt x="222" y="2"/>
                </a:moveTo>
                <a:cubicBezTo>
                  <a:pt x="217" y="2"/>
                  <a:pt x="212" y="0"/>
                  <a:pt x="208" y="1"/>
                </a:cubicBezTo>
                <a:cubicBezTo>
                  <a:pt x="204" y="3"/>
                  <a:pt x="196" y="6"/>
                  <a:pt x="194" y="8"/>
                </a:cubicBezTo>
                <a:cubicBezTo>
                  <a:pt x="191" y="9"/>
                  <a:pt x="193" y="10"/>
                  <a:pt x="193" y="10"/>
                </a:cubicBezTo>
                <a:cubicBezTo>
                  <a:pt x="194" y="11"/>
                  <a:pt x="195" y="10"/>
                  <a:pt x="191" y="11"/>
                </a:cubicBezTo>
                <a:cubicBezTo>
                  <a:pt x="187" y="12"/>
                  <a:pt x="178" y="14"/>
                  <a:pt x="173" y="15"/>
                </a:cubicBezTo>
                <a:cubicBezTo>
                  <a:pt x="168" y="16"/>
                  <a:pt x="152" y="22"/>
                  <a:pt x="146" y="21"/>
                </a:cubicBezTo>
                <a:cubicBezTo>
                  <a:pt x="140" y="20"/>
                  <a:pt x="131" y="19"/>
                  <a:pt x="129" y="19"/>
                </a:cubicBezTo>
                <a:cubicBezTo>
                  <a:pt x="128" y="19"/>
                  <a:pt x="119" y="23"/>
                  <a:pt x="123" y="23"/>
                </a:cubicBezTo>
                <a:cubicBezTo>
                  <a:pt x="127" y="23"/>
                  <a:pt x="129" y="24"/>
                  <a:pt x="123" y="24"/>
                </a:cubicBezTo>
                <a:cubicBezTo>
                  <a:pt x="117" y="24"/>
                  <a:pt x="119" y="28"/>
                  <a:pt x="113" y="28"/>
                </a:cubicBezTo>
                <a:cubicBezTo>
                  <a:pt x="107" y="28"/>
                  <a:pt x="105" y="29"/>
                  <a:pt x="103" y="28"/>
                </a:cubicBezTo>
                <a:cubicBezTo>
                  <a:pt x="101" y="27"/>
                  <a:pt x="102" y="27"/>
                  <a:pt x="98" y="30"/>
                </a:cubicBezTo>
                <a:cubicBezTo>
                  <a:pt x="95" y="33"/>
                  <a:pt x="95" y="37"/>
                  <a:pt x="90" y="37"/>
                </a:cubicBezTo>
                <a:cubicBezTo>
                  <a:pt x="85" y="37"/>
                  <a:pt x="83" y="36"/>
                  <a:pt x="82" y="38"/>
                </a:cubicBezTo>
                <a:cubicBezTo>
                  <a:pt x="80" y="41"/>
                  <a:pt x="80" y="43"/>
                  <a:pt x="77" y="43"/>
                </a:cubicBezTo>
                <a:cubicBezTo>
                  <a:pt x="74" y="43"/>
                  <a:pt x="72" y="43"/>
                  <a:pt x="71" y="46"/>
                </a:cubicBezTo>
                <a:cubicBezTo>
                  <a:pt x="69" y="49"/>
                  <a:pt x="71" y="50"/>
                  <a:pt x="67" y="50"/>
                </a:cubicBezTo>
                <a:cubicBezTo>
                  <a:pt x="64" y="50"/>
                  <a:pt x="62" y="47"/>
                  <a:pt x="61" y="49"/>
                </a:cubicBezTo>
                <a:cubicBezTo>
                  <a:pt x="59" y="50"/>
                  <a:pt x="60" y="53"/>
                  <a:pt x="63" y="53"/>
                </a:cubicBezTo>
                <a:cubicBezTo>
                  <a:pt x="65" y="53"/>
                  <a:pt x="72" y="53"/>
                  <a:pt x="68" y="54"/>
                </a:cubicBezTo>
                <a:cubicBezTo>
                  <a:pt x="64" y="55"/>
                  <a:pt x="56" y="59"/>
                  <a:pt x="60" y="59"/>
                </a:cubicBezTo>
                <a:cubicBezTo>
                  <a:pt x="64" y="59"/>
                  <a:pt x="76" y="61"/>
                  <a:pt x="72" y="61"/>
                </a:cubicBezTo>
                <a:cubicBezTo>
                  <a:pt x="68" y="61"/>
                  <a:pt x="57" y="62"/>
                  <a:pt x="56" y="63"/>
                </a:cubicBezTo>
                <a:cubicBezTo>
                  <a:pt x="54" y="63"/>
                  <a:pt x="55" y="64"/>
                  <a:pt x="58" y="65"/>
                </a:cubicBezTo>
                <a:cubicBezTo>
                  <a:pt x="61" y="65"/>
                  <a:pt x="61" y="66"/>
                  <a:pt x="58" y="66"/>
                </a:cubicBezTo>
                <a:cubicBezTo>
                  <a:pt x="55" y="66"/>
                  <a:pt x="49" y="69"/>
                  <a:pt x="53" y="70"/>
                </a:cubicBezTo>
                <a:cubicBezTo>
                  <a:pt x="56" y="72"/>
                  <a:pt x="56" y="73"/>
                  <a:pt x="53" y="73"/>
                </a:cubicBezTo>
                <a:cubicBezTo>
                  <a:pt x="49" y="73"/>
                  <a:pt x="46" y="74"/>
                  <a:pt x="51" y="75"/>
                </a:cubicBezTo>
                <a:cubicBezTo>
                  <a:pt x="55" y="75"/>
                  <a:pt x="57" y="75"/>
                  <a:pt x="51" y="75"/>
                </a:cubicBezTo>
                <a:cubicBezTo>
                  <a:pt x="44" y="76"/>
                  <a:pt x="45" y="77"/>
                  <a:pt x="43" y="80"/>
                </a:cubicBezTo>
                <a:cubicBezTo>
                  <a:pt x="41" y="82"/>
                  <a:pt x="39" y="81"/>
                  <a:pt x="36" y="82"/>
                </a:cubicBezTo>
                <a:cubicBezTo>
                  <a:pt x="33" y="83"/>
                  <a:pt x="32" y="86"/>
                  <a:pt x="34" y="87"/>
                </a:cubicBezTo>
                <a:cubicBezTo>
                  <a:pt x="36" y="87"/>
                  <a:pt x="39" y="86"/>
                  <a:pt x="44" y="86"/>
                </a:cubicBezTo>
                <a:cubicBezTo>
                  <a:pt x="49" y="86"/>
                  <a:pt x="52" y="88"/>
                  <a:pt x="48" y="88"/>
                </a:cubicBezTo>
                <a:cubicBezTo>
                  <a:pt x="43" y="88"/>
                  <a:pt x="41" y="88"/>
                  <a:pt x="39" y="91"/>
                </a:cubicBezTo>
                <a:cubicBezTo>
                  <a:pt x="38" y="94"/>
                  <a:pt x="41" y="94"/>
                  <a:pt x="38" y="96"/>
                </a:cubicBezTo>
                <a:cubicBezTo>
                  <a:pt x="35" y="97"/>
                  <a:pt x="37" y="96"/>
                  <a:pt x="32" y="96"/>
                </a:cubicBezTo>
                <a:cubicBezTo>
                  <a:pt x="28" y="97"/>
                  <a:pt x="23" y="99"/>
                  <a:pt x="23" y="101"/>
                </a:cubicBezTo>
                <a:cubicBezTo>
                  <a:pt x="24" y="104"/>
                  <a:pt x="26" y="105"/>
                  <a:pt x="23" y="105"/>
                </a:cubicBezTo>
                <a:cubicBezTo>
                  <a:pt x="20" y="105"/>
                  <a:pt x="15" y="107"/>
                  <a:pt x="14" y="108"/>
                </a:cubicBezTo>
                <a:cubicBezTo>
                  <a:pt x="13" y="109"/>
                  <a:pt x="11" y="110"/>
                  <a:pt x="15" y="111"/>
                </a:cubicBezTo>
                <a:cubicBezTo>
                  <a:pt x="18" y="112"/>
                  <a:pt x="21" y="109"/>
                  <a:pt x="19" y="113"/>
                </a:cubicBezTo>
                <a:cubicBezTo>
                  <a:pt x="18" y="117"/>
                  <a:pt x="16" y="117"/>
                  <a:pt x="16" y="119"/>
                </a:cubicBezTo>
                <a:cubicBezTo>
                  <a:pt x="16" y="121"/>
                  <a:pt x="16" y="122"/>
                  <a:pt x="14" y="123"/>
                </a:cubicBezTo>
                <a:cubicBezTo>
                  <a:pt x="12" y="125"/>
                  <a:pt x="13" y="125"/>
                  <a:pt x="9" y="125"/>
                </a:cubicBezTo>
                <a:cubicBezTo>
                  <a:pt x="4" y="125"/>
                  <a:pt x="1" y="127"/>
                  <a:pt x="0" y="130"/>
                </a:cubicBezTo>
                <a:cubicBezTo>
                  <a:pt x="0" y="133"/>
                  <a:pt x="0" y="141"/>
                  <a:pt x="5" y="141"/>
                </a:cubicBezTo>
                <a:cubicBezTo>
                  <a:pt x="9" y="141"/>
                  <a:pt x="11" y="139"/>
                  <a:pt x="15" y="140"/>
                </a:cubicBezTo>
                <a:cubicBezTo>
                  <a:pt x="18" y="142"/>
                  <a:pt x="15" y="142"/>
                  <a:pt x="19" y="142"/>
                </a:cubicBezTo>
                <a:cubicBezTo>
                  <a:pt x="23" y="142"/>
                  <a:pt x="24" y="140"/>
                  <a:pt x="24" y="140"/>
                </a:cubicBezTo>
                <a:cubicBezTo>
                  <a:pt x="24" y="140"/>
                  <a:pt x="25" y="140"/>
                  <a:pt x="26" y="142"/>
                </a:cubicBezTo>
                <a:cubicBezTo>
                  <a:pt x="27" y="144"/>
                  <a:pt x="30" y="144"/>
                  <a:pt x="31" y="144"/>
                </a:cubicBezTo>
                <a:cubicBezTo>
                  <a:pt x="33" y="144"/>
                  <a:pt x="31" y="145"/>
                  <a:pt x="29" y="145"/>
                </a:cubicBezTo>
                <a:cubicBezTo>
                  <a:pt x="28" y="146"/>
                  <a:pt x="27" y="147"/>
                  <a:pt x="31" y="147"/>
                </a:cubicBezTo>
                <a:cubicBezTo>
                  <a:pt x="36" y="147"/>
                  <a:pt x="32" y="149"/>
                  <a:pt x="30" y="150"/>
                </a:cubicBezTo>
                <a:cubicBezTo>
                  <a:pt x="28" y="150"/>
                  <a:pt x="28" y="153"/>
                  <a:pt x="28" y="154"/>
                </a:cubicBezTo>
                <a:cubicBezTo>
                  <a:pt x="28" y="156"/>
                  <a:pt x="28" y="157"/>
                  <a:pt x="27" y="157"/>
                </a:cubicBezTo>
                <a:cubicBezTo>
                  <a:pt x="25" y="157"/>
                  <a:pt x="26" y="157"/>
                  <a:pt x="31" y="158"/>
                </a:cubicBezTo>
                <a:cubicBezTo>
                  <a:pt x="37" y="160"/>
                  <a:pt x="42" y="161"/>
                  <a:pt x="46" y="162"/>
                </a:cubicBezTo>
                <a:cubicBezTo>
                  <a:pt x="51" y="164"/>
                  <a:pt x="47" y="162"/>
                  <a:pt x="52" y="162"/>
                </a:cubicBezTo>
                <a:cubicBezTo>
                  <a:pt x="57" y="162"/>
                  <a:pt x="65" y="161"/>
                  <a:pt x="68" y="161"/>
                </a:cubicBezTo>
                <a:cubicBezTo>
                  <a:pt x="70" y="161"/>
                  <a:pt x="70" y="161"/>
                  <a:pt x="74" y="162"/>
                </a:cubicBezTo>
                <a:cubicBezTo>
                  <a:pt x="78" y="163"/>
                  <a:pt x="80" y="163"/>
                  <a:pt x="80" y="161"/>
                </a:cubicBezTo>
                <a:cubicBezTo>
                  <a:pt x="79" y="159"/>
                  <a:pt x="77" y="158"/>
                  <a:pt x="73" y="156"/>
                </a:cubicBezTo>
                <a:cubicBezTo>
                  <a:pt x="69" y="154"/>
                  <a:pt x="55" y="138"/>
                  <a:pt x="55" y="134"/>
                </a:cubicBezTo>
                <a:cubicBezTo>
                  <a:pt x="54" y="130"/>
                  <a:pt x="54" y="129"/>
                  <a:pt x="54" y="127"/>
                </a:cubicBezTo>
                <a:cubicBezTo>
                  <a:pt x="54" y="125"/>
                  <a:pt x="53" y="122"/>
                  <a:pt x="51" y="120"/>
                </a:cubicBezTo>
                <a:cubicBezTo>
                  <a:pt x="48" y="117"/>
                  <a:pt x="49" y="117"/>
                  <a:pt x="50" y="116"/>
                </a:cubicBezTo>
                <a:cubicBezTo>
                  <a:pt x="52" y="115"/>
                  <a:pt x="57" y="113"/>
                  <a:pt x="55" y="112"/>
                </a:cubicBezTo>
                <a:cubicBezTo>
                  <a:pt x="53" y="111"/>
                  <a:pt x="53" y="109"/>
                  <a:pt x="58" y="109"/>
                </a:cubicBezTo>
                <a:cubicBezTo>
                  <a:pt x="62" y="109"/>
                  <a:pt x="67" y="109"/>
                  <a:pt x="63" y="106"/>
                </a:cubicBezTo>
                <a:cubicBezTo>
                  <a:pt x="59" y="104"/>
                  <a:pt x="56" y="105"/>
                  <a:pt x="59" y="103"/>
                </a:cubicBezTo>
                <a:cubicBezTo>
                  <a:pt x="63" y="101"/>
                  <a:pt x="74" y="102"/>
                  <a:pt x="67" y="99"/>
                </a:cubicBezTo>
                <a:cubicBezTo>
                  <a:pt x="61" y="97"/>
                  <a:pt x="60" y="96"/>
                  <a:pt x="57" y="96"/>
                </a:cubicBezTo>
                <a:cubicBezTo>
                  <a:pt x="54" y="95"/>
                  <a:pt x="56" y="93"/>
                  <a:pt x="60" y="95"/>
                </a:cubicBezTo>
                <a:cubicBezTo>
                  <a:pt x="65" y="96"/>
                  <a:pt x="67" y="97"/>
                  <a:pt x="70" y="96"/>
                </a:cubicBezTo>
                <a:cubicBezTo>
                  <a:pt x="74" y="94"/>
                  <a:pt x="78" y="97"/>
                  <a:pt x="76" y="94"/>
                </a:cubicBezTo>
                <a:cubicBezTo>
                  <a:pt x="74" y="91"/>
                  <a:pt x="69" y="88"/>
                  <a:pt x="73" y="88"/>
                </a:cubicBezTo>
                <a:cubicBezTo>
                  <a:pt x="77" y="89"/>
                  <a:pt x="80" y="91"/>
                  <a:pt x="80" y="90"/>
                </a:cubicBezTo>
                <a:cubicBezTo>
                  <a:pt x="80" y="88"/>
                  <a:pt x="84" y="87"/>
                  <a:pt x="79" y="86"/>
                </a:cubicBezTo>
                <a:cubicBezTo>
                  <a:pt x="73" y="84"/>
                  <a:pt x="67" y="82"/>
                  <a:pt x="73" y="82"/>
                </a:cubicBezTo>
                <a:cubicBezTo>
                  <a:pt x="78" y="83"/>
                  <a:pt x="84" y="86"/>
                  <a:pt x="85" y="84"/>
                </a:cubicBezTo>
                <a:cubicBezTo>
                  <a:pt x="85" y="82"/>
                  <a:pt x="87" y="82"/>
                  <a:pt x="84" y="79"/>
                </a:cubicBezTo>
                <a:cubicBezTo>
                  <a:pt x="80" y="76"/>
                  <a:pt x="79" y="74"/>
                  <a:pt x="82" y="76"/>
                </a:cubicBezTo>
                <a:cubicBezTo>
                  <a:pt x="85" y="78"/>
                  <a:pt x="92" y="76"/>
                  <a:pt x="93" y="73"/>
                </a:cubicBezTo>
                <a:cubicBezTo>
                  <a:pt x="94" y="70"/>
                  <a:pt x="101" y="72"/>
                  <a:pt x="98" y="69"/>
                </a:cubicBezTo>
                <a:cubicBezTo>
                  <a:pt x="94" y="67"/>
                  <a:pt x="89" y="67"/>
                  <a:pt x="94" y="67"/>
                </a:cubicBezTo>
                <a:cubicBezTo>
                  <a:pt x="99" y="67"/>
                  <a:pt x="104" y="65"/>
                  <a:pt x="104" y="62"/>
                </a:cubicBezTo>
                <a:cubicBezTo>
                  <a:pt x="103" y="60"/>
                  <a:pt x="105" y="59"/>
                  <a:pt x="106" y="60"/>
                </a:cubicBezTo>
                <a:cubicBezTo>
                  <a:pt x="108" y="62"/>
                  <a:pt x="111" y="65"/>
                  <a:pt x="111" y="62"/>
                </a:cubicBezTo>
                <a:cubicBezTo>
                  <a:pt x="111" y="60"/>
                  <a:pt x="106" y="58"/>
                  <a:pt x="110" y="58"/>
                </a:cubicBezTo>
                <a:cubicBezTo>
                  <a:pt x="114" y="58"/>
                  <a:pt x="119" y="58"/>
                  <a:pt x="120" y="57"/>
                </a:cubicBezTo>
                <a:cubicBezTo>
                  <a:pt x="121" y="55"/>
                  <a:pt x="121" y="53"/>
                  <a:pt x="118" y="53"/>
                </a:cubicBezTo>
                <a:cubicBezTo>
                  <a:pt x="116" y="52"/>
                  <a:pt x="116" y="53"/>
                  <a:pt x="120" y="51"/>
                </a:cubicBezTo>
                <a:cubicBezTo>
                  <a:pt x="124" y="49"/>
                  <a:pt x="132" y="45"/>
                  <a:pt x="138" y="43"/>
                </a:cubicBezTo>
                <a:cubicBezTo>
                  <a:pt x="145" y="41"/>
                  <a:pt x="166" y="36"/>
                  <a:pt x="172" y="34"/>
                </a:cubicBezTo>
                <a:cubicBezTo>
                  <a:pt x="178" y="31"/>
                  <a:pt x="208" y="24"/>
                  <a:pt x="217" y="20"/>
                </a:cubicBezTo>
                <a:cubicBezTo>
                  <a:pt x="225" y="16"/>
                  <a:pt x="235" y="9"/>
                  <a:pt x="233" y="7"/>
                </a:cubicBezTo>
                <a:cubicBezTo>
                  <a:pt x="232" y="4"/>
                  <a:pt x="228" y="1"/>
                  <a:pt x="22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6" name="Freeform 474"/>
          <p:cNvSpPr>
            <a:spLocks/>
          </p:cNvSpPr>
          <p:nvPr/>
        </p:nvSpPr>
        <p:spPr bwMode="auto">
          <a:xfrm>
            <a:off x="2088173" y="1489075"/>
            <a:ext cx="111369" cy="76217"/>
          </a:xfrm>
          <a:custGeom>
            <a:avLst/>
            <a:gdLst>
              <a:gd name="T0" fmla="*/ 2147483647 w 81"/>
              <a:gd name="T1" fmla="*/ 2147483647 h 41"/>
              <a:gd name="T2" fmla="*/ 2147483647 w 81"/>
              <a:gd name="T3" fmla="*/ 2147483647 h 41"/>
              <a:gd name="T4" fmla="*/ 2147483647 w 81"/>
              <a:gd name="T5" fmla="*/ 0 h 41"/>
              <a:gd name="T6" fmla="*/ 2147483647 w 81"/>
              <a:gd name="T7" fmla="*/ 2147483647 h 41"/>
              <a:gd name="T8" fmla="*/ 2147483647 w 81"/>
              <a:gd name="T9" fmla="*/ 2147483647 h 41"/>
              <a:gd name="T10" fmla="*/ 2147483647 w 81"/>
              <a:gd name="T11" fmla="*/ 2147483647 h 41"/>
              <a:gd name="T12" fmla="*/ 2147483647 w 81"/>
              <a:gd name="T13" fmla="*/ 2147483647 h 41"/>
              <a:gd name="T14" fmla="*/ 2147483647 w 81"/>
              <a:gd name="T15" fmla="*/ 2147483647 h 41"/>
              <a:gd name="T16" fmla="*/ 2147483647 w 81"/>
              <a:gd name="T17" fmla="*/ 2147483647 h 41"/>
              <a:gd name="T18" fmla="*/ 2147483647 w 81"/>
              <a:gd name="T19" fmla="*/ 2147483647 h 41"/>
              <a:gd name="T20" fmla="*/ 2147483647 w 81"/>
              <a:gd name="T21" fmla="*/ 2147483647 h 41"/>
              <a:gd name="T22" fmla="*/ 2147483647 w 81"/>
              <a:gd name="T23" fmla="*/ 2147483647 h 41"/>
              <a:gd name="T24" fmla="*/ 2147483647 w 81"/>
              <a:gd name="T25" fmla="*/ 2147483647 h 41"/>
              <a:gd name="T26" fmla="*/ 2147483647 w 81"/>
              <a:gd name="T27" fmla="*/ 2147483647 h 41"/>
              <a:gd name="T28" fmla="*/ 2147483647 w 81"/>
              <a:gd name="T29" fmla="*/ 2147483647 h 41"/>
              <a:gd name="T30" fmla="*/ 2147483647 w 81"/>
              <a:gd name="T31" fmla="*/ 2147483647 h 41"/>
              <a:gd name="T32" fmla="*/ 2147483647 w 81"/>
              <a:gd name="T33" fmla="*/ 2147483647 h 41"/>
              <a:gd name="T34" fmla="*/ 2147483647 w 81"/>
              <a:gd name="T35" fmla="*/ 2147483647 h 41"/>
              <a:gd name="T36" fmla="*/ 2147483647 w 81"/>
              <a:gd name="T37" fmla="*/ 2147483647 h 41"/>
              <a:gd name="T38" fmla="*/ 2147483647 w 81"/>
              <a:gd name="T39" fmla="*/ 2147483647 h 41"/>
              <a:gd name="T40" fmla="*/ 2147483647 w 81"/>
              <a:gd name="T41" fmla="*/ 2147483647 h 41"/>
              <a:gd name="T42" fmla="*/ 2147483647 w 81"/>
              <a:gd name="T43" fmla="*/ 2147483647 h 41"/>
              <a:gd name="T44" fmla="*/ 2147483647 w 81"/>
              <a:gd name="T45" fmla="*/ 214748364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1"/>
              <a:gd name="T70" fmla="*/ 0 h 41"/>
              <a:gd name="T71" fmla="*/ 81 w 81"/>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1" h="41">
                <a:moveTo>
                  <a:pt x="43" y="15"/>
                </a:moveTo>
                <a:cubicBezTo>
                  <a:pt x="40" y="15"/>
                  <a:pt x="49" y="5"/>
                  <a:pt x="49" y="3"/>
                </a:cubicBezTo>
                <a:cubicBezTo>
                  <a:pt x="48" y="1"/>
                  <a:pt x="43" y="0"/>
                  <a:pt x="41" y="0"/>
                </a:cubicBezTo>
                <a:cubicBezTo>
                  <a:pt x="39" y="0"/>
                  <a:pt x="39" y="1"/>
                  <a:pt x="39" y="3"/>
                </a:cubicBezTo>
                <a:cubicBezTo>
                  <a:pt x="39" y="4"/>
                  <a:pt x="41" y="7"/>
                  <a:pt x="38" y="5"/>
                </a:cubicBezTo>
                <a:cubicBezTo>
                  <a:pt x="35" y="2"/>
                  <a:pt x="34" y="1"/>
                  <a:pt x="32" y="2"/>
                </a:cubicBezTo>
                <a:cubicBezTo>
                  <a:pt x="29" y="3"/>
                  <a:pt x="28" y="4"/>
                  <a:pt x="27" y="5"/>
                </a:cubicBezTo>
                <a:cubicBezTo>
                  <a:pt x="25" y="7"/>
                  <a:pt x="21" y="9"/>
                  <a:pt x="24" y="10"/>
                </a:cubicBezTo>
                <a:cubicBezTo>
                  <a:pt x="28" y="11"/>
                  <a:pt x="35" y="11"/>
                  <a:pt x="30" y="11"/>
                </a:cubicBezTo>
                <a:cubicBezTo>
                  <a:pt x="26" y="11"/>
                  <a:pt x="22" y="12"/>
                  <a:pt x="21" y="14"/>
                </a:cubicBezTo>
                <a:cubicBezTo>
                  <a:pt x="20" y="15"/>
                  <a:pt x="17" y="16"/>
                  <a:pt x="20" y="18"/>
                </a:cubicBezTo>
                <a:cubicBezTo>
                  <a:pt x="23" y="19"/>
                  <a:pt x="29" y="20"/>
                  <a:pt x="23" y="19"/>
                </a:cubicBezTo>
                <a:cubicBezTo>
                  <a:pt x="17" y="18"/>
                  <a:pt x="15" y="21"/>
                  <a:pt x="13" y="25"/>
                </a:cubicBezTo>
                <a:cubicBezTo>
                  <a:pt x="11" y="28"/>
                  <a:pt x="6" y="34"/>
                  <a:pt x="5" y="35"/>
                </a:cubicBezTo>
                <a:cubicBezTo>
                  <a:pt x="3" y="36"/>
                  <a:pt x="0" y="40"/>
                  <a:pt x="2" y="40"/>
                </a:cubicBezTo>
                <a:cubicBezTo>
                  <a:pt x="5" y="41"/>
                  <a:pt x="15" y="41"/>
                  <a:pt x="19" y="39"/>
                </a:cubicBezTo>
                <a:cubicBezTo>
                  <a:pt x="22" y="37"/>
                  <a:pt x="24" y="36"/>
                  <a:pt x="31" y="35"/>
                </a:cubicBezTo>
                <a:cubicBezTo>
                  <a:pt x="37" y="34"/>
                  <a:pt x="47" y="37"/>
                  <a:pt x="58" y="34"/>
                </a:cubicBezTo>
                <a:cubicBezTo>
                  <a:pt x="69" y="31"/>
                  <a:pt x="78" y="32"/>
                  <a:pt x="79" y="28"/>
                </a:cubicBezTo>
                <a:cubicBezTo>
                  <a:pt x="80" y="24"/>
                  <a:pt x="81" y="21"/>
                  <a:pt x="78" y="18"/>
                </a:cubicBezTo>
                <a:cubicBezTo>
                  <a:pt x="75" y="15"/>
                  <a:pt x="74" y="18"/>
                  <a:pt x="70" y="14"/>
                </a:cubicBezTo>
                <a:cubicBezTo>
                  <a:pt x="66" y="10"/>
                  <a:pt x="61" y="7"/>
                  <a:pt x="58" y="7"/>
                </a:cubicBezTo>
                <a:cubicBezTo>
                  <a:pt x="55" y="8"/>
                  <a:pt x="44" y="15"/>
                  <a:pt x="4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7" name="Freeform 478"/>
          <p:cNvSpPr>
            <a:spLocks/>
          </p:cNvSpPr>
          <p:nvPr/>
        </p:nvSpPr>
        <p:spPr bwMode="auto">
          <a:xfrm>
            <a:off x="2929304" y="1686947"/>
            <a:ext cx="87923" cy="42505"/>
          </a:xfrm>
          <a:custGeom>
            <a:avLst/>
            <a:gdLst>
              <a:gd name="T0" fmla="*/ 2147483647 w 65"/>
              <a:gd name="T1" fmla="*/ 2147483647 h 23"/>
              <a:gd name="T2" fmla="*/ 2147483647 w 65"/>
              <a:gd name="T3" fmla="*/ 2147483647 h 23"/>
              <a:gd name="T4" fmla="*/ 2147483647 w 65"/>
              <a:gd name="T5" fmla="*/ 2147483647 h 23"/>
              <a:gd name="T6" fmla="*/ 2147483647 w 65"/>
              <a:gd name="T7" fmla="*/ 2147483647 h 23"/>
              <a:gd name="T8" fmla="*/ 2147483647 w 65"/>
              <a:gd name="T9" fmla="*/ 2147483647 h 23"/>
              <a:gd name="T10" fmla="*/ 2147483647 w 65"/>
              <a:gd name="T11" fmla="*/ 2147483647 h 23"/>
              <a:gd name="T12" fmla="*/ 2147483647 w 65"/>
              <a:gd name="T13" fmla="*/ 2147483647 h 23"/>
              <a:gd name="T14" fmla="*/ 2147483647 w 65"/>
              <a:gd name="T15" fmla="*/ 2147483647 h 23"/>
              <a:gd name="T16" fmla="*/ 2147483647 w 65"/>
              <a:gd name="T17" fmla="*/ 2147483647 h 23"/>
              <a:gd name="T18" fmla="*/ 2147483647 w 65"/>
              <a:gd name="T19" fmla="*/ 2147483647 h 23"/>
              <a:gd name="T20" fmla="*/ 2147483647 w 65"/>
              <a:gd name="T21" fmla="*/ 2147483647 h 23"/>
              <a:gd name="T22" fmla="*/ 2147483647 w 65"/>
              <a:gd name="T23" fmla="*/ 2147483647 h 23"/>
              <a:gd name="T24" fmla="*/ 2147483647 w 65"/>
              <a:gd name="T25" fmla="*/ 2147483647 h 23"/>
              <a:gd name="T26" fmla="*/ 2147483647 w 65"/>
              <a:gd name="T27" fmla="*/ 2147483647 h 23"/>
              <a:gd name="T28" fmla="*/ 2147483647 w 65"/>
              <a:gd name="T29" fmla="*/ 2147483647 h 23"/>
              <a:gd name="T30" fmla="*/ 2147483647 w 65"/>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23"/>
              <a:gd name="T50" fmla="*/ 65 w 6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8" name="Freeform 479"/>
          <p:cNvSpPr>
            <a:spLocks/>
          </p:cNvSpPr>
          <p:nvPr/>
        </p:nvSpPr>
        <p:spPr bwMode="auto">
          <a:xfrm>
            <a:off x="2819401" y="1767561"/>
            <a:ext cx="73269" cy="36643"/>
          </a:xfrm>
          <a:custGeom>
            <a:avLst/>
            <a:gdLst>
              <a:gd name="T0" fmla="*/ 2147483647 w 53"/>
              <a:gd name="T1" fmla="*/ 2147483647 h 20"/>
              <a:gd name="T2" fmla="*/ 2147483647 w 53"/>
              <a:gd name="T3" fmla="*/ 2147483647 h 20"/>
              <a:gd name="T4" fmla="*/ 2147483647 w 53"/>
              <a:gd name="T5" fmla="*/ 2147483647 h 20"/>
              <a:gd name="T6" fmla="*/ 2147483647 w 53"/>
              <a:gd name="T7" fmla="*/ 2147483647 h 20"/>
              <a:gd name="T8" fmla="*/ 2147483647 w 53"/>
              <a:gd name="T9" fmla="*/ 2147483647 h 20"/>
              <a:gd name="T10" fmla="*/ 2147483647 w 53"/>
              <a:gd name="T11" fmla="*/ 2147483647 h 20"/>
              <a:gd name="T12" fmla="*/ 2147483647 w 53"/>
              <a:gd name="T13" fmla="*/ 2147483647 h 20"/>
              <a:gd name="T14" fmla="*/ 2147483647 w 53"/>
              <a:gd name="T15" fmla="*/ 2147483647 h 20"/>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20"/>
              <a:gd name="T26" fmla="*/ 53 w 5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69" name="Freeform 480"/>
          <p:cNvSpPr>
            <a:spLocks/>
          </p:cNvSpPr>
          <p:nvPr/>
        </p:nvSpPr>
        <p:spPr bwMode="auto">
          <a:xfrm>
            <a:off x="2820865" y="1751438"/>
            <a:ext cx="23446" cy="17589"/>
          </a:xfrm>
          <a:custGeom>
            <a:avLst/>
            <a:gdLst>
              <a:gd name="T0" fmla="*/ 2147483647 w 17"/>
              <a:gd name="T1" fmla="*/ 2147483647 h 10"/>
              <a:gd name="T2" fmla="*/ 2147483647 w 17"/>
              <a:gd name="T3" fmla="*/ 2147483647 h 10"/>
              <a:gd name="T4" fmla="*/ 2147483647 w 17"/>
              <a:gd name="T5" fmla="*/ 0 h 10"/>
              <a:gd name="T6" fmla="*/ 2147483647 w 17"/>
              <a:gd name="T7" fmla="*/ 2147483647 h 10"/>
              <a:gd name="T8" fmla="*/ 2147483647 w 17"/>
              <a:gd name="T9" fmla="*/ 2147483647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0" name="Freeform 481"/>
          <p:cNvSpPr>
            <a:spLocks/>
          </p:cNvSpPr>
          <p:nvPr/>
        </p:nvSpPr>
        <p:spPr bwMode="auto">
          <a:xfrm>
            <a:off x="2740270" y="1678152"/>
            <a:ext cx="13188" cy="27848"/>
          </a:xfrm>
          <a:custGeom>
            <a:avLst/>
            <a:gdLst>
              <a:gd name="T0" fmla="*/ 2147483647 w 9"/>
              <a:gd name="T1" fmla="*/ 2147483647 h 14"/>
              <a:gd name="T2" fmla="*/ 2147483647 w 9"/>
              <a:gd name="T3" fmla="*/ 2147483647 h 14"/>
              <a:gd name="T4" fmla="*/ 2147483647 w 9"/>
              <a:gd name="T5" fmla="*/ 2147483647 h 14"/>
              <a:gd name="T6" fmla="*/ 2147483647 w 9"/>
              <a:gd name="T7" fmla="*/ 2147483647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1" name="Freeform 482"/>
          <p:cNvSpPr>
            <a:spLocks/>
          </p:cNvSpPr>
          <p:nvPr/>
        </p:nvSpPr>
        <p:spPr bwMode="auto">
          <a:xfrm>
            <a:off x="2738804" y="1751439"/>
            <a:ext cx="14654" cy="20520"/>
          </a:xfrm>
          <a:custGeom>
            <a:avLst/>
            <a:gdLst>
              <a:gd name="T0" fmla="*/ 2147483647 w 11"/>
              <a:gd name="T1" fmla="*/ 2147483647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1" y="9"/>
                </a:moveTo>
                <a:cubicBezTo>
                  <a:pt x="11" y="7"/>
                  <a:pt x="4" y="0"/>
                  <a:pt x="2" y="1"/>
                </a:cubicBezTo>
                <a:cubicBezTo>
                  <a:pt x="0" y="2"/>
                  <a:pt x="10" y="11"/>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2" name="Freeform 483"/>
          <p:cNvSpPr>
            <a:spLocks/>
          </p:cNvSpPr>
          <p:nvPr/>
        </p:nvSpPr>
        <p:spPr bwMode="auto">
          <a:xfrm>
            <a:off x="2974731" y="1625387"/>
            <a:ext cx="16119" cy="11726"/>
          </a:xfrm>
          <a:custGeom>
            <a:avLst/>
            <a:gdLst>
              <a:gd name="T0" fmla="*/ 2147483647 w 13"/>
              <a:gd name="T1" fmla="*/ 2147483647 h 6"/>
              <a:gd name="T2" fmla="*/ 2147483647 w 13"/>
              <a:gd name="T3" fmla="*/ 2147483647 h 6"/>
              <a:gd name="T4" fmla="*/ 2147483647 w 13"/>
              <a:gd name="T5" fmla="*/ 2147483647 h 6"/>
              <a:gd name="T6" fmla="*/ 0 60000 65536"/>
              <a:gd name="T7" fmla="*/ 0 60000 65536"/>
              <a:gd name="T8" fmla="*/ 0 60000 65536"/>
              <a:gd name="T9" fmla="*/ 0 w 13"/>
              <a:gd name="T10" fmla="*/ 0 h 6"/>
              <a:gd name="T11" fmla="*/ 13 w 13"/>
              <a:gd name="T12" fmla="*/ 6 h 6"/>
            </a:gdLst>
            <a:ahLst/>
            <a:cxnLst>
              <a:cxn ang="T6">
                <a:pos x="T0" y="T1"/>
              </a:cxn>
              <a:cxn ang="T7">
                <a:pos x="T2" y="T3"/>
              </a:cxn>
              <a:cxn ang="T8">
                <a:pos x="T4" y="T5"/>
              </a:cxn>
            </a:cxnLst>
            <a:rect l="T9" t="T10" r="T11" b="T12"/>
            <a:pathLst>
              <a:path w="13" h="6">
                <a:moveTo>
                  <a:pt x="12" y="4"/>
                </a:moveTo>
                <a:cubicBezTo>
                  <a:pt x="12" y="0"/>
                  <a:pt x="0" y="3"/>
                  <a:pt x="1" y="5"/>
                </a:cubicBezTo>
                <a:cubicBezTo>
                  <a:pt x="1" y="6"/>
                  <a:pt x="13" y="6"/>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3" name="Freeform 484"/>
          <p:cNvSpPr>
            <a:spLocks/>
          </p:cNvSpPr>
          <p:nvPr/>
        </p:nvSpPr>
        <p:spPr bwMode="auto">
          <a:xfrm>
            <a:off x="2766647" y="1656167"/>
            <a:ext cx="150934" cy="79149"/>
          </a:xfrm>
          <a:custGeom>
            <a:avLst/>
            <a:gdLst>
              <a:gd name="T0" fmla="*/ 2147483647 w 110"/>
              <a:gd name="T1" fmla="*/ 2147483647 h 43"/>
              <a:gd name="T2" fmla="*/ 2147483647 w 110"/>
              <a:gd name="T3" fmla="*/ 2147483647 h 43"/>
              <a:gd name="T4" fmla="*/ 2147483647 w 110"/>
              <a:gd name="T5" fmla="*/ 2147483647 h 43"/>
              <a:gd name="T6" fmla="*/ 2147483647 w 110"/>
              <a:gd name="T7" fmla="*/ 2147483647 h 43"/>
              <a:gd name="T8" fmla="*/ 2147483647 w 110"/>
              <a:gd name="T9" fmla="*/ 2147483647 h 43"/>
              <a:gd name="T10" fmla="*/ 2147483647 w 110"/>
              <a:gd name="T11" fmla="*/ 2147483647 h 43"/>
              <a:gd name="T12" fmla="*/ 2147483647 w 110"/>
              <a:gd name="T13" fmla="*/ 2147483647 h 43"/>
              <a:gd name="T14" fmla="*/ 2147483647 w 110"/>
              <a:gd name="T15" fmla="*/ 2147483647 h 43"/>
              <a:gd name="T16" fmla="*/ 2147483647 w 110"/>
              <a:gd name="T17" fmla="*/ 2147483647 h 43"/>
              <a:gd name="T18" fmla="*/ 2147483647 w 110"/>
              <a:gd name="T19" fmla="*/ 2147483647 h 43"/>
              <a:gd name="T20" fmla="*/ 2147483647 w 110"/>
              <a:gd name="T21" fmla="*/ 2147483647 h 43"/>
              <a:gd name="T22" fmla="*/ 2147483647 w 110"/>
              <a:gd name="T23" fmla="*/ 2147483647 h 43"/>
              <a:gd name="T24" fmla="*/ 2147483647 w 110"/>
              <a:gd name="T25" fmla="*/ 2147483647 h 43"/>
              <a:gd name="T26" fmla="*/ 2147483647 w 110"/>
              <a:gd name="T27" fmla="*/ 2147483647 h 43"/>
              <a:gd name="T28" fmla="*/ 2147483647 w 110"/>
              <a:gd name="T29" fmla="*/ 2147483647 h 43"/>
              <a:gd name="T30" fmla="*/ 2147483647 w 110"/>
              <a:gd name="T31" fmla="*/ 2147483647 h 43"/>
              <a:gd name="T32" fmla="*/ 2147483647 w 110"/>
              <a:gd name="T33" fmla="*/ 2147483647 h 43"/>
              <a:gd name="T34" fmla="*/ 2147483647 w 110"/>
              <a:gd name="T35" fmla="*/ 2147483647 h 43"/>
              <a:gd name="T36" fmla="*/ 2147483647 w 110"/>
              <a:gd name="T37" fmla="*/ 2147483647 h 43"/>
              <a:gd name="T38" fmla="*/ 2147483647 w 110"/>
              <a:gd name="T39" fmla="*/ 2147483647 h 43"/>
              <a:gd name="T40" fmla="*/ 2147483647 w 110"/>
              <a:gd name="T41" fmla="*/ 2147483647 h 43"/>
              <a:gd name="T42" fmla="*/ 2147483647 w 110"/>
              <a:gd name="T43" fmla="*/ 2147483647 h 43"/>
              <a:gd name="T44" fmla="*/ 2147483647 w 110"/>
              <a:gd name="T45" fmla="*/ 2147483647 h 43"/>
              <a:gd name="T46" fmla="*/ 2147483647 w 110"/>
              <a:gd name="T47" fmla="*/ 2147483647 h 43"/>
              <a:gd name="T48" fmla="*/ 2147483647 w 110"/>
              <a:gd name="T49" fmla="*/ 2147483647 h 43"/>
              <a:gd name="T50" fmla="*/ 2147483647 w 110"/>
              <a:gd name="T51" fmla="*/ 2147483647 h 43"/>
              <a:gd name="T52" fmla="*/ 2147483647 w 110"/>
              <a:gd name="T53" fmla="*/ 2147483647 h 43"/>
              <a:gd name="T54" fmla="*/ 2147483647 w 110"/>
              <a:gd name="T55" fmla="*/ 2147483647 h 43"/>
              <a:gd name="T56" fmla="*/ 2147483647 w 110"/>
              <a:gd name="T57" fmla="*/ 214748364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43"/>
              <a:gd name="T89" fmla="*/ 110 w 110"/>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4" name="Freeform 485"/>
          <p:cNvSpPr>
            <a:spLocks/>
          </p:cNvSpPr>
          <p:nvPr/>
        </p:nvSpPr>
        <p:spPr bwMode="auto">
          <a:xfrm>
            <a:off x="2858966" y="1684016"/>
            <a:ext cx="20515" cy="36642"/>
          </a:xfrm>
          <a:custGeom>
            <a:avLst/>
            <a:gdLst>
              <a:gd name="T0" fmla="*/ 2147483647 w 15"/>
              <a:gd name="T1" fmla="*/ 2147483647 h 21"/>
              <a:gd name="T2" fmla="*/ 2147483647 w 15"/>
              <a:gd name="T3" fmla="*/ 2147483647 h 21"/>
              <a:gd name="T4" fmla="*/ 2147483647 w 15"/>
              <a:gd name="T5" fmla="*/ 0 h 21"/>
              <a:gd name="T6" fmla="*/ 2147483647 w 15"/>
              <a:gd name="T7" fmla="*/ 2147483647 h 21"/>
              <a:gd name="T8" fmla="*/ 2147483647 w 15"/>
              <a:gd name="T9" fmla="*/ 2147483647 h 21"/>
              <a:gd name="T10" fmla="*/ 2147483647 w 15"/>
              <a:gd name="T11" fmla="*/ 2147483647 h 21"/>
              <a:gd name="T12" fmla="*/ 0 60000 65536"/>
              <a:gd name="T13" fmla="*/ 0 60000 65536"/>
              <a:gd name="T14" fmla="*/ 0 60000 65536"/>
              <a:gd name="T15" fmla="*/ 0 60000 65536"/>
              <a:gd name="T16" fmla="*/ 0 60000 65536"/>
              <a:gd name="T17" fmla="*/ 0 60000 65536"/>
              <a:gd name="T18" fmla="*/ 0 w 15"/>
              <a:gd name="T19" fmla="*/ 0 h 21"/>
              <a:gd name="T20" fmla="*/ 15 w 1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5" name="Freeform 486"/>
          <p:cNvSpPr>
            <a:spLocks/>
          </p:cNvSpPr>
          <p:nvPr/>
        </p:nvSpPr>
        <p:spPr bwMode="auto">
          <a:xfrm>
            <a:off x="3322028" y="1946378"/>
            <a:ext cx="33704" cy="20520"/>
          </a:xfrm>
          <a:custGeom>
            <a:avLst/>
            <a:gdLst>
              <a:gd name="T0" fmla="*/ 2147483647 w 23"/>
              <a:gd name="T1" fmla="*/ 2147483647 h 11"/>
              <a:gd name="T2" fmla="*/ 2147483647 w 23"/>
              <a:gd name="T3" fmla="*/ 2147483647 h 11"/>
              <a:gd name="T4" fmla="*/ 2147483647 w 23"/>
              <a:gd name="T5" fmla="*/ 2147483647 h 11"/>
              <a:gd name="T6" fmla="*/ 2147483647 w 23"/>
              <a:gd name="T7" fmla="*/ 2147483647 h 11"/>
              <a:gd name="T8" fmla="*/ 2147483647 w 23"/>
              <a:gd name="T9" fmla="*/ 2147483647 h 11"/>
              <a:gd name="T10" fmla="*/ 2147483647 w 23"/>
              <a:gd name="T11" fmla="*/ 2147483647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6" name="Freeform 487"/>
          <p:cNvSpPr>
            <a:spLocks/>
          </p:cNvSpPr>
          <p:nvPr/>
        </p:nvSpPr>
        <p:spPr bwMode="auto">
          <a:xfrm>
            <a:off x="3516924" y="1874558"/>
            <a:ext cx="74734" cy="39574"/>
          </a:xfrm>
          <a:custGeom>
            <a:avLst/>
            <a:gdLst>
              <a:gd name="T0" fmla="*/ 2147483647 w 54"/>
              <a:gd name="T1" fmla="*/ 2147483647 h 21"/>
              <a:gd name="T2" fmla="*/ 2147483647 w 54"/>
              <a:gd name="T3" fmla="*/ 2147483647 h 21"/>
              <a:gd name="T4" fmla="*/ 2147483647 w 54"/>
              <a:gd name="T5" fmla="*/ 2147483647 h 21"/>
              <a:gd name="T6" fmla="*/ 2147483647 w 54"/>
              <a:gd name="T7" fmla="*/ 2147483647 h 21"/>
              <a:gd name="T8" fmla="*/ 2147483647 w 54"/>
              <a:gd name="T9" fmla="*/ 2147483647 h 21"/>
              <a:gd name="T10" fmla="*/ 2147483647 w 54"/>
              <a:gd name="T11" fmla="*/ 2147483647 h 21"/>
              <a:gd name="T12" fmla="*/ 0 60000 65536"/>
              <a:gd name="T13" fmla="*/ 0 60000 65536"/>
              <a:gd name="T14" fmla="*/ 0 60000 65536"/>
              <a:gd name="T15" fmla="*/ 0 60000 65536"/>
              <a:gd name="T16" fmla="*/ 0 60000 65536"/>
              <a:gd name="T17" fmla="*/ 0 60000 65536"/>
              <a:gd name="T18" fmla="*/ 0 w 54"/>
              <a:gd name="T19" fmla="*/ 0 h 21"/>
              <a:gd name="T20" fmla="*/ 54 w 54"/>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7" name="Freeform 488"/>
          <p:cNvSpPr>
            <a:spLocks/>
          </p:cNvSpPr>
          <p:nvPr/>
        </p:nvSpPr>
        <p:spPr bwMode="auto">
          <a:xfrm>
            <a:off x="3686908" y="2205809"/>
            <a:ext cx="67408" cy="33711"/>
          </a:xfrm>
          <a:custGeom>
            <a:avLst/>
            <a:gdLst>
              <a:gd name="T0" fmla="*/ 2147483647 w 49"/>
              <a:gd name="T1" fmla="*/ 2147483647 h 18"/>
              <a:gd name="T2" fmla="*/ 2147483647 w 49"/>
              <a:gd name="T3" fmla="*/ 2147483647 h 18"/>
              <a:gd name="T4" fmla="*/ 2147483647 w 49"/>
              <a:gd name="T5" fmla="*/ 2147483647 h 18"/>
              <a:gd name="T6" fmla="*/ 2147483647 w 49"/>
              <a:gd name="T7" fmla="*/ 2147483647 h 18"/>
              <a:gd name="T8" fmla="*/ 2147483647 w 49"/>
              <a:gd name="T9" fmla="*/ 2147483647 h 18"/>
              <a:gd name="T10" fmla="*/ 2147483647 w 49"/>
              <a:gd name="T11" fmla="*/ 0 h 18"/>
              <a:gd name="T12" fmla="*/ 2147483647 w 49"/>
              <a:gd name="T13" fmla="*/ 2147483647 h 18"/>
              <a:gd name="T14" fmla="*/ 2147483647 w 49"/>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8"/>
              <a:gd name="T26" fmla="*/ 49 w 4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solidFill>
            <a:srgbClr val="FFCCFF"/>
          </a:solidFill>
          <a:ln>
            <a:noFill/>
          </a:ln>
          <a:extLst/>
        </p:spPr>
        <p:txBody>
          <a:bodyPr/>
          <a:lstStyle/>
          <a:p>
            <a:endParaRPr lang="ja-JP" altLang="en-US" dirty="0"/>
          </a:p>
        </p:txBody>
      </p:sp>
      <p:sp>
        <p:nvSpPr>
          <p:cNvPr id="6178" name="Freeform 489"/>
          <p:cNvSpPr>
            <a:spLocks/>
          </p:cNvSpPr>
          <p:nvPr/>
        </p:nvSpPr>
        <p:spPr bwMode="auto">
          <a:xfrm>
            <a:off x="3244362" y="2374367"/>
            <a:ext cx="26377" cy="20520"/>
          </a:xfrm>
          <a:custGeom>
            <a:avLst/>
            <a:gdLst>
              <a:gd name="T0" fmla="*/ 2147483647 w 20"/>
              <a:gd name="T1" fmla="*/ 2147483647 h 11"/>
              <a:gd name="T2" fmla="*/ 2147483647 w 20"/>
              <a:gd name="T3" fmla="*/ 2147483647 h 11"/>
              <a:gd name="T4" fmla="*/ 2147483647 w 20"/>
              <a:gd name="T5" fmla="*/ 2147483647 h 11"/>
              <a:gd name="T6" fmla="*/ 2147483647 w 20"/>
              <a:gd name="T7" fmla="*/ 2147483647 h 11"/>
              <a:gd name="T8" fmla="*/ 2147483647 w 20"/>
              <a:gd name="T9" fmla="*/ 2147483647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79" name="Freeform 490"/>
          <p:cNvSpPr>
            <a:spLocks/>
          </p:cNvSpPr>
          <p:nvPr/>
        </p:nvSpPr>
        <p:spPr bwMode="auto">
          <a:xfrm>
            <a:off x="2772508" y="2512144"/>
            <a:ext cx="11723" cy="16123"/>
          </a:xfrm>
          <a:custGeom>
            <a:avLst/>
            <a:gdLst>
              <a:gd name="T0" fmla="*/ 2147483647 w 10"/>
              <a:gd name="T1" fmla="*/ 2147483647 h 8"/>
              <a:gd name="T2" fmla="*/ 2147483647 w 10"/>
              <a:gd name="T3" fmla="*/ 2147483647 h 8"/>
              <a:gd name="T4" fmla="*/ 2147483647 w 10"/>
              <a:gd name="T5" fmla="*/ 0 h 8"/>
              <a:gd name="T6" fmla="*/ 2147483647 w 10"/>
              <a:gd name="T7" fmla="*/ 2147483647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6" y="8"/>
                </a:moveTo>
                <a:cubicBezTo>
                  <a:pt x="3" y="8"/>
                  <a:pt x="0" y="6"/>
                  <a:pt x="1" y="3"/>
                </a:cubicBezTo>
                <a:cubicBezTo>
                  <a:pt x="3" y="1"/>
                  <a:pt x="5" y="0"/>
                  <a:pt x="8" y="0"/>
                </a:cubicBezTo>
                <a:cubicBezTo>
                  <a:pt x="10" y="1"/>
                  <a:pt x="8" y="8"/>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80" name="Freeform 491"/>
          <p:cNvSpPr>
            <a:spLocks/>
          </p:cNvSpPr>
          <p:nvPr/>
        </p:nvSpPr>
        <p:spPr bwMode="auto">
          <a:xfrm>
            <a:off x="3094893" y="2658714"/>
            <a:ext cx="17585" cy="24918"/>
          </a:xfrm>
          <a:custGeom>
            <a:avLst/>
            <a:gdLst>
              <a:gd name="T0" fmla="*/ 2147483647 w 14"/>
              <a:gd name="T1" fmla="*/ 2147483647 h 13"/>
              <a:gd name="T2" fmla="*/ 2147483647 w 14"/>
              <a:gd name="T3" fmla="*/ 2147483647 h 13"/>
              <a:gd name="T4" fmla="*/ 2147483647 w 14"/>
              <a:gd name="T5" fmla="*/ 2147483647 h 13"/>
              <a:gd name="T6" fmla="*/ 2147483647 w 14"/>
              <a:gd name="T7" fmla="*/ 2147483647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81" name="Freeform 492"/>
          <p:cNvSpPr>
            <a:spLocks/>
          </p:cNvSpPr>
          <p:nvPr/>
        </p:nvSpPr>
        <p:spPr bwMode="auto">
          <a:xfrm>
            <a:off x="3081704" y="2695358"/>
            <a:ext cx="7327" cy="8794"/>
          </a:xfrm>
          <a:custGeom>
            <a:avLst/>
            <a:gdLst>
              <a:gd name="T0" fmla="*/ 2147483647 w 6"/>
              <a:gd name="T1" fmla="*/ 2147483647 h 5"/>
              <a:gd name="T2" fmla="*/ 2147483647 w 6"/>
              <a:gd name="T3" fmla="*/ 2147483647 h 5"/>
              <a:gd name="T4" fmla="*/ 2147483647 w 6"/>
              <a:gd name="T5" fmla="*/ 2147483647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4" y="1"/>
                </a:moveTo>
                <a:cubicBezTo>
                  <a:pt x="3" y="2"/>
                  <a:pt x="0" y="5"/>
                  <a:pt x="2" y="4"/>
                </a:cubicBezTo>
                <a:cubicBezTo>
                  <a:pt x="5" y="3"/>
                  <a:pt x="6"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2547" name="Freeform 499"/>
          <p:cNvSpPr>
            <a:spLocks/>
          </p:cNvSpPr>
          <p:nvPr/>
        </p:nvSpPr>
        <p:spPr bwMode="auto">
          <a:xfrm>
            <a:off x="2787162" y="3028074"/>
            <a:ext cx="5862" cy="11726"/>
          </a:xfrm>
          <a:custGeom>
            <a:avLst/>
            <a:gdLst/>
            <a:ahLst/>
            <a:cxnLst>
              <a:cxn ang="0">
                <a:pos x="4" y="0"/>
              </a:cxn>
              <a:cxn ang="0">
                <a:pos x="2" y="7"/>
              </a:cxn>
              <a:cxn ang="0">
                <a:pos x="4" y="0"/>
              </a:cxn>
            </a:cxnLst>
            <a:rect l="0" t="0" r="r" b="b"/>
            <a:pathLst>
              <a:path w="5" h="7">
                <a:moveTo>
                  <a:pt x="4" y="0"/>
                </a:moveTo>
                <a:cubicBezTo>
                  <a:pt x="3" y="1"/>
                  <a:pt x="0" y="7"/>
                  <a:pt x="2" y="7"/>
                </a:cubicBezTo>
                <a:cubicBezTo>
                  <a:pt x="5" y="7"/>
                  <a:pt x="5" y="0"/>
                  <a:pt x="4" y="0"/>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48" name="Freeform 500"/>
          <p:cNvSpPr>
            <a:spLocks/>
          </p:cNvSpPr>
          <p:nvPr/>
        </p:nvSpPr>
        <p:spPr bwMode="auto">
          <a:xfrm>
            <a:off x="2815004" y="2819944"/>
            <a:ext cx="112835" cy="120188"/>
          </a:xfrm>
          <a:custGeom>
            <a:avLst/>
            <a:gdLst/>
            <a:ahLst/>
            <a:cxnLst>
              <a:cxn ang="0">
                <a:pos x="71" y="25"/>
              </a:cxn>
              <a:cxn ang="0">
                <a:pos x="73" y="19"/>
              </a:cxn>
              <a:cxn ang="0">
                <a:pos x="66" y="25"/>
              </a:cxn>
              <a:cxn ang="0">
                <a:pos x="58" y="22"/>
              </a:cxn>
              <a:cxn ang="0">
                <a:pos x="48" y="19"/>
              </a:cxn>
              <a:cxn ang="0">
                <a:pos x="28" y="1"/>
              </a:cxn>
              <a:cxn ang="0">
                <a:pos x="24" y="8"/>
              </a:cxn>
              <a:cxn ang="0">
                <a:pos x="26" y="19"/>
              </a:cxn>
              <a:cxn ang="0">
                <a:pos x="21" y="29"/>
              </a:cxn>
              <a:cxn ang="0">
                <a:pos x="19" y="37"/>
              </a:cxn>
              <a:cxn ang="0">
                <a:pos x="12" y="36"/>
              </a:cxn>
              <a:cxn ang="0">
                <a:pos x="9" y="38"/>
              </a:cxn>
              <a:cxn ang="0">
                <a:pos x="10" y="42"/>
              </a:cxn>
              <a:cxn ang="0">
                <a:pos x="0" y="49"/>
              </a:cxn>
              <a:cxn ang="0">
                <a:pos x="4" y="56"/>
              </a:cxn>
              <a:cxn ang="0">
                <a:pos x="2" y="61"/>
              </a:cxn>
              <a:cxn ang="0">
                <a:pos x="8" y="64"/>
              </a:cxn>
              <a:cxn ang="0">
                <a:pos x="11" y="60"/>
              </a:cxn>
              <a:cxn ang="0">
                <a:pos x="17" y="60"/>
              </a:cxn>
              <a:cxn ang="0">
                <a:pos x="9" y="51"/>
              </a:cxn>
              <a:cxn ang="0">
                <a:pos x="13" y="48"/>
              </a:cxn>
              <a:cxn ang="0">
                <a:pos x="16" y="50"/>
              </a:cxn>
              <a:cxn ang="0">
                <a:pos x="27" y="46"/>
              </a:cxn>
              <a:cxn ang="0">
                <a:pos x="46" y="56"/>
              </a:cxn>
              <a:cxn ang="0">
                <a:pos x="55" y="41"/>
              </a:cxn>
              <a:cxn ang="0">
                <a:pos x="70" y="40"/>
              </a:cxn>
              <a:cxn ang="0">
                <a:pos x="78" y="36"/>
              </a:cxn>
              <a:cxn ang="0">
                <a:pos x="72" y="34"/>
              </a:cxn>
              <a:cxn ang="0">
                <a:pos x="75" y="29"/>
              </a:cxn>
              <a:cxn ang="0">
                <a:pos x="71" y="28"/>
              </a:cxn>
              <a:cxn ang="0">
                <a:pos x="71" y="25"/>
              </a:cxn>
            </a:cxnLst>
            <a:rect l="0" t="0" r="r" b="b"/>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49" name="Freeform 501"/>
          <p:cNvSpPr>
            <a:spLocks/>
          </p:cNvSpPr>
          <p:nvPr/>
        </p:nvSpPr>
        <p:spPr bwMode="auto">
          <a:xfrm>
            <a:off x="2653812" y="2935735"/>
            <a:ext cx="202223" cy="225720"/>
          </a:xfrm>
          <a:custGeom>
            <a:avLst/>
            <a:gdLst/>
            <a:ahLst/>
            <a:cxnLst>
              <a:cxn ang="0">
                <a:pos x="133" y="1"/>
              </a:cxn>
              <a:cxn ang="0">
                <a:pos x="137" y="7"/>
              </a:cxn>
              <a:cxn ang="0">
                <a:pos x="130" y="8"/>
              </a:cxn>
              <a:cxn ang="0">
                <a:pos x="123" y="10"/>
              </a:cxn>
              <a:cxn ang="0">
                <a:pos x="120" y="19"/>
              </a:cxn>
              <a:cxn ang="0">
                <a:pos x="120" y="26"/>
              </a:cxn>
              <a:cxn ang="0">
                <a:pos x="114" y="47"/>
              </a:cxn>
              <a:cxn ang="0">
                <a:pos x="93" y="70"/>
              </a:cxn>
              <a:cxn ang="0">
                <a:pos x="81" y="69"/>
              </a:cxn>
              <a:cxn ang="0">
                <a:pos x="84" y="62"/>
              </a:cxn>
              <a:cxn ang="0">
                <a:pos x="77" y="67"/>
              </a:cxn>
              <a:cxn ang="0">
                <a:pos x="67" y="85"/>
              </a:cxn>
              <a:cxn ang="0">
                <a:pos x="64" y="91"/>
              </a:cxn>
              <a:cxn ang="0">
                <a:pos x="58" y="91"/>
              </a:cxn>
              <a:cxn ang="0">
                <a:pos x="35" y="93"/>
              </a:cxn>
              <a:cxn ang="0">
                <a:pos x="12" y="104"/>
              </a:cxn>
              <a:cxn ang="0">
                <a:pos x="0" y="113"/>
              </a:cxn>
              <a:cxn ang="0">
                <a:pos x="8" y="114"/>
              </a:cxn>
              <a:cxn ang="0">
                <a:pos x="19" y="113"/>
              </a:cxn>
              <a:cxn ang="0">
                <a:pos x="41" y="107"/>
              </a:cxn>
              <a:cxn ang="0">
                <a:pos x="59" y="106"/>
              </a:cxn>
              <a:cxn ang="0">
                <a:pos x="57" y="116"/>
              </a:cxn>
              <a:cxn ang="0">
                <a:pos x="74" y="111"/>
              </a:cxn>
              <a:cxn ang="0">
                <a:pos x="76" y="105"/>
              </a:cxn>
              <a:cxn ang="0">
                <a:pos x="83" y="107"/>
              </a:cxn>
              <a:cxn ang="0">
                <a:pos x="98" y="103"/>
              </a:cxn>
              <a:cxn ang="0">
                <a:pos x="107" y="106"/>
              </a:cxn>
              <a:cxn ang="0">
                <a:pos x="117" y="95"/>
              </a:cxn>
              <a:cxn ang="0">
                <a:pos x="119" y="100"/>
              </a:cxn>
              <a:cxn ang="0">
                <a:pos x="130" y="91"/>
              </a:cxn>
              <a:cxn ang="0">
                <a:pos x="129" y="78"/>
              </a:cxn>
              <a:cxn ang="0">
                <a:pos x="133" y="54"/>
              </a:cxn>
              <a:cxn ang="0">
                <a:pos x="141" y="48"/>
              </a:cxn>
              <a:cxn ang="0">
                <a:pos x="144" y="20"/>
              </a:cxn>
              <a:cxn ang="0">
                <a:pos x="136" y="3"/>
              </a:cxn>
            </a:cxnLst>
            <a:rect l="0" t="0" r="r" b="b"/>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0" name="Freeform 502"/>
          <p:cNvSpPr>
            <a:spLocks/>
          </p:cNvSpPr>
          <p:nvPr/>
        </p:nvSpPr>
        <p:spPr bwMode="auto">
          <a:xfrm>
            <a:off x="2722686" y="3130675"/>
            <a:ext cx="7326" cy="10260"/>
          </a:xfrm>
          <a:custGeom>
            <a:avLst/>
            <a:gdLst/>
            <a:ahLst/>
            <a:cxnLst>
              <a:cxn ang="0">
                <a:pos x="5" y="1"/>
              </a:cxn>
              <a:cxn ang="0">
                <a:pos x="1" y="4"/>
              </a:cxn>
              <a:cxn ang="0">
                <a:pos x="4" y="5"/>
              </a:cxn>
              <a:cxn ang="0">
                <a:pos x="5" y="1"/>
              </a:cxn>
            </a:cxnLst>
            <a:rect l="0" t="0" r="r" b="b"/>
            <a:pathLst>
              <a:path w="5" h="5">
                <a:moveTo>
                  <a:pt x="5" y="1"/>
                </a:moveTo>
                <a:cubicBezTo>
                  <a:pt x="4" y="0"/>
                  <a:pt x="0" y="3"/>
                  <a:pt x="1" y="4"/>
                </a:cubicBezTo>
                <a:cubicBezTo>
                  <a:pt x="1" y="5"/>
                  <a:pt x="4" y="5"/>
                  <a:pt x="4" y="5"/>
                </a:cubicBezTo>
                <a:cubicBezTo>
                  <a:pt x="5" y="4"/>
                  <a:pt x="5" y="1"/>
                  <a:pt x="5" y="1"/>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1" name="Freeform 503"/>
          <p:cNvSpPr>
            <a:spLocks/>
          </p:cNvSpPr>
          <p:nvPr/>
        </p:nvSpPr>
        <p:spPr bwMode="auto">
          <a:xfrm>
            <a:off x="2677258" y="3138003"/>
            <a:ext cx="46892" cy="41040"/>
          </a:xfrm>
          <a:custGeom>
            <a:avLst/>
            <a:gdLst/>
            <a:ahLst/>
            <a:cxnLst>
              <a:cxn ang="0">
                <a:pos x="30" y="4"/>
              </a:cxn>
              <a:cxn ang="0">
                <a:pos x="26" y="1"/>
              </a:cxn>
              <a:cxn ang="0">
                <a:pos x="20" y="2"/>
              </a:cxn>
              <a:cxn ang="0">
                <a:pos x="14" y="7"/>
              </a:cxn>
              <a:cxn ang="0">
                <a:pos x="12" y="5"/>
              </a:cxn>
              <a:cxn ang="0">
                <a:pos x="5" y="13"/>
              </a:cxn>
              <a:cxn ang="0">
                <a:pos x="2" y="14"/>
              </a:cxn>
              <a:cxn ang="0">
                <a:pos x="6" y="19"/>
              </a:cxn>
              <a:cxn ang="0">
                <a:pos x="10" y="23"/>
              </a:cxn>
              <a:cxn ang="0">
                <a:pos x="17" y="14"/>
              </a:cxn>
              <a:cxn ang="0">
                <a:pos x="25" y="14"/>
              </a:cxn>
              <a:cxn ang="0">
                <a:pos x="28" y="13"/>
              </a:cxn>
              <a:cxn ang="0">
                <a:pos x="33" y="8"/>
              </a:cxn>
              <a:cxn ang="0">
                <a:pos x="30" y="4"/>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2" name="Freeform 504"/>
          <p:cNvSpPr>
            <a:spLocks/>
          </p:cNvSpPr>
          <p:nvPr/>
        </p:nvSpPr>
        <p:spPr bwMode="auto">
          <a:xfrm>
            <a:off x="2631831" y="3151195"/>
            <a:ext cx="41031" cy="79149"/>
          </a:xfrm>
          <a:custGeom>
            <a:avLst/>
            <a:gdLst/>
            <a:ahLst/>
            <a:cxnLst>
              <a:cxn ang="0">
                <a:pos x="18" y="0"/>
              </a:cxn>
              <a:cxn ang="0">
                <a:pos x="15" y="0"/>
              </a:cxn>
              <a:cxn ang="0">
                <a:pos x="10" y="3"/>
              </a:cxn>
              <a:cxn ang="0">
                <a:pos x="4" y="5"/>
              </a:cxn>
              <a:cxn ang="0">
                <a:pos x="3" y="7"/>
              </a:cxn>
              <a:cxn ang="0">
                <a:pos x="0" y="10"/>
              </a:cxn>
              <a:cxn ang="0">
                <a:pos x="1" y="13"/>
              </a:cxn>
              <a:cxn ang="0">
                <a:pos x="2" y="17"/>
              </a:cxn>
              <a:cxn ang="0">
                <a:pos x="4" y="14"/>
              </a:cxn>
              <a:cxn ang="0">
                <a:pos x="7" y="15"/>
              </a:cxn>
              <a:cxn ang="0">
                <a:pos x="7" y="11"/>
              </a:cxn>
              <a:cxn ang="0">
                <a:pos x="11" y="14"/>
              </a:cxn>
              <a:cxn ang="0">
                <a:pos x="11" y="19"/>
              </a:cxn>
              <a:cxn ang="0">
                <a:pos x="8" y="27"/>
              </a:cxn>
              <a:cxn ang="0">
                <a:pos x="9" y="31"/>
              </a:cxn>
              <a:cxn ang="0">
                <a:pos x="9" y="38"/>
              </a:cxn>
              <a:cxn ang="0">
                <a:pos x="11" y="36"/>
              </a:cxn>
              <a:cxn ang="0">
                <a:pos x="13" y="31"/>
              </a:cxn>
              <a:cxn ang="0">
                <a:pos x="13" y="33"/>
              </a:cxn>
              <a:cxn ang="0">
                <a:pos x="13" y="35"/>
              </a:cxn>
              <a:cxn ang="0">
                <a:pos x="15" y="40"/>
              </a:cxn>
              <a:cxn ang="0">
                <a:pos x="17" y="40"/>
              </a:cxn>
              <a:cxn ang="0">
                <a:pos x="20" y="35"/>
              </a:cxn>
              <a:cxn ang="0">
                <a:pos x="25" y="28"/>
              </a:cxn>
              <a:cxn ang="0">
                <a:pos x="29" y="16"/>
              </a:cxn>
              <a:cxn ang="0">
                <a:pos x="27" y="8"/>
              </a:cxn>
              <a:cxn ang="0">
                <a:pos x="26" y="5"/>
              </a:cxn>
              <a:cxn ang="0">
                <a:pos x="20" y="3"/>
              </a:cxn>
              <a:cxn ang="0">
                <a:pos x="18" y="0"/>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3" name="Freeform 505"/>
          <p:cNvSpPr>
            <a:spLocks/>
          </p:cNvSpPr>
          <p:nvPr/>
        </p:nvSpPr>
        <p:spPr bwMode="auto">
          <a:xfrm>
            <a:off x="2596662" y="3340271"/>
            <a:ext cx="11723" cy="17589"/>
          </a:xfrm>
          <a:custGeom>
            <a:avLst/>
            <a:gdLst/>
            <a:ahLst/>
            <a:cxnLst>
              <a:cxn ang="0">
                <a:pos x="9" y="0"/>
              </a:cxn>
              <a:cxn ang="0">
                <a:pos x="4" y="2"/>
              </a:cxn>
              <a:cxn ang="0">
                <a:pos x="1" y="8"/>
              </a:cxn>
              <a:cxn ang="0">
                <a:pos x="6" y="4"/>
              </a:cxn>
              <a:cxn ang="0">
                <a:pos x="9" y="0"/>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4" name="Freeform 506"/>
          <p:cNvSpPr>
            <a:spLocks/>
          </p:cNvSpPr>
          <p:nvPr/>
        </p:nvSpPr>
        <p:spPr bwMode="auto">
          <a:xfrm>
            <a:off x="2624504" y="3294834"/>
            <a:ext cx="7327" cy="7329"/>
          </a:xfrm>
          <a:custGeom>
            <a:avLst/>
            <a:gdLst/>
            <a:ahLst/>
            <a:cxnLst>
              <a:cxn ang="0">
                <a:pos x="5" y="0"/>
              </a:cxn>
              <a:cxn ang="0">
                <a:pos x="0" y="3"/>
              </a:cxn>
              <a:cxn ang="0">
                <a:pos x="5" y="0"/>
              </a:cxn>
            </a:cxnLst>
            <a:rect l="0" t="0" r="r" b="b"/>
            <a:pathLst>
              <a:path w="5" h="3">
                <a:moveTo>
                  <a:pt x="5" y="0"/>
                </a:moveTo>
                <a:cubicBezTo>
                  <a:pt x="4" y="0"/>
                  <a:pt x="0" y="2"/>
                  <a:pt x="0" y="3"/>
                </a:cubicBezTo>
                <a:cubicBezTo>
                  <a:pt x="1" y="3"/>
                  <a:pt x="5" y="0"/>
                  <a:pt x="5" y="0"/>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2555" name="Freeform 507"/>
          <p:cNvSpPr>
            <a:spLocks/>
          </p:cNvSpPr>
          <p:nvPr/>
        </p:nvSpPr>
        <p:spPr bwMode="auto">
          <a:xfrm>
            <a:off x="2529254" y="3397434"/>
            <a:ext cx="5862" cy="5863"/>
          </a:xfrm>
          <a:custGeom>
            <a:avLst/>
            <a:gdLst/>
            <a:ahLst/>
            <a:cxnLst>
              <a:cxn ang="0">
                <a:pos x="3" y="0"/>
              </a:cxn>
              <a:cxn ang="0">
                <a:pos x="2" y="3"/>
              </a:cxn>
              <a:cxn ang="0">
                <a:pos x="3" y="0"/>
              </a:cxn>
            </a:cxnLst>
            <a:rect l="0" t="0" r="r" b="b"/>
            <a:pathLst>
              <a:path w="4" h="3">
                <a:moveTo>
                  <a:pt x="3" y="0"/>
                </a:moveTo>
                <a:cubicBezTo>
                  <a:pt x="1" y="0"/>
                  <a:pt x="0" y="3"/>
                  <a:pt x="2" y="3"/>
                </a:cubicBezTo>
                <a:cubicBezTo>
                  <a:pt x="4" y="3"/>
                  <a:pt x="4" y="0"/>
                  <a:pt x="3" y="0"/>
                </a:cubicBezTo>
                <a:close/>
              </a:path>
            </a:pathLst>
          </a:custGeom>
          <a:solidFill>
            <a:schemeClr val="accent3">
              <a:lumMod val="60000"/>
              <a:lumOff val="40000"/>
            </a:schemeClr>
          </a:solidFill>
          <a:ln w="9525">
            <a:noFill/>
            <a:round/>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6191" name="Freeform 508"/>
          <p:cNvSpPr>
            <a:spLocks/>
          </p:cNvSpPr>
          <p:nvPr/>
        </p:nvSpPr>
        <p:spPr bwMode="auto">
          <a:xfrm>
            <a:off x="2454519" y="3379845"/>
            <a:ext cx="35169" cy="82080"/>
          </a:xfrm>
          <a:custGeom>
            <a:avLst/>
            <a:gdLst>
              <a:gd name="T0" fmla="*/ 2147483647 w 25"/>
              <a:gd name="T1" fmla="*/ 0 h 45"/>
              <a:gd name="T2" fmla="*/ 2147483647 w 25"/>
              <a:gd name="T3" fmla="*/ 2147483647 h 45"/>
              <a:gd name="T4" fmla="*/ 2147483647 w 25"/>
              <a:gd name="T5" fmla="*/ 2147483647 h 45"/>
              <a:gd name="T6" fmla="*/ 2147483647 w 25"/>
              <a:gd name="T7" fmla="*/ 2147483647 h 45"/>
              <a:gd name="T8" fmla="*/ 2147483647 w 25"/>
              <a:gd name="T9" fmla="*/ 2147483647 h 45"/>
              <a:gd name="T10" fmla="*/ 2147483647 w 25"/>
              <a:gd name="T11" fmla="*/ 2147483647 h 45"/>
              <a:gd name="T12" fmla="*/ 2147483647 w 25"/>
              <a:gd name="T13" fmla="*/ 0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2" name="Freeform 509"/>
          <p:cNvSpPr>
            <a:spLocks/>
          </p:cNvSpPr>
          <p:nvPr/>
        </p:nvSpPr>
        <p:spPr bwMode="auto">
          <a:xfrm>
            <a:off x="2252296" y="3507363"/>
            <a:ext cx="46892" cy="52766"/>
          </a:xfrm>
          <a:custGeom>
            <a:avLst/>
            <a:gdLst>
              <a:gd name="T0" fmla="*/ 2147483647 w 35"/>
              <a:gd name="T1" fmla="*/ 2147483647 h 28"/>
              <a:gd name="T2" fmla="*/ 2147483647 w 35"/>
              <a:gd name="T3" fmla="*/ 2147483647 h 28"/>
              <a:gd name="T4" fmla="*/ 2147483647 w 35"/>
              <a:gd name="T5" fmla="*/ 2147483647 h 28"/>
              <a:gd name="T6" fmla="*/ 2147483647 w 35"/>
              <a:gd name="T7" fmla="*/ 2147483647 h 28"/>
              <a:gd name="T8" fmla="*/ 2147483647 w 35"/>
              <a:gd name="T9" fmla="*/ 2147483647 h 28"/>
              <a:gd name="T10" fmla="*/ 2147483647 w 35"/>
              <a:gd name="T11" fmla="*/ 2147483647 h 28"/>
              <a:gd name="T12" fmla="*/ 0 60000 65536"/>
              <a:gd name="T13" fmla="*/ 0 60000 65536"/>
              <a:gd name="T14" fmla="*/ 0 60000 65536"/>
              <a:gd name="T15" fmla="*/ 0 60000 65536"/>
              <a:gd name="T16" fmla="*/ 0 60000 65536"/>
              <a:gd name="T17" fmla="*/ 0 60000 65536"/>
              <a:gd name="T18" fmla="*/ 0 w 35"/>
              <a:gd name="T19" fmla="*/ 0 h 28"/>
              <a:gd name="T20" fmla="*/ 35 w 3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solidFill>
            <a:srgbClr val="FFCCFF"/>
          </a:solidFill>
          <a:ln>
            <a:noFill/>
          </a:ln>
          <a:extLst/>
        </p:spPr>
        <p:txBody>
          <a:bodyPr/>
          <a:lstStyle/>
          <a:p>
            <a:endParaRPr lang="ja-JP" altLang="en-US" dirty="0"/>
          </a:p>
        </p:txBody>
      </p:sp>
      <p:sp>
        <p:nvSpPr>
          <p:cNvPr id="6193" name="Freeform 510"/>
          <p:cNvSpPr>
            <a:spLocks/>
          </p:cNvSpPr>
          <p:nvPr/>
        </p:nvSpPr>
        <p:spPr bwMode="auto">
          <a:xfrm>
            <a:off x="2453055" y="3549868"/>
            <a:ext cx="65942" cy="134846"/>
          </a:xfrm>
          <a:custGeom>
            <a:avLst/>
            <a:gdLst>
              <a:gd name="T0" fmla="*/ 2147483647 w 48"/>
              <a:gd name="T1" fmla="*/ 2147483647 h 73"/>
              <a:gd name="T2" fmla="*/ 2147483647 w 48"/>
              <a:gd name="T3" fmla="*/ 2147483647 h 73"/>
              <a:gd name="T4" fmla="*/ 2147483647 w 48"/>
              <a:gd name="T5" fmla="*/ 2147483647 h 73"/>
              <a:gd name="T6" fmla="*/ 2147483647 w 48"/>
              <a:gd name="T7" fmla="*/ 2147483647 h 73"/>
              <a:gd name="T8" fmla="*/ 2147483647 w 48"/>
              <a:gd name="T9" fmla="*/ 2147483647 h 73"/>
              <a:gd name="T10" fmla="*/ 2147483647 w 48"/>
              <a:gd name="T11" fmla="*/ 2147483647 h 73"/>
              <a:gd name="T12" fmla="*/ 2147483647 w 48"/>
              <a:gd name="T13" fmla="*/ 2147483647 h 73"/>
              <a:gd name="T14" fmla="*/ 0 w 48"/>
              <a:gd name="T15" fmla="*/ 2147483647 h 73"/>
              <a:gd name="T16" fmla="*/ 2147483647 w 48"/>
              <a:gd name="T17" fmla="*/ 2147483647 h 73"/>
              <a:gd name="T18" fmla="*/ 2147483647 w 48"/>
              <a:gd name="T19" fmla="*/ 2147483647 h 73"/>
              <a:gd name="T20" fmla="*/ 2147483647 w 48"/>
              <a:gd name="T21" fmla="*/ 2147483647 h 73"/>
              <a:gd name="T22" fmla="*/ 2147483647 w 48"/>
              <a:gd name="T23" fmla="*/ 2147483647 h 73"/>
              <a:gd name="T24" fmla="*/ 2147483647 w 48"/>
              <a:gd name="T25" fmla="*/ 2147483647 h 73"/>
              <a:gd name="T26" fmla="*/ 2147483647 w 48"/>
              <a:gd name="T27" fmla="*/ 2147483647 h 73"/>
              <a:gd name="T28" fmla="*/ 2147483647 w 48"/>
              <a:gd name="T29" fmla="*/ 2147483647 h 73"/>
              <a:gd name="T30" fmla="*/ 2147483647 w 48"/>
              <a:gd name="T31" fmla="*/ 2147483647 h 73"/>
              <a:gd name="T32" fmla="*/ 2147483647 w 48"/>
              <a:gd name="T33" fmla="*/ 2147483647 h 73"/>
              <a:gd name="T34" fmla="*/ 2147483647 w 48"/>
              <a:gd name="T35" fmla="*/ 2147483647 h 73"/>
              <a:gd name="T36" fmla="*/ 2147483647 w 48"/>
              <a:gd name="T37" fmla="*/ 2147483647 h 73"/>
              <a:gd name="T38" fmla="*/ 2147483647 w 48"/>
              <a:gd name="T39" fmla="*/ 2147483647 h 73"/>
              <a:gd name="T40" fmla="*/ 2147483647 w 48"/>
              <a:gd name="T41" fmla="*/ 2147483647 h 73"/>
              <a:gd name="T42" fmla="*/ 2147483647 w 48"/>
              <a:gd name="T43" fmla="*/ 2147483647 h 73"/>
              <a:gd name="T44" fmla="*/ 2147483647 w 48"/>
              <a:gd name="T45" fmla="*/ 2147483647 h 73"/>
              <a:gd name="T46" fmla="*/ 2147483647 w 48"/>
              <a:gd name="T47" fmla="*/ 2147483647 h 73"/>
              <a:gd name="T48" fmla="*/ 2147483647 w 48"/>
              <a:gd name="T49" fmla="*/ 2147483647 h 73"/>
              <a:gd name="T50" fmla="*/ 2147483647 w 48"/>
              <a:gd name="T51" fmla="*/ 2147483647 h 73"/>
              <a:gd name="T52" fmla="*/ 2147483647 w 48"/>
              <a:gd name="T53" fmla="*/ 2147483647 h 73"/>
              <a:gd name="T54" fmla="*/ 2147483647 w 48"/>
              <a:gd name="T55" fmla="*/ 2147483647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73"/>
              <a:gd name="T86" fmla="*/ 48 w 48"/>
              <a:gd name="T87" fmla="*/ 73 h 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4" name="Freeform 511"/>
          <p:cNvSpPr>
            <a:spLocks/>
          </p:cNvSpPr>
          <p:nvPr/>
        </p:nvSpPr>
        <p:spPr bwMode="auto">
          <a:xfrm>
            <a:off x="2510204" y="3664194"/>
            <a:ext cx="21981" cy="35177"/>
          </a:xfrm>
          <a:custGeom>
            <a:avLst/>
            <a:gdLst>
              <a:gd name="T0" fmla="*/ 2147483647 w 15"/>
              <a:gd name="T1" fmla="*/ 2147483647 h 19"/>
              <a:gd name="T2" fmla="*/ 2147483647 w 15"/>
              <a:gd name="T3" fmla="*/ 2147483647 h 19"/>
              <a:gd name="T4" fmla="*/ 0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2147483647 w 15"/>
              <a:gd name="T15" fmla="*/ 2147483647 h 19"/>
              <a:gd name="T16" fmla="*/ 2147483647 w 15"/>
              <a:gd name="T17" fmla="*/ 2147483647 h 19"/>
              <a:gd name="T18" fmla="*/ 2147483647 w 15"/>
              <a:gd name="T19" fmla="*/ 2147483647 h 19"/>
              <a:gd name="T20" fmla="*/ 2147483647 w 15"/>
              <a:gd name="T21" fmla="*/ 2147483647 h 19"/>
              <a:gd name="T22" fmla="*/ 2147483647 w 15"/>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
              <a:gd name="T38" fmla="*/ 15 w 15"/>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5" name="Freeform 512"/>
          <p:cNvSpPr>
            <a:spLocks/>
          </p:cNvSpPr>
          <p:nvPr/>
        </p:nvSpPr>
        <p:spPr bwMode="auto">
          <a:xfrm>
            <a:off x="2535116" y="3694974"/>
            <a:ext cx="29308" cy="64491"/>
          </a:xfrm>
          <a:custGeom>
            <a:avLst/>
            <a:gdLst>
              <a:gd name="T0" fmla="*/ 2147483647 w 22"/>
              <a:gd name="T1" fmla="*/ 2147483647 h 35"/>
              <a:gd name="T2" fmla="*/ 2147483647 w 22"/>
              <a:gd name="T3" fmla="*/ 2147483647 h 35"/>
              <a:gd name="T4" fmla="*/ 0 w 22"/>
              <a:gd name="T5" fmla="*/ 2147483647 h 35"/>
              <a:gd name="T6" fmla="*/ 2147483647 w 22"/>
              <a:gd name="T7" fmla="*/ 2147483647 h 35"/>
              <a:gd name="T8" fmla="*/ 2147483647 w 22"/>
              <a:gd name="T9" fmla="*/ 2147483647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5"/>
              <a:gd name="T59" fmla="*/ 22 w 22"/>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6" name="Freeform 513"/>
          <p:cNvSpPr>
            <a:spLocks/>
          </p:cNvSpPr>
          <p:nvPr/>
        </p:nvSpPr>
        <p:spPr bwMode="auto">
          <a:xfrm>
            <a:off x="2463312" y="3672989"/>
            <a:ext cx="20515" cy="32246"/>
          </a:xfrm>
          <a:custGeom>
            <a:avLst/>
            <a:gdLst>
              <a:gd name="T0" fmla="*/ 2147483647 w 16"/>
              <a:gd name="T1" fmla="*/ 2147483647 h 17"/>
              <a:gd name="T2" fmla="*/ 2147483647 w 16"/>
              <a:gd name="T3" fmla="*/ 2147483647 h 17"/>
              <a:gd name="T4" fmla="*/ 2147483647 w 16"/>
              <a:gd name="T5" fmla="*/ 2147483647 h 17"/>
              <a:gd name="T6" fmla="*/ 2147483647 w 16"/>
              <a:gd name="T7" fmla="*/ 2147483647 h 17"/>
              <a:gd name="T8" fmla="*/ 2147483647 w 16"/>
              <a:gd name="T9" fmla="*/ 2147483647 h 17"/>
              <a:gd name="T10" fmla="*/ 2147483647 w 16"/>
              <a:gd name="T11" fmla="*/ 2147483647 h 17"/>
              <a:gd name="T12" fmla="*/ 2147483647 w 16"/>
              <a:gd name="T13" fmla="*/ 2147483647 h 17"/>
              <a:gd name="T14" fmla="*/ 0 60000 65536"/>
              <a:gd name="T15" fmla="*/ 0 60000 65536"/>
              <a:gd name="T16" fmla="*/ 0 60000 65536"/>
              <a:gd name="T17" fmla="*/ 0 60000 65536"/>
              <a:gd name="T18" fmla="*/ 0 60000 65536"/>
              <a:gd name="T19" fmla="*/ 0 60000 65536"/>
              <a:gd name="T20" fmla="*/ 0 60000 65536"/>
              <a:gd name="T21" fmla="*/ 0 w 16"/>
              <a:gd name="T22" fmla="*/ 0 h 17"/>
              <a:gd name="T23" fmla="*/ 16 w 1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7" name="Freeform 514"/>
          <p:cNvSpPr>
            <a:spLocks/>
          </p:cNvSpPr>
          <p:nvPr/>
        </p:nvSpPr>
        <p:spPr bwMode="auto">
          <a:xfrm>
            <a:off x="2486758" y="3706700"/>
            <a:ext cx="27843" cy="48368"/>
          </a:xfrm>
          <a:custGeom>
            <a:avLst/>
            <a:gdLst>
              <a:gd name="T0" fmla="*/ 2147483647 w 20"/>
              <a:gd name="T1" fmla="*/ 2147483647 h 26"/>
              <a:gd name="T2" fmla="*/ 2147483647 w 20"/>
              <a:gd name="T3" fmla="*/ 2147483647 h 26"/>
              <a:gd name="T4" fmla="*/ 2147483647 w 20"/>
              <a:gd name="T5" fmla="*/ 2147483647 h 26"/>
              <a:gd name="T6" fmla="*/ 2147483647 w 20"/>
              <a:gd name="T7" fmla="*/ 2147483647 h 26"/>
              <a:gd name="T8" fmla="*/ 2147483647 w 20"/>
              <a:gd name="T9" fmla="*/ 2147483647 h 26"/>
              <a:gd name="T10" fmla="*/ 2147483647 w 20"/>
              <a:gd name="T11" fmla="*/ 2147483647 h 26"/>
              <a:gd name="T12" fmla="*/ 2147483647 w 20"/>
              <a:gd name="T13" fmla="*/ 2147483647 h 26"/>
              <a:gd name="T14" fmla="*/ 2147483647 w 20"/>
              <a:gd name="T15" fmla="*/ 2147483647 h 26"/>
              <a:gd name="T16" fmla="*/ 2147483647 w 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6"/>
              <a:gd name="T29" fmla="*/ 20 w 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8" name="Freeform 515"/>
          <p:cNvSpPr>
            <a:spLocks/>
          </p:cNvSpPr>
          <p:nvPr/>
        </p:nvSpPr>
        <p:spPr bwMode="auto">
          <a:xfrm>
            <a:off x="2497016" y="3737479"/>
            <a:ext cx="21980" cy="46903"/>
          </a:xfrm>
          <a:custGeom>
            <a:avLst/>
            <a:gdLst>
              <a:gd name="T0" fmla="*/ 2147483647 w 15"/>
              <a:gd name="T1" fmla="*/ 0 h 25"/>
              <a:gd name="T2" fmla="*/ 2147483647 w 15"/>
              <a:gd name="T3" fmla="*/ 2147483647 h 25"/>
              <a:gd name="T4" fmla="*/ 2147483647 w 15"/>
              <a:gd name="T5" fmla="*/ 2147483647 h 25"/>
              <a:gd name="T6" fmla="*/ 2147483647 w 15"/>
              <a:gd name="T7" fmla="*/ 2147483647 h 25"/>
              <a:gd name="T8" fmla="*/ 2147483647 w 15"/>
              <a:gd name="T9" fmla="*/ 2147483647 h 25"/>
              <a:gd name="T10" fmla="*/ 2147483647 w 15"/>
              <a:gd name="T11" fmla="*/ 2147483647 h 25"/>
              <a:gd name="T12" fmla="*/ 2147483647 w 15"/>
              <a:gd name="T13" fmla="*/ 2147483647 h 25"/>
              <a:gd name="T14" fmla="*/ 2147483647 w 15"/>
              <a:gd name="T15" fmla="*/ 2147483647 h 25"/>
              <a:gd name="T16" fmla="*/ 2147483647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199" name="Freeform 516"/>
          <p:cNvSpPr>
            <a:spLocks/>
          </p:cNvSpPr>
          <p:nvPr/>
        </p:nvSpPr>
        <p:spPr bwMode="auto">
          <a:xfrm>
            <a:off x="2514600" y="3733083"/>
            <a:ext cx="16119" cy="41040"/>
          </a:xfrm>
          <a:custGeom>
            <a:avLst/>
            <a:gdLst>
              <a:gd name="T0" fmla="*/ 2147483647 w 12"/>
              <a:gd name="T1" fmla="*/ 2147483647 h 22"/>
              <a:gd name="T2" fmla="*/ 2147483647 w 12"/>
              <a:gd name="T3" fmla="*/ 2147483647 h 22"/>
              <a:gd name="T4" fmla="*/ 2147483647 w 12"/>
              <a:gd name="T5" fmla="*/ 2147483647 h 22"/>
              <a:gd name="T6" fmla="*/ 2147483647 w 12"/>
              <a:gd name="T7" fmla="*/ 2147483647 h 22"/>
              <a:gd name="T8" fmla="*/ 0 60000 65536"/>
              <a:gd name="T9" fmla="*/ 0 60000 65536"/>
              <a:gd name="T10" fmla="*/ 0 60000 65536"/>
              <a:gd name="T11" fmla="*/ 0 60000 65536"/>
              <a:gd name="T12" fmla="*/ 0 w 12"/>
              <a:gd name="T13" fmla="*/ 0 h 22"/>
              <a:gd name="T14" fmla="*/ 12 w 12"/>
              <a:gd name="T15" fmla="*/ 22 h 22"/>
            </a:gdLst>
            <a:ahLst/>
            <a:cxnLst>
              <a:cxn ang="T8">
                <a:pos x="T0" y="T1"/>
              </a:cxn>
              <a:cxn ang="T9">
                <a:pos x="T2" y="T3"/>
              </a:cxn>
              <a:cxn ang="T10">
                <a:pos x="T4" y="T5"/>
              </a:cxn>
              <a:cxn ang="T11">
                <a:pos x="T6" y="T7"/>
              </a:cxn>
            </a:cxnLst>
            <a:rect l="T12" t="T13" r="T14" b="T15"/>
            <a:pathLst>
              <a:path w="12" h="22">
                <a:moveTo>
                  <a:pt x="9" y="1"/>
                </a:moveTo>
                <a:cubicBezTo>
                  <a:pt x="8" y="2"/>
                  <a:pt x="0" y="22"/>
                  <a:pt x="1" y="21"/>
                </a:cubicBezTo>
                <a:cubicBezTo>
                  <a:pt x="2" y="19"/>
                  <a:pt x="12" y="12"/>
                  <a:pt x="11" y="9"/>
                </a:cubicBezTo>
                <a:cubicBezTo>
                  <a:pt x="11" y="6"/>
                  <a:pt x="11" y="0"/>
                  <a:pt x="9"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0" name="Freeform 517"/>
          <p:cNvSpPr>
            <a:spLocks/>
          </p:cNvSpPr>
          <p:nvPr/>
        </p:nvSpPr>
        <p:spPr bwMode="auto">
          <a:xfrm>
            <a:off x="2524858" y="3759465"/>
            <a:ext cx="16120" cy="11726"/>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3" y="1"/>
                </a:moveTo>
                <a:cubicBezTo>
                  <a:pt x="1" y="3"/>
                  <a:pt x="0" y="7"/>
                  <a:pt x="2" y="7"/>
                </a:cubicBezTo>
                <a:cubicBezTo>
                  <a:pt x="4" y="7"/>
                  <a:pt x="11" y="7"/>
                  <a:pt x="10" y="5"/>
                </a:cubicBezTo>
                <a:cubicBezTo>
                  <a:pt x="9" y="2"/>
                  <a:pt x="5" y="0"/>
                  <a:pt x="3"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1" name="Freeform 518"/>
          <p:cNvSpPr>
            <a:spLocks/>
          </p:cNvSpPr>
          <p:nvPr/>
        </p:nvSpPr>
        <p:spPr bwMode="auto">
          <a:xfrm>
            <a:off x="2526324" y="3769725"/>
            <a:ext cx="49823" cy="101135"/>
          </a:xfrm>
          <a:custGeom>
            <a:avLst/>
            <a:gdLst>
              <a:gd name="T0" fmla="*/ 2147483647 w 36"/>
              <a:gd name="T1" fmla="*/ 2147483647 h 55"/>
              <a:gd name="T2" fmla="*/ 2147483647 w 36"/>
              <a:gd name="T3" fmla="*/ 2147483647 h 55"/>
              <a:gd name="T4" fmla="*/ 2147483647 w 36"/>
              <a:gd name="T5" fmla="*/ 2147483647 h 55"/>
              <a:gd name="T6" fmla="*/ 2147483647 w 36"/>
              <a:gd name="T7" fmla="*/ 2147483647 h 55"/>
              <a:gd name="T8" fmla="*/ 2147483647 w 36"/>
              <a:gd name="T9" fmla="*/ 2147483647 h 55"/>
              <a:gd name="T10" fmla="*/ 2147483647 w 36"/>
              <a:gd name="T11" fmla="*/ 2147483647 h 55"/>
              <a:gd name="T12" fmla="*/ 0 w 36"/>
              <a:gd name="T13" fmla="*/ 2147483647 h 55"/>
              <a:gd name="T14" fmla="*/ 2147483647 w 36"/>
              <a:gd name="T15" fmla="*/ 2147483647 h 55"/>
              <a:gd name="T16" fmla="*/ 2147483647 w 36"/>
              <a:gd name="T17" fmla="*/ 2147483647 h 55"/>
              <a:gd name="T18" fmla="*/ 2147483647 w 36"/>
              <a:gd name="T19" fmla="*/ 2147483647 h 55"/>
              <a:gd name="T20" fmla="*/ 2147483647 w 36"/>
              <a:gd name="T21" fmla="*/ 2147483647 h 55"/>
              <a:gd name="T22" fmla="*/ 2147483647 w 36"/>
              <a:gd name="T23" fmla="*/ 2147483647 h 55"/>
              <a:gd name="T24" fmla="*/ 2147483647 w 36"/>
              <a:gd name="T25" fmla="*/ 2147483647 h 55"/>
              <a:gd name="T26" fmla="*/ 2147483647 w 36"/>
              <a:gd name="T27" fmla="*/ 2147483647 h 55"/>
              <a:gd name="T28" fmla="*/ 2147483647 w 36"/>
              <a:gd name="T29" fmla="*/ 2147483647 h 55"/>
              <a:gd name="T30" fmla="*/ 2147483647 w 36"/>
              <a:gd name="T31" fmla="*/ 2147483647 h 55"/>
              <a:gd name="T32" fmla="*/ 2147483647 w 36"/>
              <a:gd name="T33" fmla="*/ 2147483647 h 55"/>
              <a:gd name="T34" fmla="*/ 2147483647 w 36"/>
              <a:gd name="T35" fmla="*/ 2147483647 h 55"/>
              <a:gd name="T36" fmla="*/ 2147483647 w 36"/>
              <a:gd name="T37" fmla="*/ 2147483647 h 55"/>
              <a:gd name="T38" fmla="*/ 2147483647 w 36"/>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55"/>
              <a:gd name="T62" fmla="*/ 36 w 3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2" name="Freeform 519"/>
          <p:cNvSpPr>
            <a:spLocks/>
          </p:cNvSpPr>
          <p:nvPr/>
        </p:nvSpPr>
        <p:spPr bwMode="auto">
          <a:xfrm>
            <a:off x="2489689" y="3790245"/>
            <a:ext cx="43962" cy="46903"/>
          </a:xfrm>
          <a:custGeom>
            <a:avLst/>
            <a:gdLst>
              <a:gd name="T0" fmla="*/ 2147483647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5"/>
              <a:gd name="T38" fmla="*/ 32 w 3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3" name="Freeform 520"/>
          <p:cNvSpPr>
            <a:spLocks/>
          </p:cNvSpPr>
          <p:nvPr/>
        </p:nvSpPr>
        <p:spPr bwMode="auto">
          <a:xfrm>
            <a:off x="2404696" y="3737480"/>
            <a:ext cx="42497" cy="63026"/>
          </a:xfrm>
          <a:custGeom>
            <a:avLst/>
            <a:gdLst>
              <a:gd name="T0" fmla="*/ 2147483647 w 31"/>
              <a:gd name="T1" fmla="*/ 2147483647 h 34"/>
              <a:gd name="T2" fmla="*/ 2147483647 w 31"/>
              <a:gd name="T3" fmla="*/ 2147483647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4"/>
              <a:gd name="T26" fmla="*/ 31 w 31"/>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4" name="Freeform 521"/>
          <p:cNvSpPr>
            <a:spLocks/>
          </p:cNvSpPr>
          <p:nvPr/>
        </p:nvSpPr>
        <p:spPr bwMode="auto">
          <a:xfrm>
            <a:off x="2529254" y="3664194"/>
            <a:ext cx="11723" cy="8794"/>
          </a:xfrm>
          <a:custGeom>
            <a:avLst/>
            <a:gdLst>
              <a:gd name="T0" fmla="*/ 2147483647 w 7"/>
              <a:gd name="T1" fmla="*/ 2147483647 h 5"/>
              <a:gd name="T2" fmla="*/ 2147483647 w 7"/>
              <a:gd name="T3" fmla="*/ 2147483647 h 5"/>
              <a:gd name="T4" fmla="*/ 2147483647 w 7"/>
              <a:gd name="T5" fmla="*/ 2147483647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2" y="5"/>
                </a:moveTo>
                <a:cubicBezTo>
                  <a:pt x="4" y="5"/>
                  <a:pt x="7" y="1"/>
                  <a:pt x="4" y="1"/>
                </a:cubicBezTo>
                <a:cubicBezTo>
                  <a:pt x="1" y="0"/>
                  <a:pt x="0" y="5"/>
                  <a:pt x="2"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5" name="Freeform 522"/>
          <p:cNvSpPr>
            <a:spLocks/>
          </p:cNvSpPr>
          <p:nvPr/>
        </p:nvSpPr>
        <p:spPr bwMode="auto">
          <a:xfrm>
            <a:off x="2007577" y="3857668"/>
            <a:ext cx="203688" cy="288746"/>
          </a:xfrm>
          <a:custGeom>
            <a:avLst/>
            <a:gdLst>
              <a:gd name="T0" fmla="*/ 2147483647 w 148"/>
              <a:gd name="T1" fmla="*/ 2147483647 h 156"/>
              <a:gd name="T2" fmla="*/ 2147483647 w 148"/>
              <a:gd name="T3" fmla="*/ 2147483647 h 156"/>
              <a:gd name="T4" fmla="*/ 2147483647 w 148"/>
              <a:gd name="T5" fmla="*/ 2147483647 h 156"/>
              <a:gd name="T6" fmla="*/ 2147483647 w 148"/>
              <a:gd name="T7" fmla="*/ 2147483647 h 156"/>
              <a:gd name="T8" fmla="*/ 2147483647 w 148"/>
              <a:gd name="T9" fmla="*/ 2147483647 h 156"/>
              <a:gd name="T10" fmla="*/ 2147483647 w 148"/>
              <a:gd name="T11" fmla="*/ 2147483647 h 156"/>
              <a:gd name="T12" fmla="*/ 2147483647 w 148"/>
              <a:gd name="T13" fmla="*/ 2147483647 h 156"/>
              <a:gd name="T14" fmla="*/ 2147483647 w 148"/>
              <a:gd name="T15" fmla="*/ 2147483647 h 156"/>
              <a:gd name="T16" fmla="*/ 2147483647 w 148"/>
              <a:gd name="T17" fmla="*/ 2147483647 h 156"/>
              <a:gd name="T18" fmla="*/ 2147483647 w 148"/>
              <a:gd name="T19" fmla="*/ 2147483647 h 156"/>
              <a:gd name="T20" fmla="*/ 2147483647 w 148"/>
              <a:gd name="T21" fmla="*/ 2147483647 h 156"/>
              <a:gd name="T22" fmla="*/ 2147483647 w 148"/>
              <a:gd name="T23" fmla="*/ 2147483647 h 156"/>
              <a:gd name="T24" fmla="*/ 2147483647 w 148"/>
              <a:gd name="T25" fmla="*/ 2147483647 h 156"/>
              <a:gd name="T26" fmla="*/ 2147483647 w 148"/>
              <a:gd name="T27" fmla="*/ 2147483647 h 156"/>
              <a:gd name="T28" fmla="*/ 2147483647 w 148"/>
              <a:gd name="T29" fmla="*/ 2147483647 h 156"/>
              <a:gd name="T30" fmla="*/ 2147483647 w 148"/>
              <a:gd name="T31" fmla="*/ 2147483647 h 156"/>
              <a:gd name="T32" fmla="*/ 2147483647 w 148"/>
              <a:gd name="T33" fmla="*/ 2147483647 h 156"/>
              <a:gd name="T34" fmla="*/ 2147483647 w 148"/>
              <a:gd name="T35" fmla="*/ 2147483647 h 156"/>
              <a:gd name="T36" fmla="*/ 2147483647 w 148"/>
              <a:gd name="T37" fmla="*/ 2147483647 h 156"/>
              <a:gd name="T38" fmla="*/ 2147483647 w 148"/>
              <a:gd name="T39" fmla="*/ 2147483647 h 156"/>
              <a:gd name="T40" fmla="*/ 2147483647 w 148"/>
              <a:gd name="T41" fmla="*/ 2147483647 h 156"/>
              <a:gd name="T42" fmla="*/ 2147483647 w 148"/>
              <a:gd name="T43" fmla="*/ 2147483647 h 156"/>
              <a:gd name="T44" fmla="*/ 2147483647 w 148"/>
              <a:gd name="T45" fmla="*/ 2147483647 h 156"/>
              <a:gd name="T46" fmla="*/ 2147483647 w 148"/>
              <a:gd name="T47" fmla="*/ 2147483647 h 156"/>
              <a:gd name="T48" fmla="*/ 2147483647 w 148"/>
              <a:gd name="T49" fmla="*/ 2147483647 h 156"/>
              <a:gd name="T50" fmla="*/ 2147483647 w 148"/>
              <a:gd name="T51" fmla="*/ 2147483647 h 156"/>
              <a:gd name="T52" fmla="*/ 2147483647 w 148"/>
              <a:gd name="T53" fmla="*/ 2147483647 h 156"/>
              <a:gd name="T54" fmla="*/ 2147483647 w 148"/>
              <a:gd name="T55" fmla="*/ 2147483647 h 156"/>
              <a:gd name="T56" fmla="*/ 2147483647 w 148"/>
              <a:gd name="T57" fmla="*/ 2147483647 h 156"/>
              <a:gd name="T58" fmla="*/ 2147483647 w 148"/>
              <a:gd name="T59" fmla="*/ 2147483647 h 156"/>
              <a:gd name="T60" fmla="*/ 2147483647 w 148"/>
              <a:gd name="T61" fmla="*/ 2147483647 h 156"/>
              <a:gd name="T62" fmla="*/ 2147483647 w 148"/>
              <a:gd name="T63" fmla="*/ 2147483647 h 156"/>
              <a:gd name="T64" fmla="*/ 2147483647 w 148"/>
              <a:gd name="T65" fmla="*/ 2147483647 h 156"/>
              <a:gd name="T66" fmla="*/ 2147483647 w 148"/>
              <a:gd name="T67" fmla="*/ 2147483647 h 156"/>
              <a:gd name="T68" fmla="*/ 2147483647 w 148"/>
              <a:gd name="T69" fmla="*/ 2147483647 h 156"/>
              <a:gd name="T70" fmla="*/ 2147483647 w 148"/>
              <a:gd name="T71" fmla="*/ 2147483647 h 156"/>
              <a:gd name="T72" fmla="*/ 2147483647 w 148"/>
              <a:gd name="T73" fmla="*/ 2147483647 h 156"/>
              <a:gd name="T74" fmla="*/ 2147483647 w 148"/>
              <a:gd name="T75" fmla="*/ 2147483647 h 156"/>
              <a:gd name="T76" fmla="*/ 2147483647 w 148"/>
              <a:gd name="T77" fmla="*/ 2147483647 h 156"/>
              <a:gd name="T78" fmla="*/ 2147483647 w 148"/>
              <a:gd name="T79" fmla="*/ 2147483647 h 156"/>
              <a:gd name="T80" fmla="*/ 2147483647 w 148"/>
              <a:gd name="T81" fmla="*/ 2147483647 h 156"/>
              <a:gd name="T82" fmla="*/ 2147483647 w 148"/>
              <a:gd name="T83" fmla="*/ 2147483647 h 156"/>
              <a:gd name="T84" fmla="*/ 2147483647 w 148"/>
              <a:gd name="T85" fmla="*/ 2147483647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56"/>
              <a:gd name="T131" fmla="*/ 148 w 148"/>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6" name="Freeform 523"/>
          <p:cNvSpPr>
            <a:spLocks/>
          </p:cNvSpPr>
          <p:nvPr/>
        </p:nvSpPr>
        <p:spPr bwMode="auto">
          <a:xfrm>
            <a:off x="2045678" y="3969062"/>
            <a:ext cx="14654" cy="23451"/>
          </a:xfrm>
          <a:custGeom>
            <a:avLst/>
            <a:gdLst>
              <a:gd name="T0" fmla="*/ 2147483647 w 11"/>
              <a:gd name="T1" fmla="*/ 2147483647 h 13"/>
              <a:gd name="T2" fmla="*/ 2147483647 w 11"/>
              <a:gd name="T3" fmla="*/ 2147483647 h 13"/>
              <a:gd name="T4" fmla="*/ 2147483647 w 11"/>
              <a:gd name="T5" fmla="*/ 2147483647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9" y="11"/>
                </a:moveTo>
                <a:cubicBezTo>
                  <a:pt x="11" y="9"/>
                  <a:pt x="4" y="0"/>
                  <a:pt x="2" y="1"/>
                </a:cubicBezTo>
                <a:cubicBezTo>
                  <a:pt x="0" y="1"/>
                  <a:pt x="6" y="13"/>
                  <a:pt x="9" y="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7" name="Freeform 524"/>
          <p:cNvSpPr>
            <a:spLocks/>
          </p:cNvSpPr>
          <p:nvPr/>
        </p:nvSpPr>
        <p:spPr bwMode="auto">
          <a:xfrm>
            <a:off x="2070589" y="4027691"/>
            <a:ext cx="16120" cy="24918"/>
          </a:xfrm>
          <a:custGeom>
            <a:avLst/>
            <a:gdLst>
              <a:gd name="T0" fmla="*/ 2147483647 w 12"/>
              <a:gd name="T1" fmla="*/ 2147483647 h 13"/>
              <a:gd name="T2" fmla="*/ 2147483647 w 12"/>
              <a:gd name="T3" fmla="*/ 2147483647 h 13"/>
              <a:gd name="T4" fmla="*/ 2147483647 w 12"/>
              <a:gd name="T5" fmla="*/ 2147483647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9" y="11"/>
                </a:moveTo>
                <a:cubicBezTo>
                  <a:pt x="12" y="8"/>
                  <a:pt x="5" y="0"/>
                  <a:pt x="2" y="1"/>
                </a:cubicBezTo>
                <a:cubicBezTo>
                  <a:pt x="0" y="1"/>
                  <a:pt x="6" y="13"/>
                  <a:pt x="9" y="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8" name="Freeform 525"/>
          <p:cNvSpPr>
            <a:spLocks/>
          </p:cNvSpPr>
          <p:nvPr/>
        </p:nvSpPr>
        <p:spPr bwMode="auto">
          <a:xfrm>
            <a:off x="2190750" y="4039417"/>
            <a:ext cx="26377" cy="39575"/>
          </a:xfrm>
          <a:custGeom>
            <a:avLst/>
            <a:gdLst>
              <a:gd name="T0" fmla="*/ 2147483647 w 20"/>
              <a:gd name="T1" fmla="*/ 2147483647 h 21"/>
              <a:gd name="T2" fmla="*/ 2147483647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09" name="Freeform 526"/>
          <p:cNvSpPr>
            <a:spLocks/>
          </p:cNvSpPr>
          <p:nvPr/>
        </p:nvSpPr>
        <p:spPr bwMode="auto">
          <a:xfrm>
            <a:off x="2236177" y="4065799"/>
            <a:ext cx="11723" cy="17589"/>
          </a:xfrm>
          <a:custGeom>
            <a:avLst/>
            <a:gdLst>
              <a:gd name="T0" fmla="*/ 2147483647 w 9"/>
              <a:gd name="T1" fmla="*/ 2147483647 h 9"/>
              <a:gd name="T2" fmla="*/ 0 w 9"/>
              <a:gd name="T3" fmla="*/ 2147483647 h 9"/>
              <a:gd name="T4" fmla="*/ 2147483647 w 9"/>
              <a:gd name="T5" fmla="*/ 2147483647 h 9"/>
              <a:gd name="T6" fmla="*/ 2147483647 w 9"/>
              <a:gd name="T7" fmla="*/ 2147483647 h 9"/>
              <a:gd name="T8" fmla="*/ 2147483647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0" name="Freeform 527"/>
          <p:cNvSpPr>
            <a:spLocks/>
          </p:cNvSpPr>
          <p:nvPr/>
        </p:nvSpPr>
        <p:spPr bwMode="auto">
          <a:xfrm>
            <a:off x="2196612" y="4147879"/>
            <a:ext cx="165589" cy="70354"/>
          </a:xfrm>
          <a:custGeom>
            <a:avLst/>
            <a:gdLst>
              <a:gd name="T0" fmla="*/ 2147483647 w 122"/>
              <a:gd name="T1" fmla="*/ 0 h 37"/>
              <a:gd name="T2" fmla="*/ 2147483647 w 122"/>
              <a:gd name="T3" fmla="*/ 2147483647 h 37"/>
              <a:gd name="T4" fmla="*/ 2147483647 w 122"/>
              <a:gd name="T5" fmla="*/ 0 h 37"/>
              <a:gd name="T6" fmla="*/ 2147483647 w 122"/>
              <a:gd name="T7" fmla="*/ 2147483647 h 37"/>
              <a:gd name="T8" fmla="*/ 2147483647 w 122"/>
              <a:gd name="T9" fmla="*/ 2147483647 h 37"/>
              <a:gd name="T10" fmla="*/ 2147483647 w 122"/>
              <a:gd name="T11" fmla="*/ 2147483647 h 37"/>
              <a:gd name="T12" fmla="*/ 2147483647 w 122"/>
              <a:gd name="T13" fmla="*/ 2147483647 h 37"/>
              <a:gd name="T14" fmla="*/ 2147483647 w 122"/>
              <a:gd name="T15" fmla="*/ 2147483647 h 37"/>
              <a:gd name="T16" fmla="*/ 2147483647 w 122"/>
              <a:gd name="T17" fmla="*/ 2147483647 h 37"/>
              <a:gd name="T18" fmla="*/ 2147483647 w 122"/>
              <a:gd name="T19" fmla="*/ 2147483647 h 37"/>
              <a:gd name="T20" fmla="*/ 2147483647 w 122"/>
              <a:gd name="T21" fmla="*/ 2147483647 h 37"/>
              <a:gd name="T22" fmla="*/ 2147483647 w 122"/>
              <a:gd name="T23" fmla="*/ 2147483647 h 37"/>
              <a:gd name="T24" fmla="*/ 2147483647 w 122"/>
              <a:gd name="T25" fmla="*/ 2147483647 h 37"/>
              <a:gd name="T26" fmla="*/ 2147483647 w 122"/>
              <a:gd name="T27" fmla="*/ 2147483647 h 37"/>
              <a:gd name="T28" fmla="*/ 2147483647 w 122"/>
              <a:gd name="T29" fmla="*/ 2147483647 h 37"/>
              <a:gd name="T30" fmla="*/ 2147483647 w 122"/>
              <a:gd name="T31" fmla="*/ 2147483647 h 37"/>
              <a:gd name="T32" fmla="*/ 2147483647 w 122"/>
              <a:gd name="T33" fmla="*/ 2147483647 h 37"/>
              <a:gd name="T34" fmla="*/ 2147483647 w 122"/>
              <a:gd name="T35" fmla="*/ 2147483647 h 37"/>
              <a:gd name="T36" fmla="*/ 2147483647 w 122"/>
              <a:gd name="T37" fmla="*/ 2147483647 h 37"/>
              <a:gd name="T38" fmla="*/ 2147483647 w 122"/>
              <a:gd name="T39" fmla="*/ 2147483647 h 37"/>
              <a:gd name="T40" fmla="*/ 2147483647 w 122"/>
              <a:gd name="T41" fmla="*/ 2147483647 h 37"/>
              <a:gd name="T42" fmla="*/ 2147483647 w 122"/>
              <a:gd name="T43" fmla="*/ 2147483647 h 37"/>
              <a:gd name="T44" fmla="*/ 2147483647 w 122"/>
              <a:gd name="T45" fmla="*/ 2147483647 h 37"/>
              <a:gd name="T46" fmla="*/ 2147483647 w 122"/>
              <a:gd name="T47" fmla="*/ 2147483647 h 37"/>
              <a:gd name="T48" fmla="*/ 2147483647 w 122"/>
              <a:gd name="T49" fmla="*/ 2147483647 h 37"/>
              <a:gd name="T50" fmla="*/ 2147483647 w 12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37"/>
              <a:gd name="T80" fmla="*/ 122 w 122"/>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1" name="Freeform 528"/>
          <p:cNvSpPr>
            <a:spLocks/>
          </p:cNvSpPr>
          <p:nvPr/>
        </p:nvSpPr>
        <p:spPr bwMode="auto">
          <a:xfrm>
            <a:off x="2327031" y="4171331"/>
            <a:ext cx="21980" cy="10260"/>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2" name="Freeform 529"/>
          <p:cNvSpPr>
            <a:spLocks/>
          </p:cNvSpPr>
          <p:nvPr/>
        </p:nvSpPr>
        <p:spPr bwMode="auto">
          <a:xfrm>
            <a:off x="2357804" y="4200646"/>
            <a:ext cx="23446" cy="21986"/>
          </a:xfrm>
          <a:custGeom>
            <a:avLst/>
            <a:gdLst>
              <a:gd name="T0" fmla="*/ 2147483647 w 16"/>
              <a:gd name="T1" fmla="*/ 0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3" name="Freeform 530"/>
          <p:cNvSpPr>
            <a:spLocks/>
          </p:cNvSpPr>
          <p:nvPr/>
        </p:nvSpPr>
        <p:spPr bwMode="auto">
          <a:xfrm>
            <a:off x="2379785" y="4207975"/>
            <a:ext cx="19050" cy="13191"/>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4" name="Freeform 531"/>
          <p:cNvSpPr>
            <a:spLocks/>
          </p:cNvSpPr>
          <p:nvPr/>
        </p:nvSpPr>
        <p:spPr bwMode="auto">
          <a:xfrm>
            <a:off x="2395904" y="4207975"/>
            <a:ext cx="24912" cy="19054"/>
          </a:xfrm>
          <a:custGeom>
            <a:avLst/>
            <a:gdLst>
              <a:gd name="T0" fmla="*/ 2147483647 w 17"/>
              <a:gd name="T1" fmla="*/ 2147483647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5" name="Freeform 532"/>
          <p:cNvSpPr>
            <a:spLocks/>
          </p:cNvSpPr>
          <p:nvPr/>
        </p:nvSpPr>
        <p:spPr bwMode="auto">
          <a:xfrm>
            <a:off x="2412024" y="4202111"/>
            <a:ext cx="33703" cy="21985"/>
          </a:xfrm>
          <a:custGeom>
            <a:avLst/>
            <a:gdLst>
              <a:gd name="T0" fmla="*/ 2147483647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0 h 12"/>
              <a:gd name="T14" fmla="*/ 0 60000 65536"/>
              <a:gd name="T15" fmla="*/ 0 60000 65536"/>
              <a:gd name="T16" fmla="*/ 0 60000 65536"/>
              <a:gd name="T17" fmla="*/ 0 60000 65536"/>
              <a:gd name="T18" fmla="*/ 0 60000 65536"/>
              <a:gd name="T19" fmla="*/ 0 60000 65536"/>
              <a:gd name="T20" fmla="*/ 0 60000 65536"/>
              <a:gd name="T21" fmla="*/ 0 w 26"/>
              <a:gd name="T22" fmla="*/ 0 h 12"/>
              <a:gd name="T23" fmla="*/ 26 w 2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6" name="Freeform 533"/>
          <p:cNvSpPr>
            <a:spLocks/>
          </p:cNvSpPr>
          <p:nvPr/>
        </p:nvSpPr>
        <p:spPr bwMode="auto">
          <a:xfrm>
            <a:off x="2451588" y="4203576"/>
            <a:ext cx="42497" cy="17589"/>
          </a:xfrm>
          <a:custGeom>
            <a:avLst/>
            <a:gdLst>
              <a:gd name="T0" fmla="*/ 2147483647 w 32"/>
              <a:gd name="T1" fmla="*/ 2147483647 h 9"/>
              <a:gd name="T2" fmla="*/ 0 w 32"/>
              <a:gd name="T3" fmla="*/ 2147483647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2147483647 h 9"/>
              <a:gd name="T14" fmla="*/ 2147483647 w 32"/>
              <a:gd name="T15" fmla="*/ 2147483647 h 9"/>
              <a:gd name="T16" fmla="*/ 2147483647 w 32"/>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9"/>
              <a:gd name="T29" fmla="*/ 32 w 3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7" name="Freeform 534"/>
          <p:cNvSpPr>
            <a:spLocks/>
          </p:cNvSpPr>
          <p:nvPr/>
        </p:nvSpPr>
        <p:spPr bwMode="auto">
          <a:xfrm>
            <a:off x="2432539" y="4237288"/>
            <a:ext cx="41031" cy="17589"/>
          </a:xfrm>
          <a:custGeom>
            <a:avLst/>
            <a:gdLst>
              <a:gd name="T0" fmla="*/ 2147483647 w 30"/>
              <a:gd name="T1" fmla="*/ 0 h 11"/>
              <a:gd name="T2" fmla="*/ 2147483647 w 30"/>
              <a:gd name="T3" fmla="*/ 2147483647 h 11"/>
              <a:gd name="T4" fmla="*/ 2147483647 w 30"/>
              <a:gd name="T5" fmla="*/ 2147483647 h 11"/>
              <a:gd name="T6" fmla="*/ 2147483647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8" name="Freeform 535"/>
          <p:cNvSpPr>
            <a:spLocks/>
          </p:cNvSpPr>
          <p:nvPr/>
        </p:nvSpPr>
        <p:spPr bwMode="auto">
          <a:xfrm>
            <a:off x="2564424" y="4078992"/>
            <a:ext cx="19050" cy="19054"/>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8" y="9"/>
                </a:moveTo>
                <a:cubicBezTo>
                  <a:pt x="3" y="10"/>
                  <a:pt x="0" y="6"/>
                  <a:pt x="2" y="3"/>
                </a:cubicBezTo>
                <a:cubicBezTo>
                  <a:pt x="4" y="0"/>
                  <a:pt x="10" y="1"/>
                  <a:pt x="12" y="2"/>
                </a:cubicBezTo>
                <a:cubicBezTo>
                  <a:pt x="13" y="3"/>
                  <a:pt x="12" y="9"/>
                  <a:pt x="8" y="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19" name="Freeform 536"/>
          <p:cNvSpPr>
            <a:spLocks/>
          </p:cNvSpPr>
          <p:nvPr/>
        </p:nvSpPr>
        <p:spPr bwMode="auto">
          <a:xfrm>
            <a:off x="2599593" y="4073128"/>
            <a:ext cx="52754" cy="27848"/>
          </a:xfrm>
          <a:custGeom>
            <a:avLst/>
            <a:gdLst>
              <a:gd name="T0" fmla="*/ 2147483647 w 39"/>
              <a:gd name="T1" fmla="*/ 2147483647 h 15"/>
              <a:gd name="T2" fmla="*/ 2147483647 w 39"/>
              <a:gd name="T3" fmla="*/ 2147483647 h 15"/>
              <a:gd name="T4" fmla="*/ 2147483647 w 39"/>
              <a:gd name="T5" fmla="*/ 2147483647 h 15"/>
              <a:gd name="T6" fmla="*/ 2147483647 w 39"/>
              <a:gd name="T7" fmla="*/ 2147483647 h 15"/>
              <a:gd name="T8" fmla="*/ 2147483647 w 39"/>
              <a:gd name="T9" fmla="*/ 2147483647 h 15"/>
              <a:gd name="T10" fmla="*/ 2147483647 w 39"/>
              <a:gd name="T11" fmla="*/ 2147483647 h 15"/>
              <a:gd name="T12" fmla="*/ 2147483647 w 39"/>
              <a:gd name="T13" fmla="*/ 2147483647 h 15"/>
              <a:gd name="T14" fmla="*/ 2147483647 w 3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0" name="Freeform 537"/>
          <p:cNvSpPr>
            <a:spLocks/>
          </p:cNvSpPr>
          <p:nvPr/>
        </p:nvSpPr>
        <p:spPr bwMode="auto">
          <a:xfrm>
            <a:off x="2434004" y="3964665"/>
            <a:ext cx="118697" cy="174419"/>
          </a:xfrm>
          <a:custGeom>
            <a:avLst/>
            <a:gdLst>
              <a:gd name="T0" fmla="*/ 2147483647 w 86"/>
              <a:gd name="T1" fmla="*/ 2147483647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0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2147483647 w 86"/>
              <a:gd name="T83" fmla="*/ 2147483647 h 95"/>
              <a:gd name="T84" fmla="*/ 2147483647 w 86"/>
              <a:gd name="T85" fmla="*/ 2147483647 h 95"/>
              <a:gd name="T86" fmla="*/ 2147483647 w 86"/>
              <a:gd name="T87" fmla="*/ 2147483647 h 95"/>
              <a:gd name="T88" fmla="*/ 2147483647 w 86"/>
              <a:gd name="T89" fmla="*/ 2147483647 h 95"/>
              <a:gd name="T90" fmla="*/ 2147483647 w 86"/>
              <a:gd name="T91" fmla="*/ 2147483647 h 95"/>
              <a:gd name="T92" fmla="*/ 2147483647 w 86"/>
              <a:gd name="T93" fmla="*/ 214748364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
              <a:gd name="T142" fmla="*/ 0 h 95"/>
              <a:gd name="T143" fmla="*/ 86 w 86"/>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1" name="Freeform 538"/>
          <p:cNvSpPr>
            <a:spLocks/>
          </p:cNvSpPr>
          <p:nvPr/>
        </p:nvSpPr>
        <p:spPr bwMode="auto">
          <a:xfrm>
            <a:off x="2587870" y="3951473"/>
            <a:ext cx="30773" cy="76217"/>
          </a:xfrm>
          <a:custGeom>
            <a:avLst/>
            <a:gdLst>
              <a:gd name="T0" fmla="*/ 2147483647 w 22"/>
              <a:gd name="T1" fmla="*/ 2147483647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2147483647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2" name="Freeform 539"/>
          <p:cNvSpPr>
            <a:spLocks/>
          </p:cNvSpPr>
          <p:nvPr/>
        </p:nvSpPr>
        <p:spPr bwMode="auto">
          <a:xfrm>
            <a:off x="2605455" y="3942679"/>
            <a:ext cx="8792" cy="11726"/>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7"/>
                </a:moveTo>
                <a:cubicBezTo>
                  <a:pt x="0" y="7"/>
                  <a:pt x="1" y="3"/>
                  <a:pt x="3" y="1"/>
                </a:cubicBezTo>
                <a:cubicBezTo>
                  <a:pt x="4" y="0"/>
                  <a:pt x="4" y="1"/>
                  <a:pt x="6" y="2"/>
                </a:cubicBezTo>
                <a:cubicBezTo>
                  <a:pt x="7" y="4"/>
                  <a:pt x="4" y="7"/>
                  <a:pt x="2" y="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3" name="Freeform 540"/>
          <p:cNvSpPr>
            <a:spLocks/>
          </p:cNvSpPr>
          <p:nvPr/>
        </p:nvSpPr>
        <p:spPr bwMode="auto">
          <a:xfrm>
            <a:off x="2645020" y="4005705"/>
            <a:ext cx="16120" cy="10260"/>
          </a:xfrm>
          <a:custGeom>
            <a:avLst/>
            <a:gdLst>
              <a:gd name="T0" fmla="*/ 2147483647 w 12"/>
              <a:gd name="T1" fmla="*/ 2147483647 h 6"/>
              <a:gd name="T2" fmla="*/ 0 w 12"/>
              <a:gd name="T3" fmla="*/ 2147483647 h 6"/>
              <a:gd name="T4" fmla="*/ 2147483647 w 12"/>
              <a:gd name="T5" fmla="*/ 2147483647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12" y="4"/>
                </a:moveTo>
                <a:cubicBezTo>
                  <a:pt x="12" y="2"/>
                  <a:pt x="0" y="0"/>
                  <a:pt x="0" y="3"/>
                </a:cubicBezTo>
                <a:cubicBezTo>
                  <a:pt x="0" y="5"/>
                  <a:pt x="11" y="6"/>
                  <a:pt x="12" y="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4" name="Freeform 541"/>
          <p:cNvSpPr>
            <a:spLocks/>
          </p:cNvSpPr>
          <p:nvPr/>
        </p:nvSpPr>
        <p:spPr bwMode="auto">
          <a:xfrm>
            <a:off x="2647950" y="4014500"/>
            <a:ext cx="65943" cy="46903"/>
          </a:xfrm>
          <a:custGeom>
            <a:avLst/>
            <a:gdLst>
              <a:gd name="T0" fmla="*/ 2147483647 w 48"/>
              <a:gd name="T1" fmla="*/ 0 h 25"/>
              <a:gd name="T2" fmla="*/ 2147483647 w 48"/>
              <a:gd name="T3" fmla="*/ 2147483647 h 25"/>
              <a:gd name="T4" fmla="*/ 2147483647 w 48"/>
              <a:gd name="T5" fmla="*/ 2147483647 h 25"/>
              <a:gd name="T6" fmla="*/ 2147483647 w 48"/>
              <a:gd name="T7" fmla="*/ 2147483647 h 25"/>
              <a:gd name="T8" fmla="*/ 2147483647 w 48"/>
              <a:gd name="T9" fmla="*/ 2147483647 h 25"/>
              <a:gd name="T10" fmla="*/ 2147483647 w 48"/>
              <a:gd name="T11" fmla="*/ 2147483647 h 25"/>
              <a:gd name="T12" fmla="*/ 2147483647 w 48"/>
              <a:gd name="T13" fmla="*/ 2147483647 h 25"/>
              <a:gd name="T14" fmla="*/ 2147483647 w 48"/>
              <a:gd name="T15" fmla="*/ 2147483647 h 25"/>
              <a:gd name="T16" fmla="*/ 2147483647 w 48"/>
              <a:gd name="T17" fmla="*/ 2147483647 h 25"/>
              <a:gd name="T18" fmla="*/ 2147483647 w 48"/>
              <a:gd name="T19" fmla="*/ 2147483647 h 25"/>
              <a:gd name="T20" fmla="*/ 2147483647 w 48"/>
              <a:gd name="T21" fmla="*/ 2147483647 h 25"/>
              <a:gd name="T22" fmla="*/ 2147483647 w 48"/>
              <a:gd name="T23" fmla="*/ 2147483647 h 25"/>
              <a:gd name="T24" fmla="*/ 2147483647 w 48"/>
              <a:gd name="T25" fmla="*/ 2147483647 h 25"/>
              <a:gd name="T26" fmla="*/ 2147483647 w 48"/>
              <a:gd name="T27" fmla="*/ 2147483647 h 25"/>
              <a:gd name="T28" fmla="*/ 2147483647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5"/>
              <a:gd name="T47" fmla="*/ 48 w 4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5" name="Freeform 542"/>
          <p:cNvSpPr>
            <a:spLocks/>
          </p:cNvSpPr>
          <p:nvPr/>
        </p:nvSpPr>
        <p:spPr bwMode="auto">
          <a:xfrm>
            <a:off x="2968870" y="4109770"/>
            <a:ext cx="68873" cy="52766"/>
          </a:xfrm>
          <a:custGeom>
            <a:avLst/>
            <a:gdLst>
              <a:gd name="T0" fmla="*/ 0 w 51"/>
              <a:gd name="T1" fmla="*/ 2147483647 h 28"/>
              <a:gd name="T2" fmla="*/ 2147483647 w 51"/>
              <a:gd name="T3" fmla="*/ 2147483647 h 28"/>
              <a:gd name="T4" fmla="*/ 2147483647 w 51"/>
              <a:gd name="T5" fmla="*/ 2147483647 h 28"/>
              <a:gd name="T6" fmla="*/ 2147483647 w 51"/>
              <a:gd name="T7" fmla="*/ 2147483647 h 28"/>
              <a:gd name="T8" fmla="*/ 2147483647 w 51"/>
              <a:gd name="T9" fmla="*/ 2147483647 h 28"/>
              <a:gd name="T10" fmla="*/ 2147483647 w 51"/>
              <a:gd name="T11" fmla="*/ 2147483647 h 28"/>
              <a:gd name="T12" fmla="*/ 2147483647 w 51"/>
              <a:gd name="T13" fmla="*/ 2147483647 h 28"/>
              <a:gd name="T14" fmla="*/ 2147483647 w 51"/>
              <a:gd name="T15" fmla="*/ 0 h 28"/>
              <a:gd name="T16" fmla="*/ 2147483647 w 51"/>
              <a:gd name="T17" fmla="*/ 2147483647 h 28"/>
              <a:gd name="T18" fmla="*/ 2147483647 w 51"/>
              <a:gd name="T19" fmla="*/ 2147483647 h 28"/>
              <a:gd name="T20" fmla="*/ 2147483647 w 51"/>
              <a:gd name="T21" fmla="*/ 2147483647 h 28"/>
              <a:gd name="T22" fmla="*/ 2147483647 w 51"/>
              <a:gd name="T23" fmla="*/ 2147483647 h 28"/>
              <a:gd name="T24" fmla="*/ 2147483647 w 51"/>
              <a:gd name="T25" fmla="*/ 2147483647 h 28"/>
              <a:gd name="T26" fmla="*/ 0 w 51"/>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8"/>
              <a:gd name="T44" fmla="*/ 51 w 51"/>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6" name="Freeform 543"/>
          <p:cNvSpPr>
            <a:spLocks/>
          </p:cNvSpPr>
          <p:nvPr/>
        </p:nvSpPr>
        <p:spPr bwMode="auto">
          <a:xfrm>
            <a:off x="3075843" y="4133222"/>
            <a:ext cx="27843" cy="42506"/>
          </a:xfrm>
          <a:custGeom>
            <a:avLst/>
            <a:gdLst>
              <a:gd name="T0" fmla="*/ 2147483647 w 20"/>
              <a:gd name="T1" fmla="*/ 2147483647 h 23"/>
              <a:gd name="T2" fmla="*/ 2147483647 w 20"/>
              <a:gd name="T3" fmla="*/ 2147483647 h 23"/>
              <a:gd name="T4" fmla="*/ 2147483647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7" name="Freeform 544"/>
          <p:cNvSpPr>
            <a:spLocks/>
          </p:cNvSpPr>
          <p:nvPr/>
        </p:nvSpPr>
        <p:spPr bwMode="auto">
          <a:xfrm>
            <a:off x="3171093" y="4234357"/>
            <a:ext cx="19050" cy="23451"/>
          </a:xfrm>
          <a:custGeom>
            <a:avLst/>
            <a:gdLst>
              <a:gd name="T0" fmla="*/ 2147483647 w 14"/>
              <a:gd name="T1" fmla="*/ 2147483647 h 13"/>
              <a:gd name="T2" fmla="*/ 2147483647 w 14"/>
              <a:gd name="T3" fmla="*/ 2147483647 h 13"/>
              <a:gd name="T4" fmla="*/ 0 w 14"/>
              <a:gd name="T5" fmla="*/ 2147483647 h 13"/>
              <a:gd name="T6" fmla="*/ 2147483647 w 14"/>
              <a:gd name="T7" fmla="*/ 2147483647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8" name="Freeform 545"/>
          <p:cNvSpPr>
            <a:spLocks/>
          </p:cNvSpPr>
          <p:nvPr/>
        </p:nvSpPr>
        <p:spPr bwMode="auto">
          <a:xfrm>
            <a:off x="3143250" y="4191851"/>
            <a:ext cx="36635" cy="26383"/>
          </a:xfrm>
          <a:custGeom>
            <a:avLst/>
            <a:gdLst>
              <a:gd name="T0" fmla="*/ 2147483647 w 27"/>
              <a:gd name="T1" fmla="*/ 2147483647 h 14"/>
              <a:gd name="T2" fmla="*/ 2147483647 w 27"/>
              <a:gd name="T3" fmla="*/ 2147483647 h 14"/>
              <a:gd name="T4" fmla="*/ 2147483647 w 27"/>
              <a:gd name="T5" fmla="*/ 2147483647 h 14"/>
              <a:gd name="T6" fmla="*/ 2147483647 w 27"/>
              <a:gd name="T7" fmla="*/ 2147483647 h 14"/>
              <a:gd name="T8" fmla="*/ 0 60000 65536"/>
              <a:gd name="T9" fmla="*/ 0 60000 65536"/>
              <a:gd name="T10" fmla="*/ 0 60000 65536"/>
              <a:gd name="T11" fmla="*/ 0 60000 65536"/>
              <a:gd name="T12" fmla="*/ 0 w 27"/>
              <a:gd name="T13" fmla="*/ 0 h 14"/>
              <a:gd name="T14" fmla="*/ 27 w 27"/>
              <a:gd name="T15" fmla="*/ 14 h 14"/>
            </a:gdLst>
            <a:ahLst/>
            <a:cxnLst>
              <a:cxn ang="T8">
                <a:pos x="T0" y="T1"/>
              </a:cxn>
              <a:cxn ang="T9">
                <a:pos x="T2" y="T3"/>
              </a:cxn>
              <a:cxn ang="T10">
                <a:pos x="T4" y="T5"/>
              </a:cxn>
              <a:cxn ang="T11">
                <a:pos x="T6" y="T7"/>
              </a:cxn>
            </a:cxnLst>
            <a:rect l="T12" t="T13" r="T14" b="T15"/>
            <a:pathLst>
              <a:path w="27" h="14">
                <a:moveTo>
                  <a:pt x="24" y="13"/>
                </a:moveTo>
                <a:cubicBezTo>
                  <a:pt x="27" y="14"/>
                  <a:pt x="10" y="2"/>
                  <a:pt x="5" y="1"/>
                </a:cubicBezTo>
                <a:cubicBezTo>
                  <a:pt x="0" y="0"/>
                  <a:pt x="5" y="3"/>
                  <a:pt x="7" y="4"/>
                </a:cubicBezTo>
                <a:cubicBezTo>
                  <a:pt x="9" y="6"/>
                  <a:pt x="21" y="12"/>
                  <a:pt x="2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29" name="Freeform 546"/>
          <p:cNvSpPr>
            <a:spLocks/>
          </p:cNvSpPr>
          <p:nvPr/>
        </p:nvSpPr>
        <p:spPr bwMode="auto">
          <a:xfrm>
            <a:off x="3112477" y="4165468"/>
            <a:ext cx="17585" cy="24918"/>
          </a:xfrm>
          <a:custGeom>
            <a:avLst/>
            <a:gdLst>
              <a:gd name="T0" fmla="*/ 2147483647 w 12"/>
              <a:gd name="T1" fmla="*/ 2147483647 h 13"/>
              <a:gd name="T2" fmla="*/ 2147483647 w 12"/>
              <a:gd name="T3" fmla="*/ 2147483647 h 13"/>
              <a:gd name="T4" fmla="*/ 2147483647 w 12"/>
              <a:gd name="T5" fmla="*/ 2147483647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11" y="11"/>
                </a:moveTo>
                <a:cubicBezTo>
                  <a:pt x="11" y="6"/>
                  <a:pt x="0" y="0"/>
                  <a:pt x="1" y="2"/>
                </a:cubicBezTo>
                <a:cubicBezTo>
                  <a:pt x="2" y="4"/>
                  <a:pt x="12" y="13"/>
                  <a:pt x="1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0" name="Freeform 547"/>
          <p:cNvSpPr>
            <a:spLocks/>
          </p:cNvSpPr>
          <p:nvPr/>
        </p:nvSpPr>
        <p:spPr bwMode="auto">
          <a:xfrm>
            <a:off x="3247293" y="4508445"/>
            <a:ext cx="58615" cy="55697"/>
          </a:xfrm>
          <a:custGeom>
            <a:avLst/>
            <a:gdLst>
              <a:gd name="T0" fmla="*/ 2147483647 w 43"/>
              <a:gd name="T1" fmla="*/ 2147483647 h 30"/>
              <a:gd name="T2" fmla="*/ 2147483647 w 43"/>
              <a:gd name="T3" fmla="*/ 0 h 30"/>
              <a:gd name="T4" fmla="*/ 2147483647 w 43"/>
              <a:gd name="T5" fmla="*/ 2147483647 h 30"/>
              <a:gd name="T6" fmla="*/ 0 60000 65536"/>
              <a:gd name="T7" fmla="*/ 0 60000 65536"/>
              <a:gd name="T8" fmla="*/ 0 60000 65536"/>
              <a:gd name="T9" fmla="*/ 0 w 43"/>
              <a:gd name="T10" fmla="*/ 0 h 30"/>
              <a:gd name="T11" fmla="*/ 43 w 43"/>
              <a:gd name="T12" fmla="*/ 30 h 30"/>
            </a:gdLst>
            <a:ahLst/>
            <a:cxnLst>
              <a:cxn ang="T6">
                <a:pos x="T0" y="T1"/>
              </a:cxn>
              <a:cxn ang="T7">
                <a:pos x="T2" y="T3"/>
              </a:cxn>
              <a:cxn ang="T8">
                <a:pos x="T4" y="T5"/>
              </a:cxn>
            </a:cxnLst>
            <a:rect l="T9" t="T10" r="T11" b="T12"/>
            <a:pathLst>
              <a:path w="43" h="30">
                <a:moveTo>
                  <a:pt x="39" y="28"/>
                </a:moveTo>
                <a:cubicBezTo>
                  <a:pt x="43" y="30"/>
                  <a:pt x="9" y="0"/>
                  <a:pt x="4" y="0"/>
                </a:cubicBezTo>
                <a:cubicBezTo>
                  <a:pt x="0" y="0"/>
                  <a:pt x="19" y="22"/>
                  <a:pt x="3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1" name="Freeform 548"/>
          <p:cNvSpPr>
            <a:spLocks/>
          </p:cNvSpPr>
          <p:nvPr/>
        </p:nvSpPr>
        <p:spPr bwMode="auto">
          <a:xfrm>
            <a:off x="3401158" y="4870477"/>
            <a:ext cx="42497" cy="71819"/>
          </a:xfrm>
          <a:custGeom>
            <a:avLst/>
            <a:gdLst>
              <a:gd name="T0" fmla="*/ 2147483647 w 30"/>
              <a:gd name="T1" fmla="*/ 2147483647 h 38"/>
              <a:gd name="T2" fmla="*/ 2147483647 w 30"/>
              <a:gd name="T3" fmla="*/ 2147483647 h 38"/>
              <a:gd name="T4" fmla="*/ 2147483647 w 30"/>
              <a:gd name="T5" fmla="*/ 2147483647 h 38"/>
              <a:gd name="T6" fmla="*/ 2147483647 w 30"/>
              <a:gd name="T7" fmla="*/ 2147483647 h 38"/>
              <a:gd name="T8" fmla="*/ 2147483647 w 30"/>
              <a:gd name="T9" fmla="*/ 2147483647 h 38"/>
              <a:gd name="T10" fmla="*/ 2147483647 w 30"/>
              <a:gd name="T11" fmla="*/ 2147483647 h 38"/>
              <a:gd name="T12" fmla="*/ 2147483647 w 30"/>
              <a:gd name="T13" fmla="*/ 2147483647 h 38"/>
              <a:gd name="T14" fmla="*/ 2147483647 w 30"/>
              <a:gd name="T15" fmla="*/ 2147483647 h 38"/>
              <a:gd name="T16" fmla="*/ 2147483647 w 30"/>
              <a:gd name="T17" fmla="*/ 2147483647 h 38"/>
              <a:gd name="T18" fmla="*/ 2147483647 w 30"/>
              <a:gd name="T19" fmla="*/ 2147483647 h 38"/>
              <a:gd name="T20" fmla="*/ 2147483647 w 30"/>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8"/>
              <a:gd name="T35" fmla="*/ 30 w 3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2" name="Freeform 549"/>
          <p:cNvSpPr>
            <a:spLocks/>
          </p:cNvSpPr>
          <p:nvPr/>
        </p:nvSpPr>
        <p:spPr bwMode="auto">
          <a:xfrm>
            <a:off x="3421673" y="4939365"/>
            <a:ext cx="87923" cy="137777"/>
          </a:xfrm>
          <a:custGeom>
            <a:avLst/>
            <a:gdLst>
              <a:gd name="T0" fmla="*/ 2147483647 w 63"/>
              <a:gd name="T1" fmla="*/ 2147483647 h 76"/>
              <a:gd name="T2" fmla="*/ 2147483647 w 63"/>
              <a:gd name="T3" fmla="*/ 2147483647 h 76"/>
              <a:gd name="T4" fmla="*/ 2147483647 w 63"/>
              <a:gd name="T5" fmla="*/ 2147483647 h 76"/>
              <a:gd name="T6" fmla="*/ 2147483647 w 63"/>
              <a:gd name="T7" fmla="*/ 2147483647 h 76"/>
              <a:gd name="T8" fmla="*/ 2147483647 w 63"/>
              <a:gd name="T9" fmla="*/ 2147483647 h 76"/>
              <a:gd name="T10" fmla="*/ 2147483647 w 63"/>
              <a:gd name="T11" fmla="*/ 2147483647 h 76"/>
              <a:gd name="T12" fmla="*/ 2147483647 w 63"/>
              <a:gd name="T13" fmla="*/ 2147483647 h 76"/>
              <a:gd name="T14" fmla="*/ 2147483647 w 63"/>
              <a:gd name="T15" fmla="*/ 2147483647 h 76"/>
              <a:gd name="T16" fmla="*/ 2147483647 w 63"/>
              <a:gd name="T17" fmla="*/ 2147483647 h 76"/>
              <a:gd name="T18" fmla="*/ 2147483647 w 63"/>
              <a:gd name="T19" fmla="*/ 2147483647 h 76"/>
              <a:gd name="T20" fmla="*/ 2147483647 w 63"/>
              <a:gd name="T21" fmla="*/ 2147483647 h 76"/>
              <a:gd name="T22" fmla="*/ 2147483647 w 63"/>
              <a:gd name="T23" fmla="*/ 2147483647 h 76"/>
              <a:gd name="T24" fmla="*/ 2147483647 w 63"/>
              <a:gd name="T25" fmla="*/ 2147483647 h 76"/>
              <a:gd name="T26" fmla="*/ 2147483647 w 63"/>
              <a:gd name="T27" fmla="*/ 2147483647 h 76"/>
              <a:gd name="T28" fmla="*/ 2147483647 w 63"/>
              <a:gd name="T29" fmla="*/ 2147483647 h 76"/>
              <a:gd name="T30" fmla="*/ 2147483647 w 63"/>
              <a:gd name="T31" fmla="*/ 2147483647 h 76"/>
              <a:gd name="T32" fmla="*/ 2147483647 w 63"/>
              <a:gd name="T33" fmla="*/ 2147483647 h 76"/>
              <a:gd name="T34" fmla="*/ 2147483647 w 63"/>
              <a:gd name="T35" fmla="*/ 2147483647 h 76"/>
              <a:gd name="T36" fmla="*/ 2147483647 w 63"/>
              <a:gd name="T37" fmla="*/ 2147483647 h 76"/>
              <a:gd name="T38" fmla="*/ 2147483647 w 63"/>
              <a:gd name="T39" fmla="*/ 2147483647 h 76"/>
              <a:gd name="T40" fmla="*/ 2147483647 w 63"/>
              <a:gd name="T41" fmla="*/ 2147483647 h 76"/>
              <a:gd name="T42" fmla="*/ 2147483647 w 63"/>
              <a:gd name="T43" fmla="*/ 2147483647 h 76"/>
              <a:gd name="T44" fmla="*/ 2147483647 w 63"/>
              <a:gd name="T45" fmla="*/ 2147483647 h 76"/>
              <a:gd name="T46" fmla="*/ 2147483647 w 63"/>
              <a:gd name="T47" fmla="*/ 214748364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76"/>
              <a:gd name="T74" fmla="*/ 63 w 63"/>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3" name="Freeform 550"/>
          <p:cNvSpPr>
            <a:spLocks/>
          </p:cNvSpPr>
          <p:nvPr/>
        </p:nvSpPr>
        <p:spPr bwMode="auto">
          <a:xfrm>
            <a:off x="3291254" y="5047828"/>
            <a:ext cx="140677" cy="178817"/>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2147483647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2147483647 h 98"/>
              <a:gd name="T34" fmla="*/ 2147483647 w 102"/>
              <a:gd name="T35" fmla="*/ 2147483647 h 98"/>
              <a:gd name="T36" fmla="*/ 2147483647 w 102"/>
              <a:gd name="T37" fmla="*/ 2147483647 h 98"/>
              <a:gd name="T38" fmla="*/ 2147483647 w 102"/>
              <a:gd name="T39" fmla="*/ 2147483647 h 98"/>
              <a:gd name="T40" fmla="*/ 2147483647 w 102"/>
              <a:gd name="T41" fmla="*/ 2147483647 h 98"/>
              <a:gd name="T42" fmla="*/ 2147483647 w 102"/>
              <a:gd name="T43" fmla="*/ 2147483647 h 98"/>
              <a:gd name="T44" fmla="*/ 2147483647 w 102"/>
              <a:gd name="T45" fmla="*/ 2147483647 h 98"/>
              <a:gd name="T46" fmla="*/ 2147483647 w 102"/>
              <a:gd name="T47" fmla="*/ 2147483647 h 98"/>
              <a:gd name="T48" fmla="*/ 2147483647 w 102"/>
              <a:gd name="T49" fmla="*/ 2147483647 h 98"/>
              <a:gd name="T50" fmla="*/ 2147483647 w 102"/>
              <a:gd name="T51" fmla="*/ 2147483647 h 98"/>
              <a:gd name="T52" fmla="*/ 2147483647 w 102"/>
              <a:gd name="T53" fmla="*/ 2147483647 h 98"/>
              <a:gd name="T54" fmla="*/ 2147483647 w 102"/>
              <a:gd name="T55" fmla="*/ 2147483647 h 98"/>
              <a:gd name="T56" fmla="*/ 2147483647 w 102"/>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98"/>
              <a:gd name="T89" fmla="*/ 102 w 10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rgbClr val="CC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4" name="Freeform 551"/>
          <p:cNvSpPr>
            <a:spLocks/>
          </p:cNvSpPr>
          <p:nvPr/>
        </p:nvSpPr>
        <p:spPr bwMode="auto">
          <a:xfrm>
            <a:off x="3314701" y="5226645"/>
            <a:ext cx="7326" cy="14657"/>
          </a:xfrm>
          <a:custGeom>
            <a:avLst/>
            <a:gdLst>
              <a:gd name="T0" fmla="*/ 2147483647 w 6"/>
              <a:gd name="T1" fmla="*/ 2147483647 h 7"/>
              <a:gd name="T2" fmla="*/ 2147483647 w 6"/>
              <a:gd name="T3" fmla="*/ 0 h 7"/>
              <a:gd name="T4" fmla="*/ 0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7"/>
                </a:moveTo>
                <a:cubicBezTo>
                  <a:pt x="2" y="4"/>
                  <a:pt x="1" y="0"/>
                  <a:pt x="1" y="0"/>
                </a:cubicBezTo>
                <a:cubicBezTo>
                  <a:pt x="0" y="7"/>
                  <a:pt x="0" y="7"/>
                  <a:pt x="0" y="7"/>
                </a:cubicBezTo>
                <a:lnTo>
                  <a:pt x="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5" name="Freeform 552"/>
          <p:cNvSpPr>
            <a:spLocks/>
          </p:cNvSpPr>
          <p:nvPr/>
        </p:nvSpPr>
        <p:spPr bwMode="auto">
          <a:xfrm>
            <a:off x="2897066" y="5050759"/>
            <a:ext cx="70338" cy="86478"/>
          </a:xfrm>
          <a:custGeom>
            <a:avLst/>
            <a:gdLst>
              <a:gd name="T0" fmla="*/ 2147483647 w 50"/>
              <a:gd name="T1" fmla="*/ 2147483647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2147483647 w 50"/>
              <a:gd name="T19" fmla="*/ 2147483647 h 47"/>
              <a:gd name="T20" fmla="*/ 2147483647 w 50"/>
              <a:gd name="T21" fmla="*/ 2147483647 h 47"/>
              <a:gd name="T22" fmla="*/ 2147483647 w 50"/>
              <a:gd name="T23" fmla="*/ 2147483647 h 47"/>
              <a:gd name="T24" fmla="*/ 2147483647 w 50"/>
              <a:gd name="T25" fmla="*/ 2147483647 h 47"/>
              <a:gd name="T26" fmla="*/ 2147483647 w 50"/>
              <a:gd name="T27" fmla="*/ 2147483647 h 47"/>
              <a:gd name="T28" fmla="*/ 2147483647 w 50"/>
              <a:gd name="T29" fmla="*/ 2147483647 h 47"/>
              <a:gd name="T30" fmla="*/ 2147483647 w 50"/>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47"/>
              <a:gd name="T50" fmla="*/ 50 w 5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6" name="Freeform 553"/>
          <p:cNvSpPr>
            <a:spLocks/>
          </p:cNvSpPr>
          <p:nvPr/>
        </p:nvSpPr>
        <p:spPr bwMode="auto">
          <a:xfrm>
            <a:off x="2954216" y="5024377"/>
            <a:ext cx="13188" cy="26383"/>
          </a:xfrm>
          <a:custGeom>
            <a:avLst/>
            <a:gdLst>
              <a:gd name="T0" fmla="*/ 2147483647 w 9"/>
              <a:gd name="T1" fmla="*/ 2147483647 h 14"/>
              <a:gd name="T2" fmla="*/ 2147483647 w 9"/>
              <a:gd name="T3" fmla="*/ 2147483647 h 14"/>
              <a:gd name="T4" fmla="*/ 2147483647 w 9"/>
              <a:gd name="T5" fmla="*/ 2147483647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7" y="12"/>
                </a:moveTo>
                <a:cubicBezTo>
                  <a:pt x="6" y="14"/>
                  <a:pt x="0" y="2"/>
                  <a:pt x="2" y="1"/>
                </a:cubicBezTo>
                <a:cubicBezTo>
                  <a:pt x="4" y="0"/>
                  <a:pt x="9" y="4"/>
                  <a:pt x="7" y="12"/>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7" name="Freeform 554"/>
          <p:cNvSpPr>
            <a:spLocks/>
          </p:cNvSpPr>
          <p:nvPr/>
        </p:nvSpPr>
        <p:spPr bwMode="auto">
          <a:xfrm>
            <a:off x="2879481" y="5024377"/>
            <a:ext cx="8792" cy="10260"/>
          </a:xfrm>
          <a:custGeom>
            <a:avLst/>
            <a:gdLst>
              <a:gd name="T0" fmla="*/ 2147483647 w 6"/>
              <a:gd name="T1" fmla="*/ 2147483647 h 6"/>
              <a:gd name="T2" fmla="*/ 2147483647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cubicBezTo>
                  <a:pt x="1" y="6"/>
                  <a:pt x="0" y="1"/>
                  <a:pt x="3" y="1"/>
                </a:cubicBezTo>
                <a:cubicBezTo>
                  <a:pt x="6" y="0"/>
                  <a:pt x="5" y="6"/>
                  <a:pt x="3" y="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8" name="Freeform 555"/>
          <p:cNvSpPr>
            <a:spLocks/>
          </p:cNvSpPr>
          <p:nvPr/>
        </p:nvSpPr>
        <p:spPr bwMode="auto">
          <a:xfrm>
            <a:off x="1756996" y="3768260"/>
            <a:ext cx="36635" cy="92339"/>
          </a:xfrm>
          <a:custGeom>
            <a:avLst/>
            <a:gdLst>
              <a:gd name="T0" fmla="*/ 2147483647 w 26"/>
              <a:gd name="T1" fmla="*/ 0 h 50"/>
              <a:gd name="T2" fmla="*/ 2147483647 w 26"/>
              <a:gd name="T3" fmla="*/ 2147483647 h 50"/>
              <a:gd name="T4" fmla="*/ 2147483647 w 26"/>
              <a:gd name="T5" fmla="*/ 2147483647 h 50"/>
              <a:gd name="T6" fmla="*/ 0 w 26"/>
              <a:gd name="T7" fmla="*/ 2147483647 h 50"/>
              <a:gd name="T8" fmla="*/ 2147483647 w 26"/>
              <a:gd name="T9" fmla="*/ 2147483647 h 50"/>
              <a:gd name="T10" fmla="*/ 2147483647 w 26"/>
              <a:gd name="T11" fmla="*/ 2147483647 h 50"/>
              <a:gd name="T12" fmla="*/ 2147483647 w 26"/>
              <a:gd name="T13" fmla="*/ 2147483647 h 50"/>
              <a:gd name="T14" fmla="*/ 2147483647 w 26"/>
              <a:gd name="T15" fmla="*/ 2147483647 h 50"/>
              <a:gd name="T16" fmla="*/ 2147483647 w 26"/>
              <a:gd name="T17" fmla="*/ 2147483647 h 50"/>
              <a:gd name="T18" fmla="*/ 2147483647 w 2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0"/>
              <a:gd name="T32" fmla="*/ 26 w 2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39" name="Freeform 556"/>
          <p:cNvSpPr>
            <a:spLocks/>
          </p:cNvSpPr>
          <p:nvPr/>
        </p:nvSpPr>
        <p:spPr bwMode="auto">
          <a:xfrm>
            <a:off x="1093178" y="4291519"/>
            <a:ext cx="131885" cy="341512"/>
          </a:xfrm>
          <a:custGeom>
            <a:avLst/>
            <a:gdLst>
              <a:gd name="T0" fmla="*/ 2147483647 w 96"/>
              <a:gd name="T1" fmla="*/ 2147483647 h 186"/>
              <a:gd name="T2" fmla="*/ 2147483647 w 96"/>
              <a:gd name="T3" fmla="*/ 2147483647 h 186"/>
              <a:gd name="T4" fmla="*/ 2147483647 w 96"/>
              <a:gd name="T5" fmla="*/ 2147483647 h 186"/>
              <a:gd name="T6" fmla="*/ 2147483647 w 96"/>
              <a:gd name="T7" fmla="*/ 2147483647 h 186"/>
              <a:gd name="T8" fmla="*/ 2147483647 w 96"/>
              <a:gd name="T9" fmla="*/ 2147483647 h 186"/>
              <a:gd name="T10" fmla="*/ 2147483647 w 96"/>
              <a:gd name="T11" fmla="*/ 2147483647 h 186"/>
              <a:gd name="T12" fmla="*/ 2147483647 w 96"/>
              <a:gd name="T13" fmla="*/ 2147483647 h 186"/>
              <a:gd name="T14" fmla="*/ 2147483647 w 96"/>
              <a:gd name="T15" fmla="*/ 2147483647 h 186"/>
              <a:gd name="T16" fmla="*/ 2147483647 w 96"/>
              <a:gd name="T17" fmla="*/ 2147483647 h 186"/>
              <a:gd name="T18" fmla="*/ 2147483647 w 96"/>
              <a:gd name="T19" fmla="*/ 2147483647 h 186"/>
              <a:gd name="T20" fmla="*/ 2147483647 w 96"/>
              <a:gd name="T21" fmla="*/ 2147483647 h 186"/>
              <a:gd name="T22" fmla="*/ 2147483647 w 96"/>
              <a:gd name="T23" fmla="*/ 2147483647 h 186"/>
              <a:gd name="T24" fmla="*/ 2147483647 w 96"/>
              <a:gd name="T25" fmla="*/ 2147483647 h 186"/>
              <a:gd name="T26" fmla="*/ 2147483647 w 96"/>
              <a:gd name="T27" fmla="*/ 2147483647 h 186"/>
              <a:gd name="T28" fmla="*/ 2147483647 w 96"/>
              <a:gd name="T29" fmla="*/ 2147483647 h 186"/>
              <a:gd name="T30" fmla="*/ 2147483647 w 96"/>
              <a:gd name="T31" fmla="*/ 2147483647 h 186"/>
              <a:gd name="T32" fmla="*/ 2147483647 w 96"/>
              <a:gd name="T33" fmla="*/ 2147483647 h 186"/>
              <a:gd name="T34" fmla="*/ 2147483647 w 96"/>
              <a:gd name="T35" fmla="*/ 2147483647 h 186"/>
              <a:gd name="T36" fmla="*/ 2147483647 w 96"/>
              <a:gd name="T37" fmla="*/ 2147483647 h 186"/>
              <a:gd name="T38" fmla="*/ 2147483647 w 96"/>
              <a:gd name="T39" fmla="*/ 2147483647 h 186"/>
              <a:gd name="T40" fmla="*/ 2147483647 w 96"/>
              <a:gd name="T41" fmla="*/ 2147483647 h 186"/>
              <a:gd name="T42" fmla="*/ 2147483647 w 96"/>
              <a:gd name="T43" fmla="*/ 2147483647 h 186"/>
              <a:gd name="T44" fmla="*/ 2147483647 w 96"/>
              <a:gd name="T45" fmla="*/ 2147483647 h 186"/>
              <a:gd name="T46" fmla="*/ 2147483647 w 96"/>
              <a:gd name="T47" fmla="*/ 2147483647 h 186"/>
              <a:gd name="T48" fmla="*/ 2147483647 w 96"/>
              <a:gd name="T49" fmla="*/ 2147483647 h 186"/>
              <a:gd name="T50" fmla="*/ 2147483647 w 96"/>
              <a:gd name="T51" fmla="*/ 2147483647 h 186"/>
              <a:gd name="T52" fmla="*/ 2147483647 w 96"/>
              <a:gd name="T53" fmla="*/ 2147483647 h 186"/>
              <a:gd name="T54" fmla="*/ 2147483647 w 96"/>
              <a:gd name="T55" fmla="*/ 2147483647 h 186"/>
              <a:gd name="T56" fmla="*/ 2147483647 w 96"/>
              <a:gd name="T57" fmla="*/ 2147483647 h 186"/>
              <a:gd name="T58" fmla="*/ 2147483647 w 96"/>
              <a:gd name="T59" fmla="*/ 2147483647 h 186"/>
              <a:gd name="T60" fmla="*/ 2147483647 w 96"/>
              <a:gd name="T61" fmla="*/ 2147483647 h 186"/>
              <a:gd name="T62" fmla="*/ 2147483647 w 96"/>
              <a:gd name="T63" fmla="*/ 2147483647 h 186"/>
              <a:gd name="T64" fmla="*/ 2147483647 w 96"/>
              <a:gd name="T65" fmla="*/ 2147483647 h 186"/>
              <a:gd name="T66" fmla="*/ 2147483647 w 96"/>
              <a:gd name="T67" fmla="*/ 2147483647 h 186"/>
              <a:gd name="T68" fmla="*/ 2147483647 w 96"/>
              <a:gd name="T69" fmla="*/ 2147483647 h 186"/>
              <a:gd name="T70" fmla="*/ 2147483647 w 96"/>
              <a:gd name="T71" fmla="*/ 2147483647 h 186"/>
              <a:gd name="T72" fmla="*/ 2147483647 w 96"/>
              <a:gd name="T73" fmla="*/ 2147483647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86"/>
              <a:gd name="T113" fmla="*/ 96 w 96"/>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0" name="Freeform 557"/>
          <p:cNvSpPr>
            <a:spLocks/>
          </p:cNvSpPr>
          <p:nvPr/>
        </p:nvSpPr>
        <p:spPr bwMode="auto">
          <a:xfrm>
            <a:off x="1381858" y="1921462"/>
            <a:ext cx="39566" cy="36642"/>
          </a:xfrm>
          <a:custGeom>
            <a:avLst/>
            <a:gdLst>
              <a:gd name="T0" fmla="*/ 2147483647 w 29"/>
              <a:gd name="T1" fmla="*/ 2147483647 h 20"/>
              <a:gd name="T2" fmla="*/ 2147483647 w 29"/>
              <a:gd name="T3" fmla="*/ 2147483647 h 20"/>
              <a:gd name="T4" fmla="*/ 2147483647 w 29"/>
              <a:gd name="T5" fmla="*/ 2147483647 h 20"/>
              <a:gd name="T6" fmla="*/ 2147483647 w 29"/>
              <a:gd name="T7" fmla="*/ 2147483647 h 20"/>
              <a:gd name="T8" fmla="*/ 2147483647 w 29"/>
              <a:gd name="T9" fmla="*/ 2147483647 h 20"/>
              <a:gd name="T10" fmla="*/ 2147483647 w 29"/>
              <a:gd name="T11" fmla="*/ 2147483647 h 20"/>
              <a:gd name="T12" fmla="*/ 2147483647 w 29"/>
              <a:gd name="T13" fmla="*/ 2147483647 h 20"/>
              <a:gd name="T14" fmla="*/ 0 60000 65536"/>
              <a:gd name="T15" fmla="*/ 0 60000 65536"/>
              <a:gd name="T16" fmla="*/ 0 60000 65536"/>
              <a:gd name="T17" fmla="*/ 0 60000 65536"/>
              <a:gd name="T18" fmla="*/ 0 60000 65536"/>
              <a:gd name="T19" fmla="*/ 0 60000 65536"/>
              <a:gd name="T20" fmla="*/ 0 60000 65536"/>
              <a:gd name="T21" fmla="*/ 0 w 29"/>
              <a:gd name="T22" fmla="*/ 0 h 20"/>
              <a:gd name="T23" fmla="*/ 29 w 2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1" name="Freeform 558"/>
          <p:cNvSpPr>
            <a:spLocks/>
          </p:cNvSpPr>
          <p:nvPr/>
        </p:nvSpPr>
        <p:spPr bwMode="auto">
          <a:xfrm>
            <a:off x="1194288" y="1963966"/>
            <a:ext cx="41031" cy="36643"/>
          </a:xfrm>
          <a:custGeom>
            <a:avLst/>
            <a:gdLst>
              <a:gd name="T0" fmla="*/ 2147483647 w 29"/>
              <a:gd name="T1" fmla="*/ 2147483647 h 20"/>
              <a:gd name="T2" fmla="*/ 2147483647 w 29"/>
              <a:gd name="T3" fmla="*/ 2147483647 h 20"/>
              <a:gd name="T4" fmla="*/ 2147483647 w 29"/>
              <a:gd name="T5" fmla="*/ 2147483647 h 20"/>
              <a:gd name="T6" fmla="*/ 2147483647 w 29"/>
              <a:gd name="T7" fmla="*/ 0 h 20"/>
              <a:gd name="T8" fmla="*/ 2147483647 w 29"/>
              <a:gd name="T9" fmla="*/ 2147483647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2" name="Freeform 559"/>
          <p:cNvSpPr>
            <a:spLocks/>
          </p:cNvSpPr>
          <p:nvPr/>
        </p:nvSpPr>
        <p:spPr bwMode="auto">
          <a:xfrm>
            <a:off x="1589942" y="1786615"/>
            <a:ext cx="30774" cy="23451"/>
          </a:xfrm>
          <a:custGeom>
            <a:avLst/>
            <a:gdLst>
              <a:gd name="T0" fmla="*/ 2147483647 w 23"/>
              <a:gd name="T1" fmla="*/ 2147483647 h 13"/>
              <a:gd name="T2" fmla="*/ 2147483647 w 23"/>
              <a:gd name="T3" fmla="*/ 2147483647 h 13"/>
              <a:gd name="T4" fmla="*/ 2147483647 w 23"/>
              <a:gd name="T5" fmla="*/ 2147483647 h 13"/>
              <a:gd name="T6" fmla="*/ 2147483647 w 23"/>
              <a:gd name="T7" fmla="*/ 2147483647 h 13"/>
              <a:gd name="T8" fmla="*/ 2147483647 w 23"/>
              <a:gd name="T9" fmla="*/ 2147483647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3" name="Freeform 560"/>
          <p:cNvSpPr>
            <a:spLocks/>
          </p:cNvSpPr>
          <p:nvPr/>
        </p:nvSpPr>
        <p:spPr bwMode="auto">
          <a:xfrm>
            <a:off x="2305050" y="1738246"/>
            <a:ext cx="38100" cy="23451"/>
          </a:xfrm>
          <a:custGeom>
            <a:avLst/>
            <a:gdLst>
              <a:gd name="T0" fmla="*/ 2147483647 w 28"/>
              <a:gd name="T1" fmla="*/ 2147483647 h 13"/>
              <a:gd name="T2" fmla="*/ 2147483647 w 28"/>
              <a:gd name="T3" fmla="*/ 2147483647 h 13"/>
              <a:gd name="T4" fmla="*/ 2147483647 w 28"/>
              <a:gd name="T5" fmla="*/ 0 h 13"/>
              <a:gd name="T6" fmla="*/ 2147483647 w 28"/>
              <a:gd name="T7" fmla="*/ 0 h 13"/>
              <a:gd name="T8" fmla="*/ 2147483647 w 28"/>
              <a:gd name="T9" fmla="*/ 2147483647 h 13"/>
              <a:gd name="T10" fmla="*/ 2147483647 w 28"/>
              <a:gd name="T11" fmla="*/ 2147483647 h 13"/>
              <a:gd name="T12" fmla="*/ 0 60000 65536"/>
              <a:gd name="T13" fmla="*/ 0 60000 65536"/>
              <a:gd name="T14" fmla="*/ 0 60000 65536"/>
              <a:gd name="T15" fmla="*/ 0 60000 65536"/>
              <a:gd name="T16" fmla="*/ 0 60000 65536"/>
              <a:gd name="T17" fmla="*/ 0 60000 65536"/>
              <a:gd name="T18" fmla="*/ 0 w 28"/>
              <a:gd name="T19" fmla="*/ 0 h 13"/>
              <a:gd name="T20" fmla="*/ 28 w 2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4" name="Freeform 580"/>
          <p:cNvSpPr>
            <a:spLocks/>
          </p:cNvSpPr>
          <p:nvPr/>
        </p:nvSpPr>
        <p:spPr bwMode="auto">
          <a:xfrm>
            <a:off x="1745273" y="1808601"/>
            <a:ext cx="19050" cy="14657"/>
          </a:xfrm>
          <a:custGeom>
            <a:avLst/>
            <a:gdLst>
              <a:gd name="T0" fmla="*/ 2147483647 w 14"/>
              <a:gd name="T1" fmla="*/ 2147483647 h 8"/>
              <a:gd name="T2" fmla="*/ 2147483647 w 14"/>
              <a:gd name="T3" fmla="*/ 2147483647 h 8"/>
              <a:gd name="T4" fmla="*/ 2147483647 w 14"/>
              <a:gd name="T5" fmla="*/ 2147483647 h 8"/>
              <a:gd name="T6" fmla="*/ 2147483647 w 14"/>
              <a:gd name="T7" fmla="*/ 2147483647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11" y="8"/>
                </a:moveTo>
                <a:cubicBezTo>
                  <a:pt x="7" y="8"/>
                  <a:pt x="0" y="7"/>
                  <a:pt x="2" y="4"/>
                </a:cubicBezTo>
                <a:cubicBezTo>
                  <a:pt x="4" y="1"/>
                  <a:pt x="6" y="0"/>
                  <a:pt x="9" y="1"/>
                </a:cubicBezTo>
                <a:cubicBezTo>
                  <a:pt x="11" y="2"/>
                  <a:pt x="14"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5" name="Freeform 581"/>
          <p:cNvSpPr>
            <a:spLocks/>
          </p:cNvSpPr>
          <p:nvPr/>
        </p:nvSpPr>
        <p:spPr bwMode="auto">
          <a:xfrm>
            <a:off x="3484685" y="4435159"/>
            <a:ext cx="27842" cy="23451"/>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0 60000 65536"/>
              <a:gd name="T9" fmla="*/ 0 60000 65536"/>
              <a:gd name="T10" fmla="*/ 0 60000 65536"/>
              <a:gd name="T11" fmla="*/ 0 60000 65536"/>
              <a:gd name="T12" fmla="*/ 0 w 21"/>
              <a:gd name="T13" fmla="*/ 0 h 13"/>
              <a:gd name="T14" fmla="*/ 21 w 21"/>
              <a:gd name="T15" fmla="*/ 13 h 13"/>
            </a:gdLst>
            <a:ahLst/>
            <a:cxnLst>
              <a:cxn ang="T8">
                <a:pos x="T0" y="T1"/>
              </a:cxn>
              <a:cxn ang="T9">
                <a:pos x="T2" y="T3"/>
              </a:cxn>
              <a:cxn ang="T10">
                <a:pos x="T4" y="T5"/>
              </a:cxn>
              <a:cxn ang="T11">
                <a:pos x="T6" y="T7"/>
              </a:cxn>
            </a:cxnLst>
            <a:rect l="T12" t="T13" r="T14" b="T15"/>
            <a:pathLst>
              <a:path w="21" h="13">
                <a:moveTo>
                  <a:pt x="20" y="9"/>
                </a:moveTo>
                <a:cubicBezTo>
                  <a:pt x="21" y="4"/>
                  <a:pt x="18" y="0"/>
                  <a:pt x="12" y="1"/>
                </a:cubicBezTo>
                <a:cubicBezTo>
                  <a:pt x="7" y="1"/>
                  <a:pt x="0" y="5"/>
                  <a:pt x="3" y="8"/>
                </a:cubicBezTo>
                <a:cubicBezTo>
                  <a:pt x="7" y="11"/>
                  <a:pt x="19" y="13"/>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6" name="Freeform 582"/>
          <p:cNvSpPr>
            <a:spLocks/>
          </p:cNvSpPr>
          <p:nvPr/>
        </p:nvSpPr>
        <p:spPr bwMode="auto">
          <a:xfrm>
            <a:off x="3512527" y="4402913"/>
            <a:ext cx="27843" cy="24918"/>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7" name="Freeform 583"/>
          <p:cNvSpPr>
            <a:spLocks/>
          </p:cNvSpPr>
          <p:nvPr/>
        </p:nvSpPr>
        <p:spPr bwMode="auto">
          <a:xfrm>
            <a:off x="490904" y="2884435"/>
            <a:ext cx="17585" cy="57163"/>
          </a:xfrm>
          <a:custGeom>
            <a:avLst/>
            <a:gdLst>
              <a:gd name="T0" fmla="*/ 2147483647 w 13"/>
              <a:gd name="T1" fmla="*/ 2147483647 h 31"/>
              <a:gd name="T2" fmla="*/ 2147483647 w 13"/>
              <a:gd name="T3" fmla="*/ 2147483647 h 31"/>
              <a:gd name="T4" fmla="*/ 2147483647 w 13"/>
              <a:gd name="T5" fmla="*/ 2147483647 h 31"/>
              <a:gd name="T6" fmla="*/ 2147483647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8" name="Freeform 584"/>
          <p:cNvSpPr>
            <a:spLocks/>
          </p:cNvSpPr>
          <p:nvPr/>
        </p:nvSpPr>
        <p:spPr bwMode="auto">
          <a:xfrm>
            <a:off x="483577" y="2940132"/>
            <a:ext cx="27842" cy="68889"/>
          </a:xfrm>
          <a:custGeom>
            <a:avLst/>
            <a:gdLst>
              <a:gd name="T0" fmla="*/ 2147483647 w 22"/>
              <a:gd name="T1" fmla="*/ 2147483647 h 37"/>
              <a:gd name="T2" fmla="*/ 2147483647 w 22"/>
              <a:gd name="T3" fmla="*/ 2147483647 h 37"/>
              <a:gd name="T4" fmla="*/ 2147483647 w 22"/>
              <a:gd name="T5" fmla="*/ 2147483647 h 37"/>
              <a:gd name="T6" fmla="*/ 0 w 22"/>
              <a:gd name="T7" fmla="*/ 2147483647 h 37"/>
              <a:gd name="T8" fmla="*/ 2147483647 w 22"/>
              <a:gd name="T9" fmla="*/ 2147483647 h 37"/>
              <a:gd name="T10" fmla="*/ 2147483647 w 22"/>
              <a:gd name="T11" fmla="*/ 2147483647 h 37"/>
              <a:gd name="T12" fmla="*/ 2147483647 w 22"/>
              <a:gd name="T13" fmla="*/ 2147483647 h 37"/>
              <a:gd name="T14" fmla="*/ 2147483647 w 22"/>
              <a:gd name="T15" fmla="*/ 2147483647 h 37"/>
              <a:gd name="T16" fmla="*/ 2147483647 w 22"/>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7"/>
              <a:gd name="T29" fmla="*/ 22 w 2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49" name="Freeform 585"/>
          <p:cNvSpPr>
            <a:spLocks/>
          </p:cNvSpPr>
          <p:nvPr/>
        </p:nvSpPr>
        <p:spPr bwMode="auto">
          <a:xfrm>
            <a:off x="556847" y="3026610"/>
            <a:ext cx="60080" cy="38109"/>
          </a:xfrm>
          <a:custGeom>
            <a:avLst/>
            <a:gdLst>
              <a:gd name="T0" fmla="*/ 2147483647 w 44"/>
              <a:gd name="T1" fmla="*/ 0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2147483647 w 44"/>
              <a:gd name="T13" fmla="*/ 0 h 20"/>
              <a:gd name="T14" fmla="*/ 2147483647 w 44"/>
              <a:gd name="T15" fmla="*/ 2147483647 h 20"/>
              <a:gd name="T16" fmla="*/ 2147483647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0"/>
              <a:gd name="T29" fmla="*/ 44 w 4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0" name="Freeform 586"/>
          <p:cNvSpPr>
            <a:spLocks/>
          </p:cNvSpPr>
          <p:nvPr/>
        </p:nvSpPr>
        <p:spPr bwMode="auto">
          <a:xfrm>
            <a:off x="901212" y="3091101"/>
            <a:ext cx="46892" cy="30780"/>
          </a:xfrm>
          <a:custGeom>
            <a:avLst/>
            <a:gdLst>
              <a:gd name="T0" fmla="*/ 2147483647 w 34"/>
              <a:gd name="T1" fmla="*/ 2147483647 h 17"/>
              <a:gd name="T2" fmla="*/ 2147483647 w 34"/>
              <a:gd name="T3" fmla="*/ 2147483647 h 17"/>
              <a:gd name="T4" fmla="*/ 2147483647 w 34"/>
              <a:gd name="T5" fmla="*/ 2147483647 h 17"/>
              <a:gd name="T6" fmla="*/ 2147483647 w 34"/>
              <a:gd name="T7" fmla="*/ 2147483647 h 17"/>
              <a:gd name="T8" fmla="*/ 2147483647 w 34"/>
              <a:gd name="T9" fmla="*/ 2147483647 h 17"/>
              <a:gd name="T10" fmla="*/ 2147483647 w 34"/>
              <a:gd name="T11" fmla="*/ 2147483647 h 17"/>
              <a:gd name="T12" fmla="*/ 2147483647 w 34"/>
              <a:gd name="T13" fmla="*/ 2147483647 h 17"/>
              <a:gd name="T14" fmla="*/ 0 60000 65536"/>
              <a:gd name="T15" fmla="*/ 0 60000 65536"/>
              <a:gd name="T16" fmla="*/ 0 60000 65536"/>
              <a:gd name="T17" fmla="*/ 0 60000 65536"/>
              <a:gd name="T18" fmla="*/ 0 60000 65536"/>
              <a:gd name="T19" fmla="*/ 0 60000 65536"/>
              <a:gd name="T20" fmla="*/ 0 60000 65536"/>
              <a:gd name="T21" fmla="*/ 0 w 34"/>
              <a:gd name="T22" fmla="*/ 0 h 17"/>
              <a:gd name="T23" fmla="*/ 34 w 3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1" name="Freeform 587"/>
          <p:cNvSpPr>
            <a:spLocks/>
          </p:cNvSpPr>
          <p:nvPr/>
        </p:nvSpPr>
        <p:spPr bwMode="auto">
          <a:xfrm>
            <a:off x="744416" y="3096964"/>
            <a:ext cx="57150" cy="19054"/>
          </a:xfrm>
          <a:custGeom>
            <a:avLst/>
            <a:gdLst>
              <a:gd name="T0" fmla="*/ 2147483647 w 42"/>
              <a:gd name="T1" fmla="*/ 2147483647 h 11"/>
              <a:gd name="T2" fmla="*/ 2147483647 w 42"/>
              <a:gd name="T3" fmla="*/ 2147483647 h 11"/>
              <a:gd name="T4" fmla="*/ 2147483647 w 42"/>
              <a:gd name="T5" fmla="*/ 2147483647 h 11"/>
              <a:gd name="T6" fmla="*/ 2147483647 w 42"/>
              <a:gd name="T7" fmla="*/ 2147483647 h 11"/>
              <a:gd name="T8" fmla="*/ 2147483647 w 42"/>
              <a:gd name="T9" fmla="*/ 2147483647 h 11"/>
              <a:gd name="T10" fmla="*/ 2147483647 w 42"/>
              <a:gd name="T11" fmla="*/ 2147483647 h 11"/>
              <a:gd name="T12" fmla="*/ 2147483647 w 42"/>
              <a:gd name="T13" fmla="*/ 2147483647 h 11"/>
              <a:gd name="T14" fmla="*/ 2147483647 w 42"/>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1"/>
              <a:gd name="T26" fmla="*/ 42 w 4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2" name="Freeform 588"/>
          <p:cNvSpPr>
            <a:spLocks/>
          </p:cNvSpPr>
          <p:nvPr/>
        </p:nvSpPr>
        <p:spPr bwMode="auto">
          <a:xfrm>
            <a:off x="720970" y="2380229"/>
            <a:ext cx="30773" cy="3664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3" y="11"/>
                </a:moveTo>
                <a:cubicBezTo>
                  <a:pt x="2" y="2"/>
                  <a:pt x="0" y="4"/>
                  <a:pt x="7" y="2"/>
                </a:cubicBezTo>
                <a:cubicBezTo>
                  <a:pt x="13" y="0"/>
                  <a:pt x="22" y="0"/>
                  <a:pt x="18" y="2"/>
                </a:cubicBezTo>
                <a:cubicBezTo>
                  <a:pt x="13" y="5"/>
                  <a:pt x="4" y="19"/>
                  <a:pt x="3" y="1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3" name="Freeform 589"/>
          <p:cNvSpPr>
            <a:spLocks/>
          </p:cNvSpPr>
          <p:nvPr/>
        </p:nvSpPr>
        <p:spPr bwMode="auto">
          <a:xfrm>
            <a:off x="719504" y="2365573"/>
            <a:ext cx="21981" cy="14657"/>
          </a:xfrm>
          <a:custGeom>
            <a:avLst/>
            <a:gdLst>
              <a:gd name="T0" fmla="*/ 2147483647 w 17"/>
              <a:gd name="T1" fmla="*/ 2147483647 h 8"/>
              <a:gd name="T2" fmla="*/ 2147483647 w 17"/>
              <a:gd name="T3" fmla="*/ 2147483647 h 8"/>
              <a:gd name="T4" fmla="*/ 2147483647 w 17"/>
              <a:gd name="T5" fmla="*/ 2147483647 h 8"/>
              <a:gd name="T6" fmla="*/ 2147483647 w 17"/>
              <a:gd name="T7" fmla="*/ 2147483647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0" y="6"/>
                </a:moveTo>
                <a:cubicBezTo>
                  <a:pt x="7" y="5"/>
                  <a:pt x="0" y="4"/>
                  <a:pt x="4" y="3"/>
                </a:cubicBezTo>
                <a:cubicBezTo>
                  <a:pt x="8" y="2"/>
                  <a:pt x="13" y="0"/>
                  <a:pt x="14" y="2"/>
                </a:cubicBezTo>
                <a:cubicBezTo>
                  <a:pt x="15" y="4"/>
                  <a:pt x="17" y="8"/>
                  <a:pt x="10" y="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4" name="Freeform 590"/>
          <p:cNvSpPr>
            <a:spLocks/>
          </p:cNvSpPr>
          <p:nvPr/>
        </p:nvSpPr>
        <p:spPr bwMode="auto">
          <a:xfrm>
            <a:off x="657958" y="2402215"/>
            <a:ext cx="13189" cy="46903"/>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10" y="3"/>
                </a:moveTo>
                <a:cubicBezTo>
                  <a:pt x="10" y="0"/>
                  <a:pt x="1" y="10"/>
                  <a:pt x="1" y="14"/>
                </a:cubicBezTo>
                <a:cubicBezTo>
                  <a:pt x="1" y="19"/>
                  <a:pt x="0" y="25"/>
                  <a:pt x="2" y="22"/>
                </a:cubicBezTo>
                <a:cubicBezTo>
                  <a:pt x="5" y="18"/>
                  <a:pt x="11" y="8"/>
                  <a:pt x="10" y="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5" name="Freeform 591"/>
          <p:cNvSpPr>
            <a:spLocks/>
          </p:cNvSpPr>
          <p:nvPr/>
        </p:nvSpPr>
        <p:spPr bwMode="auto">
          <a:xfrm>
            <a:off x="679939" y="2318669"/>
            <a:ext cx="16119" cy="17589"/>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8" y="7"/>
                </a:moveTo>
                <a:cubicBezTo>
                  <a:pt x="5" y="9"/>
                  <a:pt x="0" y="5"/>
                  <a:pt x="2" y="4"/>
                </a:cubicBezTo>
                <a:cubicBezTo>
                  <a:pt x="5" y="2"/>
                  <a:pt x="9" y="0"/>
                  <a:pt x="9" y="2"/>
                </a:cubicBezTo>
                <a:cubicBezTo>
                  <a:pt x="10" y="4"/>
                  <a:pt x="10" y="5"/>
                  <a:pt x="8" y="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6" name="Freeform 592"/>
          <p:cNvSpPr>
            <a:spLocks/>
          </p:cNvSpPr>
          <p:nvPr/>
        </p:nvSpPr>
        <p:spPr bwMode="auto">
          <a:xfrm>
            <a:off x="534865" y="2471103"/>
            <a:ext cx="24912" cy="46903"/>
          </a:xfrm>
          <a:custGeom>
            <a:avLst/>
            <a:gdLst>
              <a:gd name="T0" fmla="*/ 2147483647 w 18"/>
              <a:gd name="T1" fmla="*/ 2147483647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2147483647 h 25"/>
              <a:gd name="T14" fmla="*/ 2147483647 w 18"/>
              <a:gd name="T15" fmla="*/ 2147483647 h 25"/>
              <a:gd name="T16" fmla="*/ 2147483647 w 18"/>
              <a:gd name="T17" fmla="*/ 2147483647 h 25"/>
              <a:gd name="T18" fmla="*/ 2147483647 w 18"/>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7" name="Freeform 593"/>
          <p:cNvSpPr>
            <a:spLocks/>
          </p:cNvSpPr>
          <p:nvPr/>
        </p:nvSpPr>
        <p:spPr bwMode="auto">
          <a:xfrm>
            <a:off x="511419" y="2488692"/>
            <a:ext cx="23446" cy="29314"/>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8" name="Freeform 594"/>
          <p:cNvSpPr>
            <a:spLocks/>
          </p:cNvSpPr>
          <p:nvPr/>
        </p:nvSpPr>
        <p:spPr bwMode="auto">
          <a:xfrm>
            <a:off x="376604" y="2973844"/>
            <a:ext cx="24912" cy="20520"/>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0 60000 65536"/>
              <a:gd name="T13" fmla="*/ 0 60000 65536"/>
              <a:gd name="T14" fmla="*/ 0 60000 65536"/>
              <a:gd name="T15" fmla="*/ 0 60000 65536"/>
              <a:gd name="T16" fmla="*/ 0 60000 65536"/>
              <a:gd name="T17" fmla="*/ 0 60000 65536"/>
              <a:gd name="T18" fmla="*/ 0 w 17"/>
              <a:gd name="T19" fmla="*/ 0 h 12"/>
              <a:gd name="T20" fmla="*/ 17 w 1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59" name="Freeform 595"/>
          <p:cNvSpPr>
            <a:spLocks/>
          </p:cNvSpPr>
          <p:nvPr/>
        </p:nvSpPr>
        <p:spPr bwMode="auto">
          <a:xfrm>
            <a:off x="208085" y="2387558"/>
            <a:ext cx="19050" cy="29314"/>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0" name="Freeform 596"/>
          <p:cNvSpPr>
            <a:spLocks/>
          </p:cNvSpPr>
          <p:nvPr/>
        </p:nvSpPr>
        <p:spPr bwMode="auto">
          <a:xfrm>
            <a:off x="212481" y="2421269"/>
            <a:ext cx="16120" cy="17589"/>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1" name="Freeform 597"/>
          <p:cNvSpPr>
            <a:spLocks/>
          </p:cNvSpPr>
          <p:nvPr/>
        </p:nvSpPr>
        <p:spPr bwMode="auto">
          <a:xfrm>
            <a:off x="228600" y="2435927"/>
            <a:ext cx="5862" cy="4398"/>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4" y="0"/>
                </a:moveTo>
                <a:cubicBezTo>
                  <a:pt x="2" y="1"/>
                  <a:pt x="0" y="2"/>
                  <a:pt x="2" y="2"/>
                </a:cubicBezTo>
                <a:cubicBezTo>
                  <a:pt x="3" y="3"/>
                  <a:pt x="5" y="0"/>
                  <a:pt x="4"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2" name="Freeform 598"/>
          <p:cNvSpPr>
            <a:spLocks/>
          </p:cNvSpPr>
          <p:nvPr/>
        </p:nvSpPr>
        <p:spPr bwMode="auto">
          <a:xfrm>
            <a:off x="225670" y="2449118"/>
            <a:ext cx="7326" cy="11726"/>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4" y="1"/>
                </a:moveTo>
                <a:cubicBezTo>
                  <a:pt x="3" y="2"/>
                  <a:pt x="0" y="6"/>
                  <a:pt x="2" y="5"/>
                </a:cubicBezTo>
                <a:cubicBezTo>
                  <a:pt x="3" y="4"/>
                  <a:pt x="5" y="0"/>
                  <a:pt x="4" y="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3" name="Freeform 599"/>
          <p:cNvSpPr>
            <a:spLocks/>
          </p:cNvSpPr>
          <p:nvPr/>
        </p:nvSpPr>
        <p:spPr bwMode="auto">
          <a:xfrm>
            <a:off x="228600" y="2460843"/>
            <a:ext cx="5862" cy="5863"/>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3" y="0"/>
                </a:moveTo>
                <a:cubicBezTo>
                  <a:pt x="1" y="0"/>
                  <a:pt x="0" y="3"/>
                  <a:pt x="2" y="3"/>
                </a:cubicBezTo>
                <a:cubicBezTo>
                  <a:pt x="4" y="3"/>
                  <a:pt x="5" y="0"/>
                  <a:pt x="3"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4" name="Freeform 600"/>
          <p:cNvSpPr>
            <a:spLocks/>
          </p:cNvSpPr>
          <p:nvPr/>
        </p:nvSpPr>
        <p:spPr bwMode="auto">
          <a:xfrm>
            <a:off x="253511" y="2529731"/>
            <a:ext cx="5862" cy="13192"/>
          </a:xfrm>
          <a:custGeom>
            <a:avLst/>
            <a:gdLst>
              <a:gd name="T0" fmla="*/ 2147483647 w 3"/>
              <a:gd name="T1" fmla="*/ 2147483647 h 6"/>
              <a:gd name="T2" fmla="*/ 2147483647 w 3"/>
              <a:gd name="T3" fmla="*/ 2147483647 h 6"/>
              <a:gd name="T4" fmla="*/ 2147483647 w 3"/>
              <a:gd name="T5" fmla="*/ 2147483647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2" y="1"/>
                </a:moveTo>
                <a:cubicBezTo>
                  <a:pt x="0" y="4"/>
                  <a:pt x="0" y="5"/>
                  <a:pt x="1" y="6"/>
                </a:cubicBezTo>
                <a:cubicBezTo>
                  <a:pt x="2" y="6"/>
                  <a:pt x="3" y="0"/>
                  <a:pt x="2" y="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5" name="Freeform 601"/>
          <p:cNvSpPr>
            <a:spLocks/>
          </p:cNvSpPr>
          <p:nvPr/>
        </p:nvSpPr>
        <p:spPr bwMode="auto">
          <a:xfrm>
            <a:off x="307731" y="2314273"/>
            <a:ext cx="10257" cy="19054"/>
          </a:xfrm>
          <a:custGeom>
            <a:avLst/>
            <a:gdLst>
              <a:gd name="T0" fmla="*/ 2147483647 w 7"/>
              <a:gd name="T1" fmla="*/ 2147483647 h 10"/>
              <a:gd name="T2" fmla="*/ 2147483647 w 7"/>
              <a:gd name="T3" fmla="*/ 2147483647 h 10"/>
              <a:gd name="T4" fmla="*/ 2147483647 w 7"/>
              <a:gd name="T5" fmla="*/ 2147483647 h 10"/>
              <a:gd name="T6" fmla="*/ 2147483647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4" y="10"/>
                </a:moveTo>
                <a:cubicBezTo>
                  <a:pt x="2" y="9"/>
                  <a:pt x="0" y="8"/>
                  <a:pt x="3" y="5"/>
                </a:cubicBezTo>
                <a:cubicBezTo>
                  <a:pt x="5" y="2"/>
                  <a:pt x="7" y="0"/>
                  <a:pt x="7" y="3"/>
                </a:cubicBezTo>
                <a:cubicBezTo>
                  <a:pt x="7" y="5"/>
                  <a:pt x="5" y="10"/>
                  <a:pt x="4" y="1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6" name="Freeform 602"/>
          <p:cNvSpPr>
            <a:spLocks/>
          </p:cNvSpPr>
          <p:nvPr/>
        </p:nvSpPr>
        <p:spPr bwMode="auto">
          <a:xfrm>
            <a:off x="5707674" y="5370285"/>
            <a:ext cx="20515" cy="20520"/>
          </a:xfrm>
          <a:custGeom>
            <a:avLst/>
            <a:gdLst>
              <a:gd name="T0" fmla="*/ 2147483647 w 14"/>
              <a:gd name="T1" fmla="*/ 2147483647 h 11"/>
              <a:gd name="T2" fmla="*/ 2147483647 w 14"/>
              <a:gd name="T3" fmla="*/ 2147483647 h 11"/>
              <a:gd name="T4" fmla="*/ 2147483647 w 14"/>
              <a:gd name="T5" fmla="*/ 2147483647 h 11"/>
              <a:gd name="T6" fmla="*/ 0 w 14"/>
              <a:gd name="T7" fmla="*/ 2147483647 h 11"/>
              <a:gd name="T8" fmla="*/ 2147483647 w 14"/>
              <a:gd name="T9" fmla="*/ 2147483647 h 11"/>
              <a:gd name="T10" fmla="*/ 2147483647 w 14"/>
              <a:gd name="T11" fmla="*/ 2147483647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7" name="Freeform 603"/>
          <p:cNvSpPr>
            <a:spLocks/>
          </p:cNvSpPr>
          <p:nvPr/>
        </p:nvSpPr>
        <p:spPr bwMode="auto">
          <a:xfrm>
            <a:off x="5691554" y="5382011"/>
            <a:ext cx="21980" cy="16123"/>
          </a:xfrm>
          <a:custGeom>
            <a:avLst/>
            <a:gdLst>
              <a:gd name="T0" fmla="*/ 2147483647 w 16"/>
              <a:gd name="T1" fmla="*/ 2147483647 h 9"/>
              <a:gd name="T2" fmla="*/ 2147483647 w 16"/>
              <a:gd name="T3" fmla="*/ 2147483647 h 9"/>
              <a:gd name="T4" fmla="*/ 2147483647 w 16"/>
              <a:gd name="T5" fmla="*/ 2147483647 h 9"/>
              <a:gd name="T6" fmla="*/ 2147483647 w 16"/>
              <a:gd name="T7" fmla="*/ 2147483647 h 9"/>
              <a:gd name="T8" fmla="*/ 2147483647 w 16"/>
              <a:gd name="T9" fmla="*/ 214748364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8" name="Freeform 604"/>
          <p:cNvSpPr>
            <a:spLocks/>
          </p:cNvSpPr>
          <p:nvPr/>
        </p:nvSpPr>
        <p:spPr bwMode="auto">
          <a:xfrm>
            <a:off x="5668109" y="5370284"/>
            <a:ext cx="36634" cy="30780"/>
          </a:xfrm>
          <a:custGeom>
            <a:avLst/>
            <a:gdLst>
              <a:gd name="T0" fmla="*/ 2147483647 w 26"/>
              <a:gd name="T1" fmla="*/ 2147483647 h 17"/>
              <a:gd name="T2" fmla="*/ 2147483647 w 26"/>
              <a:gd name="T3" fmla="*/ 2147483647 h 17"/>
              <a:gd name="T4" fmla="*/ 2147483647 w 26"/>
              <a:gd name="T5" fmla="*/ 2147483647 h 17"/>
              <a:gd name="T6" fmla="*/ 2147483647 w 26"/>
              <a:gd name="T7" fmla="*/ 2147483647 h 17"/>
              <a:gd name="T8" fmla="*/ 2147483647 w 26"/>
              <a:gd name="T9" fmla="*/ 2147483647 h 17"/>
              <a:gd name="T10" fmla="*/ 2147483647 w 26"/>
              <a:gd name="T11" fmla="*/ 2147483647 h 17"/>
              <a:gd name="T12" fmla="*/ 2147483647 w 26"/>
              <a:gd name="T13" fmla="*/ 2147483647 h 17"/>
              <a:gd name="T14" fmla="*/ 2147483647 w 26"/>
              <a:gd name="T15" fmla="*/ 2147483647 h 17"/>
              <a:gd name="T16" fmla="*/ 2147483647 w 26"/>
              <a:gd name="T17" fmla="*/ 2147483647 h 17"/>
              <a:gd name="T18" fmla="*/ 2147483647 w 26"/>
              <a:gd name="T19" fmla="*/ 2147483647 h 17"/>
              <a:gd name="T20" fmla="*/ 2147483647 w 26"/>
              <a:gd name="T21" fmla="*/ 2147483647 h 17"/>
              <a:gd name="T22" fmla="*/ 2147483647 w 26"/>
              <a:gd name="T23" fmla="*/ 2147483647 h 17"/>
              <a:gd name="T24" fmla="*/ 2147483647 w 26"/>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7"/>
              <a:gd name="T41" fmla="*/ 26 w 2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69" name="Freeform 605"/>
          <p:cNvSpPr>
            <a:spLocks/>
          </p:cNvSpPr>
          <p:nvPr/>
        </p:nvSpPr>
        <p:spPr bwMode="auto">
          <a:xfrm>
            <a:off x="5443904" y="5411324"/>
            <a:ext cx="46892" cy="23451"/>
          </a:xfrm>
          <a:custGeom>
            <a:avLst/>
            <a:gdLst>
              <a:gd name="T0" fmla="*/ 2147483647 w 34"/>
              <a:gd name="T1" fmla="*/ 2147483647 h 12"/>
              <a:gd name="T2" fmla="*/ 2147483647 w 34"/>
              <a:gd name="T3" fmla="*/ 2147483647 h 12"/>
              <a:gd name="T4" fmla="*/ 2147483647 w 34"/>
              <a:gd name="T5" fmla="*/ 2147483647 h 12"/>
              <a:gd name="T6" fmla="*/ 2147483647 w 34"/>
              <a:gd name="T7" fmla="*/ 2147483647 h 12"/>
              <a:gd name="T8" fmla="*/ 2147483647 w 34"/>
              <a:gd name="T9" fmla="*/ 2147483647 h 12"/>
              <a:gd name="T10" fmla="*/ 2147483647 w 34"/>
              <a:gd name="T11" fmla="*/ 2147483647 h 12"/>
              <a:gd name="T12" fmla="*/ 2147483647 w 34"/>
              <a:gd name="T13" fmla="*/ 2147483647 h 12"/>
              <a:gd name="T14" fmla="*/ 2147483647 w 34"/>
              <a:gd name="T15" fmla="*/ 2147483647 h 12"/>
              <a:gd name="T16" fmla="*/ 2147483647 w 34"/>
              <a:gd name="T17" fmla="*/ 2147483647 h 12"/>
              <a:gd name="T18" fmla="*/ 2147483647 w 34"/>
              <a:gd name="T19" fmla="*/ 2147483647 h 12"/>
              <a:gd name="T20" fmla="*/ 2147483647 w 34"/>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2"/>
              <a:gd name="T35" fmla="*/ 34 w 3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0" name="Freeform 606"/>
          <p:cNvSpPr>
            <a:spLocks/>
          </p:cNvSpPr>
          <p:nvPr/>
        </p:nvSpPr>
        <p:spPr bwMode="auto">
          <a:xfrm>
            <a:off x="5439508" y="5436242"/>
            <a:ext cx="33703" cy="27848"/>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1" name="Freeform 607"/>
          <p:cNvSpPr>
            <a:spLocks/>
          </p:cNvSpPr>
          <p:nvPr/>
        </p:nvSpPr>
        <p:spPr bwMode="auto">
          <a:xfrm>
            <a:off x="5435112" y="5396667"/>
            <a:ext cx="32238" cy="19055"/>
          </a:xfrm>
          <a:custGeom>
            <a:avLst/>
            <a:gdLst>
              <a:gd name="T0" fmla="*/ 2147483647 w 24"/>
              <a:gd name="T1" fmla="*/ 0 h 10"/>
              <a:gd name="T2" fmla="*/ 2147483647 w 24"/>
              <a:gd name="T3" fmla="*/ 2147483647 h 10"/>
              <a:gd name="T4" fmla="*/ 2147483647 w 24"/>
              <a:gd name="T5" fmla="*/ 2147483647 h 10"/>
              <a:gd name="T6" fmla="*/ 2147483647 w 24"/>
              <a:gd name="T7" fmla="*/ 2147483647 h 10"/>
              <a:gd name="T8" fmla="*/ 2147483647 w 24"/>
              <a:gd name="T9" fmla="*/ 2147483647 h 10"/>
              <a:gd name="T10" fmla="*/ 2147483647 w 24"/>
              <a:gd name="T11" fmla="*/ 2147483647 h 10"/>
              <a:gd name="T12" fmla="*/ 2147483647 w 24"/>
              <a:gd name="T13" fmla="*/ 2147483647 h 10"/>
              <a:gd name="T14" fmla="*/ 2147483647 w 24"/>
              <a:gd name="T15" fmla="*/ 2147483647 h 10"/>
              <a:gd name="T16" fmla="*/ 2147483647 w 24"/>
              <a:gd name="T17" fmla="*/ 2147483647 h 10"/>
              <a:gd name="T18" fmla="*/ 2147483647 w 2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
              <a:gd name="T32" fmla="*/ 24 w 2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2" name="Freeform 608"/>
          <p:cNvSpPr>
            <a:spLocks/>
          </p:cNvSpPr>
          <p:nvPr/>
        </p:nvSpPr>
        <p:spPr bwMode="auto">
          <a:xfrm>
            <a:off x="5424854" y="5418653"/>
            <a:ext cx="27842" cy="17589"/>
          </a:xfrm>
          <a:custGeom>
            <a:avLst/>
            <a:gdLst>
              <a:gd name="T0" fmla="*/ 2147483647 w 20"/>
              <a:gd name="T1" fmla="*/ 2147483647 h 10"/>
              <a:gd name="T2" fmla="*/ 2147483647 w 20"/>
              <a:gd name="T3" fmla="*/ 2147483647 h 10"/>
              <a:gd name="T4" fmla="*/ 2147483647 w 20"/>
              <a:gd name="T5" fmla="*/ 2147483647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18" y="8"/>
                </a:moveTo>
                <a:cubicBezTo>
                  <a:pt x="16" y="7"/>
                  <a:pt x="0" y="0"/>
                  <a:pt x="2" y="1"/>
                </a:cubicBezTo>
                <a:cubicBezTo>
                  <a:pt x="5" y="3"/>
                  <a:pt x="20" y="10"/>
                  <a:pt x="18"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3" name="Freeform 609"/>
          <p:cNvSpPr>
            <a:spLocks/>
          </p:cNvSpPr>
          <p:nvPr/>
        </p:nvSpPr>
        <p:spPr bwMode="auto">
          <a:xfrm>
            <a:off x="5414597" y="5383477"/>
            <a:ext cx="10258" cy="13191"/>
          </a:xfrm>
          <a:custGeom>
            <a:avLst/>
            <a:gdLst>
              <a:gd name="T0" fmla="*/ 2147483647 w 8"/>
              <a:gd name="T1" fmla="*/ 2147483647 h 7"/>
              <a:gd name="T2" fmla="*/ 2147483647 w 8"/>
              <a:gd name="T3" fmla="*/ 2147483647 h 7"/>
              <a:gd name="T4" fmla="*/ 2147483647 w 8"/>
              <a:gd name="T5" fmla="*/ 0 h 7"/>
              <a:gd name="T6" fmla="*/ 2147483647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8" y="4"/>
                </a:moveTo>
                <a:cubicBezTo>
                  <a:pt x="7" y="7"/>
                  <a:pt x="7" y="7"/>
                  <a:pt x="4" y="4"/>
                </a:cubicBezTo>
                <a:cubicBezTo>
                  <a:pt x="0" y="1"/>
                  <a:pt x="3" y="0"/>
                  <a:pt x="5" y="0"/>
                </a:cubicBezTo>
                <a:cubicBezTo>
                  <a:pt x="7" y="1"/>
                  <a:pt x="8" y="3"/>
                  <a:pt x="8" y="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4" name="Freeform 610"/>
          <p:cNvSpPr>
            <a:spLocks/>
          </p:cNvSpPr>
          <p:nvPr/>
        </p:nvSpPr>
        <p:spPr bwMode="auto">
          <a:xfrm>
            <a:off x="5416063" y="5342436"/>
            <a:ext cx="24911" cy="3517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2147483647 h 19"/>
              <a:gd name="T14" fmla="*/ 2147483647 w 19"/>
              <a:gd name="T15" fmla="*/ 2147483647 h 19"/>
              <a:gd name="T16" fmla="*/ 2147483647 w 19"/>
              <a:gd name="T17" fmla="*/ 2147483647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2147483647 w 19"/>
              <a:gd name="T27" fmla="*/ 2147483647 h 19"/>
              <a:gd name="T28" fmla="*/ 2147483647 w 19"/>
              <a:gd name="T29" fmla="*/ 2147483647 h 19"/>
              <a:gd name="T30" fmla="*/ 2147483647 w 19"/>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9"/>
              <a:gd name="T50" fmla="*/ 19 w 1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5" name="Freeform 611"/>
          <p:cNvSpPr>
            <a:spLocks/>
          </p:cNvSpPr>
          <p:nvPr/>
        </p:nvSpPr>
        <p:spPr bwMode="auto">
          <a:xfrm>
            <a:off x="5413131" y="5288204"/>
            <a:ext cx="17585" cy="36643"/>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2147483647 w 13"/>
              <a:gd name="T9" fmla="*/ 2147483647 h 20"/>
              <a:gd name="T10" fmla="*/ 2147483647 w 13"/>
              <a:gd name="T11" fmla="*/ 2147483647 h 20"/>
              <a:gd name="T12" fmla="*/ 2147483647 w 13"/>
              <a:gd name="T13" fmla="*/ 2147483647 h 20"/>
              <a:gd name="T14" fmla="*/ 2147483647 w 13"/>
              <a:gd name="T15" fmla="*/ 2147483647 h 20"/>
              <a:gd name="T16" fmla="*/ 2147483647 w 13"/>
              <a:gd name="T17" fmla="*/ 2147483647 h 20"/>
              <a:gd name="T18" fmla="*/ 2147483647 w 13"/>
              <a:gd name="T19" fmla="*/ 2147483647 h 20"/>
              <a:gd name="T20" fmla="*/ 2147483647 w 13"/>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0"/>
              <a:gd name="T35" fmla="*/ 13 w 1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6" name="Freeform 612"/>
          <p:cNvSpPr>
            <a:spLocks/>
          </p:cNvSpPr>
          <p:nvPr/>
        </p:nvSpPr>
        <p:spPr bwMode="auto">
          <a:xfrm>
            <a:off x="5410201" y="5329244"/>
            <a:ext cx="10257" cy="24918"/>
          </a:xfrm>
          <a:custGeom>
            <a:avLst/>
            <a:gdLst>
              <a:gd name="T0" fmla="*/ 2147483647 w 7"/>
              <a:gd name="T1" fmla="*/ 2147483647 h 14"/>
              <a:gd name="T2" fmla="*/ 2147483647 w 7"/>
              <a:gd name="T3" fmla="*/ 2147483647 h 14"/>
              <a:gd name="T4" fmla="*/ 2147483647 w 7"/>
              <a:gd name="T5" fmla="*/ 2147483647 h 14"/>
              <a:gd name="T6" fmla="*/ 2147483647 w 7"/>
              <a:gd name="T7" fmla="*/ 2147483647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7" y="3"/>
                </a:moveTo>
                <a:cubicBezTo>
                  <a:pt x="6" y="1"/>
                  <a:pt x="5" y="0"/>
                  <a:pt x="4" y="2"/>
                </a:cubicBezTo>
                <a:cubicBezTo>
                  <a:pt x="2" y="3"/>
                  <a:pt x="0" y="14"/>
                  <a:pt x="2" y="12"/>
                </a:cubicBezTo>
                <a:cubicBezTo>
                  <a:pt x="3" y="10"/>
                  <a:pt x="7" y="4"/>
                  <a:pt x="7"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7" name="Freeform 613"/>
          <p:cNvSpPr>
            <a:spLocks/>
          </p:cNvSpPr>
          <p:nvPr/>
        </p:nvSpPr>
        <p:spPr bwMode="auto">
          <a:xfrm>
            <a:off x="5408735" y="5260356"/>
            <a:ext cx="19050" cy="35177"/>
          </a:xfrm>
          <a:custGeom>
            <a:avLst/>
            <a:gdLst>
              <a:gd name="T0" fmla="*/ 2147483647 w 14"/>
              <a:gd name="T1" fmla="*/ 2147483647 h 19"/>
              <a:gd name="T2" fmla="*/ 2147483647 w 14"/>
              <a:gd name="T3" fmla="*/ 2147483647 h 19"/>
              <a:gd name="T4" fmla="*/ 2147483647 w 14"/>
              <a:gd name="T5" fmla="*/ 2147483647 h 19"/>
              <a:gd name="T6" fmla="*/ 2147483647 w 14"/>
              <a:gd name="T7" fmla="*/ 2147483647 h 19"/>
              <a:gd name="T8" fmla="*/ 2147483647 w 14"/>
              <a:gd name="T9" fmla="*/ 2147483647 h 19"/>
              <a:gd name="T10" fmla="*/ 2147483647 w 14"/>
              <a:gd name="T11" fmla="*/ 2147483647 h 19"/>
              <a:gd name="T12" fmla="*/ 2147483647 w 14"/>
              <a:gd name="T13" fmla="*/ 2147483647 h 19"/>
              <a:gd name="T14" fmla="*/ 2147483647 w 14"/>
              <a:gd name="T15" fmla="*/ 2147483647 h 19"/>
              <a:gd name="T16" fmla="*/ 2147483647 w 14"/>
              <a:gd name="T17" fmla="*/ 2147483647 h 19"/>
              <a:gd name="T18" fmla="*/ 2147483647 w 14"/>
              <a:gd name="T19" fmla="*/ 2147483647 h 19"/>
              <a:gd name="T20" fmla="*/ 2147483647 w 14"/>
              <a:gd name="T21" fmla="*/ 2147483647 h 19"/>
              <a:gd name="T22" fmla="*/ 2147483647 w 14"/>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
              <a:gd name="T38" fmla="*/ 14 w 1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8" name="Freeform 614"/>
          <p:cNvSpPr>
            <a:spLocks/>
          </p:cNvSpPr>
          <p:nvPr/>
        </p:nvSpPr>
        <p:spPr bwMode="auto">
          <a:xfrm>
            <a:off x="5426319" y="5163619"/>
            <a:ext cx="17585" cy="23451"/>
          </a:xfrm>
          <a:custGeom>
            <a:avLst/>
            <a:gdLst>
              <a:gd name="T0" fmla="*/ 2147483647 w 13"/>
              <a:gd name="T1" fmla="*/ 2147483647 h 13"/>
              <a:gd name="T2" fmla="*/ 2147483647 w 13"/>
              <a:gd name="T3" fmla="*/ 2147483647 h 13"/>
              <a:gd name="T4" fmla="*/ 2147483647 w 13"/>
              <a:gd name="T5" fmla="*/ 2147483647 h 13"/>
              <a:gd name="T6" fmla="*/ 2147483647 w 13"/>
              <a:gd name="T7" fmla="*/ 0 h 13"/>
              <a:gd name="T8" fmla="*/ 2147483647 w 13"/>
              <a:gd name="T9" fmla="*/ 2147483647 h 13"/>
              <a:gd name="T10" fmla="*/ 2147483647 w 13"/>
              <a:gd name="T11" fmla="*/ 2147483647 h 13"/>
              <a:gd name="T12" fmla="*/ 2147483647 w 13"/>
              <a:gd name="T13" fmla="*/ 2147483647 h 13"/>
              <a:gd name="T14" fmla="*/ 2147483647 w 13"/>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79" name="Freeform 615"/>
          <p:cNvSpPr>
            <a:spLocks/>
          </p:cNvSpPr>
          <p:nvPr/>
        </p:nvSpPr>
        <p:spPr bwMode="auto">
          <a:xfrm>
            <a:off x="5430716" y="5078607"/>
            <a:ext cx="19050" cy="51300"/>
          </a:xfrm>
          <a:custGeom>
            <a:avLst/>
            <a:gdLst>
              <a:gd name="T0" fmla="*/ 2147483647 w 14"/>
              <a:gd name="T1" fmla="*/ 2147483647 h 27"/>
              <a:gd name="T2" fmla="*/ 2147483647 w 14"/>
              <a:gd name="T3" fmla="*/ 2147483647 h 27"/>
              <a:gd name="T4" fmla="*/ 2147483647 w 14"/>
              <a:gd name="T5" fmla="*/ 2147483647 h 27"/>
              <a:gd name="T6" fmla="*/ 2147483647 w 14"/>
              <a:gd name="T7" fmla="*/ 2147483647 h 27"/>
              <a:gd name="T8" fmla="*/ 2147483647 w 14"/>
              <a:gd name="T9" fmla="*/ 2147483647 h 27"/>
              <a:gd name="T10" fmla="*/ 2147483647 w 14"/>
              <a:gd name="T11" fmla="*/ 2147483647 h 27"/>
              <a:gd name="T12" fmla="*/ 2147483647 w 14"/>
              <a:gd name="T13" fmla="*/ 2147483647 h 27"/>
              <a:gd name="T14" fmla="*/ 2147483647 w 14"/>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0" name="Freeform 616"/>
          <p:cNvSpPr>
            <a:spLocks/>
          </p:cNvSpPr>
          <p:nvPr/>
        </p:nvSpPr>
        <p:spPr bwMode="auto">
          <a:xfrm>
            <a:off x="5503985" y="3706700"/>
            <a:ext cx="16119" cy="17589"/>
          </a:xfrm>
          <a:custGeom>
            <a:avLst/>
            <a:gdLst>
              <a:gd name="T0" fmla="*/ 2147483647 w 11"/>
              <a:gd name="T1" fmla="*/ 2147483647 h 9"/>
              <a:gd name="T2" fmla="*/ 2147483647 w 11"/>
              <a:gd name="T3" fmla="*/ 2147483647 h 9"/>
              <a:gd name="T4" fmla="*/ 2147483647 w 11"/>
              <a:gd name="T5" fmla="*/ 0 h 9"/>
              <a:gd name="T6" fmla="*/ 2147483647 w 11"/>
              <a:gd name="T7" fmla="*/ 2147483647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8" y="6"/>
                </a:moveTo>
                <a:cubicBezTo>
                  <a:pt x="3" y="8"/>
                  <a:pt x="2" y="9"/>
                  <a:pt x="2" y="5"/>
                </a:cubicBezTo>
                <a:cubicBezTo>
                  <a:pt x="1" y="2"/>
                  <a:pt x="0" y="0"/>
                  <a:pt x="2" y="0"/>
                </a:cubicBezTo>
                <a:cubicBezTo>
                  <a:pt x="4" y="0"/>
                  <a:pt x="11" y="4"/>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1" name="Freeform 617"/>
          <p:cNvSpPr>
            <a:spLocks/>
          </p:cNvSpPr>
          <p:nvPr/>
        </p:nvSpPr>
        <p:spPr bwMode="auto">
          <a:xfrm>
            <a:off x="5657850" y="3740411"/>
            <a:ext cx="19050" cy="20520"/>
          </a:xfrm>
          <a:custGeom>
            <a:avLst/>
            <a:gdLst>
              <a:gd name="T0" fmla="*/ 2147483647 w 14"/>
              <a:gd name="T1" fmla="*/ 2147483647 h 12"/>
              <a:gd name="T2" fmla="*/ 2147483647 w 14"/>
              <a:gd name="T3" fmla="*/ 2147483647 h 12"/>
              <a:gd name="T4" fmla="*/ 2147483647 w 14"/>
              <a:gd name="T5" fmla="*/ 0 h 12"/>
              <a:gd name="T6" fmla="*/ 2147483647 w 14"/>
              <a:gd name="T7" fmla="*/ 2147483647 h 12"/>
              <a:gd name="T8" fmla="*/ 2147483647 w 14"/>
              <a:gd name="T9" fmla="*/ 2147483647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2" name="Freeform 618"/>
          <p:cNvSpPr>
            <a:spLocks/>
          </p:cNvSpPr>
          <p:nvPr/>
        </p:nvSpPr>
        <p:spPr bwMode="auto">
          <a:xfrm>
            <a:off x="5858609" y="3996912"/>
            <a:ext cx="48357" cy="61560"/>
          </a:xfrm>
          <a:custGeom>
            <a:avLst/>
            <a:gdLst>
              <a:gd name="T0" fmla="*/ 2147483647 w 36"/>
              <a:gd name="T1" fmla="*/ 2147483647 h 34"/>
              <a:gd name="T2" fmla="*/ 2147483647 w 36"/>
              <a:gd name="T3" fmla="*/ 2147483647 h 34"/>
              <a:gd name="T4" fmla="*/ 2147483647 w 36"/>
              <a:gd name="T5" fmla="*/ 2147483647 h 34"/>
              <a:gd name="T6" fmla="*/ 2147483647 w 36"/>
              <a:gd name="T7" fmla="*/ 0 h 34"/>
              <a:gd name="T8" fmla="*/ 2147483647 w 36"/>
              <a:gd name="T9" fmla="*/ 2147483647 h 34"/>
              <a:gd name="T10" fmla="*/ 2147483647 w 36"/>
              <a:gd name="T11" fmla="*/ 2147483647 h 34"/>
              <a:gd name="T12" fmla="*/ 2147483647 w 36"/>
              <a:gd name="T13" fmla="*/ 2147483647 h 34"/>
              <a:gd name="T14" fmla="*/ 2147483647 w 36"/>
              <a:gd name="T15" fmla="*/ 2147483647 h 34"/>
              <a:gd name="T16" fmla="*/ 2147483647 w 36"/>
              <a:gd name="T17" fmla="*/ 2147483647 h 34"/>
              <a:gd name="T18" fmla="*/ 2147483647 w 36"/>
              <a:gd name="T19" fmla="*/ 2147483647 h 34"/>
              <a:gd name="T20" fmla="*/ 2147483647 w 36"/>
              <a:gd name="T21" fmla="*/ 2147483647 h 34"/>
              <a:gd name="T22" fmla="*/ 2147483647 w 36"/>
              <a:gd name="T23" fmla="*/ 2147483647 h 34"/>
              <a:gd name="T24" fmla="*/ 2147483647 w 36"/>
              <a:gd name="T25" fmla="*/ 2147483647 h 34"/>
              <a:gd name="T26" fmla="*/ 2147483647 w 36"/>
              <a:gd name="T27" fmla="*/ 2147483647 h 34"/>
              <a:gd name="T28" fmla="*/ 2147483647 w 3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4"/>
              <a:gd name="T47" fmla="*/ 36 w 3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3" name="Freeform 619"/>
          <p:cNvSpPr>
            <a:spLocks/>
          </p:cNvSpPr>
          <p:nvPr/>
        </p:nvSpPr>
        <p:spPr bwMode="auto">
          <a:xfrm>
            <a:off x="5556739" y="3549868"/>
            <a:ext cx="42496" cy="13192"/>
          </a:xfrm>
          <a:custGeom>
            <a:avLst/>
            <a:gdLst>
              <a:gd name="T0" fmla="*/ 2147483647 w 30"/>
              <a:gd name="T1" fmla="*/ 2147483647 h 7"/>
              <a:gd name="T2" fmla="*/ 2147483647 w 30"/>
              <a:gd name="T3" fmla="*/ 0 h 7"/>
              <a:gd name="T4" fmla="*/ 2147483647 w 30"/>
              <a:gd name="T5" fmla="*/ 2147483647 h 7"/>
              <a:gd name="T6" fmla="*/ 2147483647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26" y="5"/>
                </a:moveTo>
                <a:cubicBezTo>
                  <a:pt x="19" y="2"/>
                  <a:pt x="20" y="0"/>
                  <a:pt x="13" y="0"/>
                </a:cubicBezTo>
                <a:cubicBezTo>
                  <a:pt x="6" y="0"/>
                  <a:pt x="0" y="7"/>
                  <a:pt x="7" y="7"/>
                </a:cubicBezTo>
                <a:cubicBezTo>
                  <a:pt x="14" y="7"/>
                  <a:pt x="30" y="7"/>
                  <a:pt x="26" y="5"/>
                </a:cubicBezTo>
                <a:close/>
              </a:path>
            </a:pathLst>
          </a:custGeom>
          <a:solidFill>
            <a:srgbClr val="FFCCFF"/>
          </a:solidFill>
          <a:ln>
            <a:noFill/>
          </a:ln>
          <a:extLst/>
        </p:spPr>
        <p:txBody>
          <a:bodyPr/>
          <a:lstStyle/>
          <a:p>
            <a:endParaRPr lang="ja-JP" altLang="en-US" dirty="0"/>
          </a:p>
        </p:txBody>
      </p:sp>
      <p:sp>
        <p:nvSpPr>
          <p:cNvPr id="6284" name="Freeform 620"/>
          <p:cNvSpPr>
            <a:spLocks/>
          </p:cNvSpPr>
          <p:nvPr/>
        </p:nvSpPr>
        <p:spPr bwMode="auto">
          <a:xfrm>
            <a:off x="5354516" y="3548404"/>
            <a:ext cx="43962" cy="20520"/>
          </a:xfrm>
          <a:custGeom>
            <a:avLst/>
            <a:gdLst>
              <a:gd name="T0" fmla="*/ 2147483647 w 33"/>
              <a:gd name="T1" fmla="*/ 2147483647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5" name="Freeform 621"/>
          <p:cNvSpPr>
            <a:spLocks/>
          </p:cNvSpPr>
          <p:nvPr/>
        </p:nvSpPr>
        <p:spPr bwMode="auto">
          <a:xfrm>
            <a:off x="5244612" y="3431146"/>
            <a:ext cx="189035" cy="86477"/>
          </a:xfrm>
          <a:custGeom>
            <a:avLst/>
            <a:gdLst>
              <a:gd name="T0" fmla="*/ 2147483647 w 138"/>
              <a:gd name="T1" fmla="*/ 2147483647 h 46"/>
              <a:gd name="T2" fmla="*/ 2147483647 w 138"/>
              <a:gd name="T3" fmla="*/ 2147483647 h 46"/>
              <a:gd name="T4" fmla="*/ 2147483647 w 138"/>
              <a:gd name="T5" fmla="*/ 2147483647 h 46"/>
              <a:gd name="T6" fmla="*/ 2147483647 w 138"/>
              <a:gd name="T7" fmla="*/ 2147483647 h 46"/>
              <a:gd name="T8" fmla="*/ 2147483647 w 138"/>
              <a:gd name="T9" fmla="*/ 2147483647 h 46"/>
              <a:gd name="T10" fmla="*/ 2147483647 w 138"/>
              <a:gd name="T11" fmla="*/ 2147483647 h 46"/>
              <a:gd name="T12" fmla="*/ 2147483647 w 138"/>
              <a:gd name="T13" fmla="*/ 2147483647 h 46"/>
              <a:gd name="T14" fmla="*/ 2147483647 w 138"/>
              <a:gd name="T15" fmla="*/ 2147483647 h 46"/>
              <a:gd name="T16" fmla="*/ 2147483647 w 138"/>
              <a:gd name="T17" fmla="*/ 2147483647 h 46"/>
              <a:gd name="T18" fmla="*/ 2147483647 w 138"/>
              <a:gd name="T19" fmla="*/ 2147483647 h 46"/>
              <a:gd name="T20" fmla="*/ 2147483647 w 138"/>
              <a:gd name="T21" fmla="*/ 2147483647 h 46"/>
              <a:gd name="T22" fmla="*/ 2147483647 w 138"/>
              <a:gd name="T23" fmla="*/ 2147483647 h 46"/>
              <a:gd name="T24" fmla="*/ 2147483647 w 138"/>
              <a:gd name="T25" fmla="*/ 2147483647 h 46"/>
              <a:gd name="T26" fmla="*/ 2147483647 w 138"/>
              <a:gd name="T27" fmla="*/ 2147483647 h 46"/>
              <a:gd name="T28" fmla="*/ 2147483647 w 138"/>
              <a:gd name="T29" fmla="*/ 2147483647 h 46"/>
              <a:gd name="T30" fmla="*/ 2147483647 w 138"/>
              <a:gd name="T31" fmla="*/ 2147483647 h 46"/>
              <a:gd name="T32" fmla="*/ 2147483647 w 138"/>
              <a:gd name="T33" fmla="*/ 2147483647 h 46"/>
              <a:gd name="T34" fmla="*/ 2147483647 w 138"/>
              <a:gd name="T35" fmla="*/ 2147483647 h 46"/>
              <a:gd name="T36" fmla="*/ 2147483647 w 138"/>
              <a:gd name="T37" fmla="*/ 0 h 46"/>
              <a:gd name="T38" fmla="*/ 2147483647 w 138"/>
              <a:gd name="T39" fmla="*/ 2147483647 h 46"/>
              <a:gd name="T40" fmla="*/ 2147483647 w 138"/>
              <a:gd name="T41" fmla="*/ 2147483647 h 46"/>
              <a:gd name="T42" fmla="*/ 2147483647 w 138"/>
              <a:gd name="T43" fmla="*/ 2147483647 h 46"/>
              <a:gd name="T44" fmla="*/ 2147483647 w 138"/>
              <a:gd name="T45" fmla="*/ 2147483647 h 46"/>
              <a:gd name="T46" fmla="*/ 2147483647 w 138"/>
              <a:gd name="T47" fmla="*/ 2147483647 h 46"/>
              <a:gd name="T48" fmla="*/ 2147483647 w 138"/>
              <a:gd name="T49" fmla="*/ 2147483647 h 46"/>
              <a:gd name="T50" fmla="*/ 2147483647 w 138"/>
              <a:gd name="T51" fmla="*/ 2147483647 h 46"/>
              <a:gd name="T52" fmla="*/ 2147483647 w 138"/>
              <a:gd name="T53" fmla="*/ 2147483647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46"/>
              <a:gd name="T83" fmla="*/ 138 w 138"/>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6" name="Freeform 622"/>
          <p:cNvSpPr>
            <a:spLocks/>
          </p:cNvSpPr>
          <p:nvPr/>
        </p:nvSpPr>
        <p:spPr bwMode="auto">
          <a:xfrm>
            <a:off x="5360378" y="3376915"/>
            <a:ext cx="13188" cy="21986"/>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5" y="12"/>
                </a:moveTo>
                <a:cubicBezTo>
                  <a:pt x="1" y="12"/>
                  <a:pt x="0" y="9"/>
                  <a:pt x="1" y="8"/>
                </a:cubicBezTo>
                <a:cubicBezTo>
                  <a:pt x="2" y="6"/>
                  <a:pt x="1" y="0"/>
                  <a:pt x="3" y="3"/>
                </a:cubicBezTo>
                <a:cubicBezTo>
                  <a:pt x="5" y="5"/>
                  <a:pt x="9" y="11"/>
                  <a:pt x="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7" name="Freeform 623"/>
          <p:cNvSpPr>
            <a:spLocks/>
          </p:cNvSpPr>
          <p:nvPr/>
        </p:nvSpPr>
        <p:spPr bwMode="auto">
          <a:xfrm>
            <a:off x="5448301" y="3478048"/>
            <a:ext cx="7326" cy="11726"/>
          </a:xfrm>
          <a:custGeom>
            <a:avLst/>
            <a:gdLst>
              <a:gd name="T0" fmla="*/ 2147483647 w 6"/>
              <a:gd name="T1" fmla="*/ 2147483647 h 6"/>
              <a:gd name="T2" fmla="*/ 0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4"/>
                </a:moveTo>
                <a:cubicBezTo>
                  <a:pt x="6" y="2"/>
                  <a:pt x="0" y="0"/>
                  <a:pt x="0" y="3"/>
                </a:cubicBezTo>
                <a:cubicBezTo>
                  <a:pt x="1" y="5"/>
                  <a:pt x="6" y="6"/>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8" name="Freeform 624"/>
          <p:cNvSpPr>
            <a:spLocks/>
          </p:cNvSpPr>
          <p:nvPr/>
        </p:nvSpPr>
        <p:spPr bwMode="auto">
          <a:xfrm>
            <a:off x="5665178" y="2775972"/>
            <a:ext cx="24911" cy="3810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2147483647 h 21"/>
              <a:gd name="T10" fmla="*/ 2147483647 w 18"/>
              <a:gd name="T11" fmla="*/ 2147483647 h 21"/>
              <a:gd name="T12" fmla="*/ 2147483647 w 18"/>
              <a:gd name="T13" fmla="*/ 2147483647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89" name="Freeform 625"/>
          <p:cNvSpPr>
            <a:spLocks/>
          </p:cNvSpPr>
          <p:nvPr/>
        </p:nvSpPr>
        <p:spPr bwMode="auto">
          <a:xfrm>
            <a:off x="5681296" y="2792096"/>
            <a:ext cx="17585" cy="19054"/>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2147483647 w 13"/>
              <a:gd name="T9" fmla="*/ 2147483647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0" name="Freeform 626"/>
          <p:cNvSpPr>
            <a:spLocks/>
          </p:cNvSpPr>
          <p:nvPr/>
        </p:nvSpPr>
        <p:spPr bwMode="auto">
          <a:xfrm>
            <a:off x="5615355" y="2768643"/>
            <a:ext cx="42496" cy="33711"/>
          </a:xfrm>
          <a:custGeom>
            <a:avLst/>
            <a:gdLst>
              <a:gd name="T0" fmla="*/ 2147483647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9"/>
              <a:gd name="T38" fmla="*/ 33 w 3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1" name="Freeform 627"/>
          <p:cNvSpPr>
            <a:spLocks/>
          </p:cNvSpPr>
          <p:nvPr/>
        </p:nvSpPr>
        <p:spPr bwMode="auto">
          <a:xfrm>
            <a:off x="5612424" y="2682167"/>
            <a:ext cx="54219" cy="27849"/>
          </a:xfrm>
          <a:custGeom>
            <a:avLst/>
            <a:gdLst>
              <a:gd name="T0" fmla="*/ 2147483647 w 39"/>
              <a:gd name="T1" fmla="*/ 2147483647 h 15"/>
              <a:gd name="T2" fmla="*/ 2147483647 w 39"/>
              <a:gd name="T3" fmla="*/ 2147483647 h 15"/>
              <a:gd name="T4" fmla="*/ 2147483647 w 39"/>
              <a:gd name="T5" fmla="*/ 2147483647 h 15"/>
              <a:gd name="T6" fmla="*/ 2147483647 w 39"/>
              <a:gd name="T7" fmla="*/ 2147483647 h 15"/>
              <a:gd name="T8" fmla="*/ 2147483647 w 39"/>
              <a:gd name="T9" fmla="*/ 2147483647 h 15"/>
              <a:gd name="T10" fmla="*/ 0 60000 65536"/>
              <a:gd name="T11" fmla="*/ 0 60000 65536"/>
              <a:gd name="T12" fmla="*/ 0 60000 65536"/>
              <a:gd name="T13" fmla="*/ 0 60000 65536"/>
              <a:gd name="T14" fmla="*/ 0 60000 65536"/>
              <a:gd name="T15" fmla="*/ 0 w 39"/>
              <a:gd name="T16" fmla="*/ 0 h 15"/>
              <a:gd name="T17" fmla="*/ 39 w 39"/>
              <a:gd name="T18" fmla="*/ 15 h 15"/>
            </a:gdLst>
            <a:ahLst/>
            <a:cxnLst>
              <a:cxn ang="T10">
                <a:pos x="T0" y="T1"/>
              </a:cxn>
              <a:cxn ang="T11">
                <a:pos x="T2" y="T3"/>
              </a:cxn>
              <a:cxn ang="T12">
                <a:pos x="T4" y="T5"/>
              </a:cxn>
              <a:cxn ang="T13">
                <a:pos x="T6" y="T7"/>
              </a:cxn>
              <a:cxn ang="T14">
                <a:pos x="T8" y="T9"/>
              </a:cxn>
            </a:cxnLst>
            <a:rect l="T15" t="T16" r="T17" b="T18"/>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2" name="Freeform 628"/>
          <p:cNvSpPr>
            <a:spLocks/>
          </p:cNvSpPr>
          <p:nvPr/>
        </p:nvSpPr>
        <p:spPr bwMode="auto">
          <a:xfrm>
            <a:off x="5704742" y="2626469"/>
            <a:ext cx="117231" cy="149503"/>
          </a:xfrm>
          <a:custGeom>
            <a:avLst/>
            <a:gdLst>
              <a:gd name="T0" fmla="*/ 2147483647 w 85"/>
              <a:gd name="T1" fmla="*/ 2147483647 h 81"/>
              <a:gd name="T2" fmla="*/ 2147483647 w 85"/>
              <a:gd name="T3" fmla="*/ 0 h 81"/>
              <a:gd name="T4" fmla="*/ 2147483647 w 85"/>
              <a:gd name="T5" fmla="*/ 2147483647 h 81"/>
              <a:gd name="T6" fmla="*/ 2147483647 w 85"/>
              <a:gd name="T7" fmla="*/ 2147483647 h 81"/>
              <a:gd name="T8" fmla="*/ 2147483647 w 85"/>
              <a:gd name="T9" fmla="*/ 2147483647 h 81"/>
              <a:gd name="T10" fmla="*/ 2147483647 w 85"/>
              <a:gd name="T11" fmla="*/ 2147483647 h 81"/>
              <a:gd name="T12" fmla="*/ 2147483647 w 85"/>
              <a:gd name="T13" fmla="*/ 2147483647 h 81"/>
              <a:gd name="T14" fmla="*/ 2147483647 w 85"/>
              <a:gd name="T15" fmla="*/ 2147483647 h 81"/>
              <a:gd name="T16" fmla="*/ 2147483647 w 85"/>
              <a:gd name="T17" fmla="*/ 2147483647 h 81"/>
              <a:gd name="T18" fmla="*/ 2147483647 w 85"/>
              <a:gd name="T19" fmla="*/ 2147483647 h 81"/>
              <a:gd name="T20" fmla="*/ 2147483647 w 85"/>
              <a:gd name="T21" fmla="*/ 2147483647 h 81"/>
              <a:gd name="T22" fmla="*/ 2147483647 w 85"/>
              <a:gd name="T23" fmla="*/ 2147483647 h 81"/>
              <a:gd name="T24" fmla="*/ 2147483647 w 85"/>
              <a:gd name="T25" fmla="*/ 2147483647 h 81"/>
              <a:gd name="T26" fmla="*/ 2147483647 w 85"/>
              <a:gd name="T27" fmla="*/ 2147483647 h 81"/>
              <a:gd name="T28" fmla="*/ 2147483647 w 85"/>
              <a:gd name="T29" fmla="*/ 2147483647 h 81"/>
              <a:gd name="T30" fmla="*/ 2147483647 w 85"/>
              <a:gd name="T31" fmla="*/ 2147483647 h 81"/>
              <a:gd name="T32" fmla="*/ 2147483647 w 85"/>
              <a:gd name="T33" fmla="*/ 2147483647 h 81"/>
              <a:gd name="T34" fmla="*/ 2147483647 w 85"/>
              <a:gd name="T35" fmla="*/ 2147483647 h 81"/>
              <a:gd name="T36" fmla="*/ 2147483647 w 85"/>
              <a:gd name="T37" fmla="*/ 2147483647 h 81"/>
              <a:gd name="T38" fmla="*/ 2147483647 w 85"/>
              <a:gd name="T39" fmla="*/ 2147483647 h 81"/>
              <a:gd name="T40" fmla="*/ 2147483647 w 85"/>
              <a:gd name="T41" fmla="*/ 2147483647 h 81"/>
              <a:gd name="T42" fmla="*/ 2147483647 w 85"/>
              <a:gd name="T43" fmla="*/ 2147483647 h 81"/>
              <a:gd name="T44" fmla="*/ 2147483647 w 85"/>
              <a:gd name="T45" fmla="*/ 2147483647 h 81"/>
              <a:gd name="T46" fmla="*/ 2147483647 w 85"/>
              <a:gd name="T47" fmla="*/ 2147483647 h 81"/>
              <a:gd name="T48" fmla="*/ 2147483647 w 85"/>
              <a:gd name="T49" fmla="*/ 2147483647 h 81"/>
              <a:gd name="T50" fmla="*/ 2147483647 w 85"/>
              <a:gd name="T51" fmla="*/ 2147483647 h 81"/>
              <a:gd name="T52" fmla="*/ 2147483647 w 85"/>
              <a:gd name="T53" fmla="*/ 2147483647 h 81"/>
              <a:gd name="T54" fmla="*/ 2147483647 w 85"/>
              <a:gd name="T55" fmla="*/ 2147483647 h 81"/>
              <a:gd name="T56" fmla="*/ 2147483647 w 85"/>
              <a:gd name="T57" fmla="*/ 2147483647 h 81"/>
              <a:gd name="T58" fmla="*/ 2147483647 w 85"/>
              <a:gd name="T59" fmla="*/ 2147483647 h 81"/>
              <a:gd name="T60" fmla="*/ 2147483647 w 85"/>
              <a:gd name="T61" fmla="*/ 2147483647 h 81"/>
              <a:gd name="T62" fmla="*/ 2147483647 w 85"/>
              <a:gd name="T63" fmla="*/ 2147483647 h 81"/>
              <a:gd name="T64" fmla="*/ 2147483647 w 85"/>
              <a:gd name="T65" fmla="*/ 2147483647 h 81"/>
              <a:gd name="T66" fmla="*/ 2147483647 w 85"/>
              <a:gd name="T67" fmla="*/ 2147483647 h 81"/>
              <a:gd name="T68" fmla="*/ 2147483647 w 85"/>
              <a:gd name="T69" fmla="*/ 2147483647 h 81"/>
              <a:gd name="T70" fmla="*/ 2147483647 w 85"/>
              <a:gd name="T71" fmla="*/ 2147483647 h 81"/>
              <a:gd name="T72" fmla="*/ 2147483647 w 85"/>
              <a:gd name="T73" fmla="*/ 2147483647 h 81"/>
              <a:gd name="T74" fmla="*/ 2147483647 w 85"/>
              <a:gd name="T75" fmla="*/ 214748364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81"/>
              <a:gd name="T116" fmla="*/ 85 w 85"/>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3" name="Freeform 629"/>
          <p:cNvSpPr>
            <a:spLocks/>
          </p:cNvSpPr>
          <p:nvPr/>
        </p:nvSpPr>
        <p:spPr bwMode="auto">
          <a:xfrm>
            <a:off x="5799993" y="2733466"/>
            <a:ext cx="27842" cy="51300"/>
          </a:xfrm>
          <a:custGeom>
            <a:avLst/>
            <a:gdLst>
              <a:gd name="T0" fmla="*/ 2147483647 w 20"/>
              <a:gd name="T1" fmla="*/ 2147483647 h 28"/>
              <a:gd name="T2" fmla="*/ 2147483647 w 20"/>
              <a:gd name="T3" fmla="*/ 2147483647 h 28"/>
              <a:gd name="T4" fmla="*/ 2147483647 w 20"/>
              <a:gd name="T5" fmla="*/ 2147483647 h 28"/>
              <a:gd name="T6" fmla="*/ 2147483647 w 20"/>
              <a:gd name="T7" fmla="*/ 2147483647 h 28"/>
              <a:gd name="T8" fmla="*/ 2147483647 w 20"/>
              <a:gd name="T9" fmla="*/ 2147483647 h 28"/>
              <a:gd name="T10" fmla="*/ 2147483647 w 20"/>
              <a:gd name="T11" fmla="*/ 2147483647 h 28"/>
              <a:gd name="T12" fmla="*/ 2147483647 w 20"/>
              <a:gd name="T13" fmla="*/ 2147483647 h 28"/>
              <a:gd name="T14" fmla="*/ 2147483647 w 20"/>
              <a:gd name="T15" fmla="*/ 2147483647 h 28"/>
              <a:gd name="T16" fmla="*/ 2147483647 w 20"/>
              <a:gd name="T17" fmla="*/ 2147483647 h 28"/>
              <a:gd name="T18" fmla="*/ 2147483647 w 20"/>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8"/>
              <a:gd name="T32" fmla="*/ 20 w 2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4" name="Freeform 632"/>
          <p:cNvSpPr>
            <a:spLocks/>
          </p:cNvSpPr>
          <p:nvPr/>
        </p:nvSpPr>
        <p:spPr bwMode="auto">
          <a:xfrm>
            <a:off x="5295901" y="2573703"/>
            <a:ext cx="24911" cy="17589"/>
          </a:xfrm>
          <a:custGeom>
            <a:avLst/>
            <a:gdLst>
              <a:gd name="T0" fmla="*/ 2147483647 w 18"/>
              <a:gd name="T1" fmla="*/ 2147483647 h 10"/>
              <a:gd name="T2" fmla="*/ 2147483647 w 18"/>
              <a:gd name="T3" fmla="*/ 2147483647 h 10"/>
              <a:gd name="T4" fmla="*/ 2147483647 w 18"/>
              <a:gd name="T5" fmla="*/ 2147483647 h 10"/>
              <a:gd name="T6" fmla="*/ 2147483647 w 18"/>
              <a:gd name="T7" fmla="*/ 2147483647 h 10"/>
              <a:gd name="T8" fmla="*/ 0 60000 65536"/>
              <a:gd name="T9" fmla="*/ 0 60000 65536"/>
              <a:gd name="T10" fmla="*/ 0 60000 65536"/>
              <a:gd name="T11" fmla="*/ 0 60000 65536"/>
              <a:gd name="T12" fmla="*/ 0 w 18"/>
              <a:gd name="T13" fmla="*/ 0 h 10"/>
              <a:gd name="T14" fmla="*/ 18 w 18"/>
              <a:gd name="T15" fmla="*/ 10 h 10"/>
            </a:gdLst>
            <a:ahLst/>
            <a:cxnLst>
              <a:cxn ang="T8">
                <a:pos x="T0" y="T1"/>
              </a:cxn>
              <a:cxn ang="T9">
                <a:pos x="T2" y="T3"/>
              </a:cxn>
              <a:cxn ang="T10">
                <a:pos x="T4" y="T5"/>
              </a:cxn>
              <a:cxn ang="T11">
                <a:pos x="T6" y="T7"/>
              </a:cxn>
            </a:cxnLst>
            <a:rect l="T12" t="T13" r="T14" b="T15"/>
            <a:pathLst>
              <a:path w="18" h="10">
                <a:moveTo>
                  <a:pt x="17" y="7"/>
                </a:moveTo>
                <a:cubicBezTo>
                  <a:pt x="18" y="1"/>
                  <a:pt x="9" y="0"/>
                  <a:pt x="6" y="1"/>
                </a:cubicBezTo>
                <a:cubicBezTo>
                  <a:pt x="2" y="2"/>
                  <a:pt x="0" y="2"/>
                  <a:pt x="3" y="4"/>
                </a:cubicBezTo>
                <a:cubicBezTo>
                  <a:pt x="7" y="6"/>
                  <a:pt x="17" y="10"/>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5" name="Freeform 633"/>
          <p:cNvSpPr>
            <a:spLocks/>
          </p:cNvSpPr>
          <p:nvPr/>
        </p:nvSpPr>
        <p:spPr bwMode="auto">
          <a:xfrm>
            <a:off x="5332535" y="2460844"/>
            <a:ext cx="21981" cy="24917"/>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6" name="Freeform 637"/>
          <p:cNvSpPr>
            <a:spLocks/>
          </p:cNvSpPr>
          <p:nvPr/>
        </p:nvSpPr>
        <p:spPr bwMode="auto">
          <a:xfrm>
            <a:off x="5205047" y="2112005"/>
            <a:ext cx="120162" cy="114326"/>
          </a:xfrm>
          <a:custGeom>
            <a:avLst/>
            <a:gdLst>
              <a:gd name="T0" fmla="*/ 2147483647 w 88"/>
              <a:gd name="T1" fmla="*/ 2147483647 h 62"/>
              <a:gd name="T2" fmla="*/ 2147483647 w 88"/>
              <a:gd name="T3" fmla="*/ 2147483647 h 62"/>
              <a:gd name="T4" fmla="*/ 2147483647 w 88"/>
              <a:gd name="T5" fmla="*/ 2147483647 h 62"/>
              <a:gd name="T6" fmla="*/ 2147483647 w 88"/>
              <a:gd name="T7" fmla="*/ 2147483647 h 62"/>
              <a:gd name="T8" fmla="*/ 2147483647 w 88"/>
              <a:gd name="T9" fmla="*/ 2147483647 h 62"/>
              <a:gd name="T10" fmla="*/ 2147483647 w 88"/>
              <a:gd name="T11" fmla="*/ 2147483647 h 62"/>
              <a:gd name="T12" fmla="*/ 2147483647 w 88"/>
              <a:gd name="T13" fmla="*/ 2147483647 h 62"/>
              <a:gd name="T14" fmla="*/ 2147483647 w 88"/>
              <a:gd name="T15" fmla="*/ 2147483647 h 62"/>
              <a:gd name="T16" fmla="*/ 2147483647 w 88"/>
              <a:gd name="T17" fmla="*/ 2147483647 h 62"/>
              <a:gd name="T18" fmla="*/ 2147483647 w 88"/>
              <a:gd name="T19" fmla="*/ 2147483647 h 62"/>
              <a:gd name="T20" fmla="*/ 2147483647 w 88"/>
              <a:gd name="T21" fmla="*/ 2147483647 h 62"/>
              <a:gd name="T22" fmla="*/ 2147483647 w 88"/>
              <a:gd name="T23" fmla="*/ 2147483647 h 62"/>
              <a:gd name="T24" fmla="*/ 2147483647 w 88"/>
              <a:gd name="T25" fmla="*/ 2147483647 h 62"/>
              <a:gd name="T26" fmla="*/ 2147483647 w 88"/>
              <a:gd name="T27" fmla="*/ 2147483647 h 62"/>
              <a:gd name="T28" fmla="*/ 2147483647 w 88"/>
              <a:gd name="T29" fmla="*/ 2147483647 h 62"/>
              <a:gd name="T30" fmla="*/ 2147483647 w 88"/>
              <a:gd name="T31" fmla="*/ 2147483647 h 62"/>
              <a:gd name="T32" fmla="*/ 2147483647 w 88"/>
              <a:gd name="T33" fmla="*/ 2147483647 h 62"/>
              <a:gd name="T34" fmla="*/ 2147483647 w 88"/>
              <a:gd name="T35" fmla="*/ 2147483647 h 62"/>
              <a:gd name="T36" fmla="*/ 2147483647 w 88"/>
              <a:gd name="T37" fmla="*/ 2147483647 h 62"/>
              <a:gd name="T38" fmla="*/ 2147483647 w 88"/>
              <a:gd name="T39" fmla="*/ 2147483647 h 62"/>
              <a:gd name="T40" fmla="*/ 2147483647 w 88"/>
              <a:gd name="T41" fmla="*/ 2147483647 h 62"/>
              <a:gd name="T42" fmla="*/ 2147483647 w 88"/>
              <a:gd name="T43" fmla="*/ 2147483647 h 62"/>
              <a:gd name="T44" fmla="*/ 2147483647 w 88"/>
              <a:gd name="T45" fmla="*/ 2147483647 h 62"/>
              <a:gd name="T46" fmla="*/ 2147483647 w 88"/>
              <a:gd name="T47" fmla="*/ 2147483647 h 62"/>
              <a:gd name="T48" fmla="*/ 2147483647 w 88"/>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62"/>
              <a:gd name="T77" fmla="*/ 88 w 88"/>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7" name="Freeform 638"/>
          <p:cNvSpPr>
            <a:spLocks/>
          </p:cNvSpPr>
          <p:nvPr/>
        </p:nvSpPr>
        <p:spPr bwMode="auto">
          <a:xfrm>
            <a:off x="5246077" y="2100279"/>
            <a:ext cx="27842" cy="24917"/>
          </a:xfrm>
          <a:custGeom>
            <a:avLst/>
            <a:gdLst>
              <a:gd name="T0" fmla="*/ 2147483647 w 19"/>
              <a:gd name="T1" fmla="*/ 2147483647 h 13"/>
              <a:gd name="T2" fmla="*/ 2147483647 w 19"/>
              <a:gd name="T3" fmla="*/ 2147483647 h 13"/>
              <a:gd name="T4" fmla="*/ 2147483647 w 19"/>
              <a:gd name="T5" fmla="*/ 2147483647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14" y="11"/>
                </a:moveTo>
                <a:cubicBezTo>
                  <a:pt x="8" y="13"/>
                  <a:pt x="0" y="0"/>
                  <a:pt x="3" y="1"/>
                </a:cubicBezTo>
                <a:cubicBezTo>
                  <a:pt x="5" y="3"/>
                  <a:pt x="19" y="9"/>
                  <a:pt x="14" y="1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8" name="Freeform 639"/>
          <p:cNvSpPr>
            <a:spLocks/>
          </p:cNvSpPr>
          <p:nvPr/>
        </p:nvSpPr>
        <p:spPr bwMode="auto">
          <a:xfrm>
            <a:off x="5243147" y="2109072"/>
            <a:ext cx="8792" cy="21985"/>
          </a:xfrm>
          <a:custGeom>
            <a:avLst/>
            <a:gdLst>
              <a:gd name="T0" fmla="*/ 2147483647 w 8"/>
              <a:gd name="T1" fmla="*/ 2147483647 h 12"/>
              <a:gd name="T2" fmla="*/ 0 w 8"/>
              <a:gd name="T3" fmla="*/ 2147483647 h 12"/>
              <a:gd name="T4" fmla="*/ 2147483647 w 8"/>
              <a:gd name="T5" fmla="*/ 2147483647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7" y="9"/>
                </a:moveTo>
                <a:cubicBezTo>
                  <a:pt x="3" y="12"/>
                  <a:pt x="0" y="4"/>
                  <a:pt x="0" y="2"/>
                </a:cubicBezTo>
                <a:cubicBezTo>
                  <a:pt x="0" y="0"/>
                  <a:pt x="8" y="8"/>
                  <a:pt x="7" y="9"/>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299" name="Freeform 640"/>
          <p:cNvSpPr>
            <a:spLocks/>
          </p:cNvSpPr>
          <p:nvPr/>
        </p:nvSpPr>
        <p:spPr bwMode="auto">
          <a:xfrm>
            <a:off x="5207977" y="2018198"/>
            <a:ext cx="11723" cy="27848"/>
          </a:xfrm>
          <a:custGeom>
            <a:avLst/>
            <a:gdLst>
              <a:gd name="T0" fmla="*/ 2147483647 w 9"/>
              <a:gd name="T1" fmla="*/ 2147483647 h 15"/>
              <a:gd name="T2" fmla="*/ 2147483647 w 9"/>
              <a:gd name="T3" fmla="*/ 2147483647 h 15"/>
              <a:gd name="T4" fmla="*/ 2147483647 w 9"/>
              <a:gd name="T5" fmla="*/ 2147483647 h 15"/>
              <a:gd name="T6" fmla="*/ 2147483647 w 9"/>
              <a:gd name="T7" fmla="*/ 2147483647 h 15"/>
              <a:gd name="T8" fmla="*/ 2147483647 w 9"/>
              <a:gd name="T9" fmla="*/ 2147483647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7" y="11"/>
                </a:moveTo>
                <a:cubicBezTo>
                  <a:pt x="8" y="9"/>
                  <a:pt x="9" y="4"/>
                  <a:pt x="7" y="2"/>
                </a:cubicBezTo>
                <a:cubicBezTo>
                  <a:pt x="5" y="0"/>
                  <a:pt x="3" y="0"/>
                  <a:pt x="3" y="2"/>
                </a:cubicBezTo>
                <a:cubicBezTo>
                  <a:pt x="3" y="4"/>
                  <a:pt x="0" y="8"/>
                  <a:pt x="2" y="10"/>
                </a:cubicBezTo>
                <a:cubicBezTo>
                  <a:pt x="4" y="11"/>
                  <a:pt x="5" y="15"/>
                  <a:pt x="7" y="1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0" name="Freeform 641"/>
          <p:cNvSpPr>
            <a:spLocks/>
          </p:cNvSpPr>
          <p:nvPr/>
        </p:nvSpPr>
        <p:spPr bwMode="auto">
          <a:xfrm>
            <a:off x="5152293" y="1770492"/>
            <a:ext cx="518746" cy="504205"/>
          </a:xfrm>
          <a:custGeom>
            <a:avLst/>
            <a:gdLst>
              <a:gd name="T0" fmla="*/ 2147483647 w 378"/>
              <a:gd name="T1" fmla="*/ 2147483647 h 273"/>
              <a:gd name="T2" fmla="*/ 2147483647 w 378"/>
              <a:gd name="T3" fmla="*/ 2147483647 h 273"/>
              <a:gd name="T4" fmla="*/ 2147483647 w 378"/>
              <a:gd name="T5" fmla="*/ 2147483647 h 273"/>
              <a:gd name="T6" fmla="*/ 2147483647 w 378"/>
              <a:gd name="T7" fmla="*/ 2147483647 h 273"/>
              <a:gd name="T8" fmla="*/ 2147483647 w 378"/>
              <a:gd name="T9" fmla="*/ 2147483647 h 273"/>
              <a:gd name="T10" fmla="*/ 2147483647 w 378"/>
              <a:gd name="T11" fmla="*/ 2147483647 h 273"/>
              <a:gd name="T12" fmla="*/ 2147483647 w 378"/>
              <a:gd name="T13" fmla="*/ 2147483647 h 273"/>
              <a:gd name="T14" fmla="*/ 2147483647 w 378"/>
              <a:gd name="T15" fmla="*/ 2147483647 h 273"/>
              <a:gd name="T16" fmla="*/ 2147483647 w 378"/>
              <a:gd name="T17" fmla="*/ 2147483647 h 273"/>
              <a:gd name="T18" fmla="*/ 2147483647 w 378"/>
              <a:gd name="T19" fmla="*/ 2147483647 h 273"/>
              <a:gd name="T20" fmla="*/ 2147483647 w 378"/>
              <a:gd name="T21" fmla="*/ 2147483647 h 273"/>
              <a:gd name="T22" fmla="*/ 2147483647 w 378"/>
              <a:gd name="T23" fmla="*/ 2147483647 h 273"/>
              <a:gd name="T24" fmla="*/ 2147483647 w 378"/>
              <a:gd name="T25" fmla="*/ 2147483647 h 273"/>
              <a:gd name="T26" fmla="*/ 2147483647 w 378"/>
              <a:gd name="T27" fmla="*/ 2147483647 h 273"/>
              <a:gd name="T28" fmla="*/ 2147483647 w 378"/>
              <a:gd name="T29" fmla="*/ 2147483647 h 273"/>
              <a:gd name="T30" fmla="*/ 2147483647 w 378"/>
              <a:gd name="T31" fmla="*/ 2147483647 h 273"/>
              <a:gd name="T32" fmla="*/ 2147483647 w 378"/>
              <a:gd name="T33" fmla="*/ 2147483647 h 273"/>
              <a:gd name="T34" fmla="*/ 2147483647 w 378"/>
              <a:gd name="T35" fmla="*/ 2147483647 h 273"/>
              <a:gd name="T36" fmla="*/ 2147483647 w 378"/>
              <a:gd name="T37" fmla="*/ 2147483647 h 273"/>
              <a:gd name="T38" fmla="*/ 2147483647 w 378"/>
              <a:gd name="T39" fmla="*/ 2147483647 h 273"/>
              <a:gd name="T40" fmla="*/ 2147483647 w 378"/>
              <a:gd name="T41" fmla="*/ 2147483647 h 273"/>
              <a:gd name="T42" fmla="*/ 2147483647 w 378"/>
              <a:gd name="T43" fmla="*/ 2147483647 h 273"/>
              <a:gd name="T44" fmla="*/ 2147483647 w 378"/>
              <a:gd name="T45" fmla="*/ 2147483647 h 273"/>
              <a:gd name="T46" fmla="*/ 2147483647 w 378"/>
              <a:gd name="T47" fmla="*/ 2147483647 h 273"/>
              <a:gd name="T48" fmla="*/ 2147483647 w 378"/>
              <a:gd name="T49" fmla="*/ 2147483647 h 273"/>
              <a:gd name="T50" fmla="*/ 2147483647 w 378"/>
              <a:gd name="T51" fmla="*/ 2147483647 h 273"/>
              <a:gd name="T52" fmla="*/ 2147483647 w 378"/>
              <a:gd name="T53" fmla="*/ 2147483647 h 273"/>
              <a:gd name="T54" fmla="*/ 2147483647 w 378"/>
              <a:gd name="T55" fmla="*/ 2147483647 h 273"/>
              <a:gd name="T56" fmla="*/ 2147483647 w 378"/>
              <a:gd name="T57" fmla="*/ 2147483647 h 273"/>
              <a:gd name="T58" fmla="*/ 2147483647 w 378"/>
              <a:gd name="T59" fmla="*/ 2147483647 h 273"/>
              <a:gd name="T60" fmla="*/ 2147483647 w 378"/>
              <a:gd name="T61" fmla="*/ 2147483647 h 273"/>
              <a:gd name="T62" fmla="*/ 2147483647 w 378"/>
              <a:gd name="T63" fmla="*/ 2147483647 h 273"/>
              <a:gd name="T64" fmla="*/ 2147483647 w 378"/>
              <a:gd name="T65" fmla="*/ 2147483647 h 273"/>
              <a:gd name="T66" fmla="*/ 2147483647 w 378"/>
              <a:gd name="T67" fmla="*/ 2147483647 h 273"/>
              <a:gd name="T68" fmla="*/ 2147483647 w 378"/>
              <a:gd name="T69" fmla="*/ 2147483647 h 273"/>
              <a:gd name="T70" fmla="*/ 2147483647 w 378"/>
              <a:gd name="T71" fmla="*/ 2147483647 h 273"/>
              <a:gd name="T72" fmla="*/ 2147483647 w 378"/>
              <a:gd name="T73" fmla="*/ 2147483647 h 273"/>
              <a:gd name="T74" fmla="*/ 2147483647 w 378"/>
              <a:gd name="T75" fmla="*/ 2147483647 h 273"/>
              <a:gd name="T76" fmla="*/ 2147483647 w 378"/>
              <a:gd name="T77" fmla="*/ 2147483647 h 273"/>
              <a:gd name="T78" fmla="*/ 2147483647 w 378"/>
              <a:gd name="T79" fmla="*/ 2147483647 h 273"/>
              <a:gd name="T80" fmla="*/ 2147483647 w 378"/>
              <a:gd name="T81" fmla="*/ 2147483647 h 273"/>
              <a:gd name="T82" fmla="*/ 2147483647 w 378"/>
              <a:gd name="T83" fmla="*/ 2147483647 h 273"/>
              <a:gd name="T84" fmla="*/ 2147483647 w 378"/>
              <a:gd name="T85" fmla="*/ 2147483647 h 273"/>
              <a:gd name="T86" fmla="*/ 2147483647 w 378"/>
              <a:gd name="T87" fmla="*/ 2147483647 h 273"/>
              <a:gd name="T88" fmla="*/ 2147483647 w 378"/>
              <a:gd name="T89" fmla="*/ 2147483647 h 273"/>
              <a:gd name="T90" fmla="*/ 2147483647 w 378"/>
              <a:gd name="T91" fmla="*/ 2147483647 h 273"/>
              <a:gd name="T92" fmla="*/ 2147483647 w 378"/>
              <a:gd name="T93" fmla="*/ 2147483647 h 273"/>
              <a:gd name="T94" fmla="*/ 2147483647 w 378"/>
              <a:gd name="T95" fmla="*/ 2147483647 h 273"/>
              <a:gd name="T96" fmla="*/ 2147483647 w 378"/>
              <a:gd name="T97" fmla="*/ 2147483647 h 273"/>
              <a:gd name="T98" fmla="*/ 2147483647 w 378"/>
              <a:gd name="T99" fmla="*/ 2147483647 h 273"/>
              <a:gd name="T100" fmla="*/ 2147483647 w 378"/>
              <a:gd name="T101" fmla="*/ 2147483647 h 273"/>
              <a:gd name="T102" fmla="*/ 2147483647 w 378"/>
              <a:gd name="T103" fmla="*/ 2147483647 h 273"/>
              <a:gd name="T104" fmla="*/ 2147483647 w 378"/>
              <a:gd name="T105" fmla="*/ 2147483647 h 273"/>
              <a:gd name="T106" fmla="*/ 2147483647 w 378"/>
              <a:gd name="T107" fmla="*/ 2147483647 h 273"/>
              <a:gd name="T108" fmla="*/ 2147483647 w 378"/>
              <a:gd name="T109" fmla="*/ 2147483647 h 273"/>
              <a:gd name="T110" fmla="*/ 2147483647 w 378"/>
              <a:gd name="T111" fmla="*/ 2147483647 h 273"/>
              <a:gd name="T112" fmla="*/ 2147483647 w 378"/>
              <a:gd name="T113" fmla="*/ 2147483647 h 273"/>
              <a:gd name="T114" fmla="*/ 2147483647 w 378"/>
              <a:gd name="T115" fmla="*/ 2147483647 h 273"/>
              <a:gd name="T116" fmla="*/ 2147483647 w 378"/>
              <a:gd name="T117" fmla="*/ 2147483647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273"/>
              <a:gd name="T179" fmla="*/ 378 w 378"/>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1" name="Freeform 649"/>
          <p:cNvSpPr>
            <a:spLocks/>
          </p:cNvSpPr>
          <p:nvPr/>
        </p:nvSpPr>
        <p:spPr bwMode="auto">
          <a:xfrm>
            <a:off x="3969727" y="3511760"/>
            <a:ext cx="23446" cy="32246"/>
          </a:xfrm>
          <a:custGeom>
            <a:avLst/>
            <a:gdLst>
              <a:gd name="T0" fmla="*/ 2147483647 w 16"/>
              <a:gd name="T1" fmla="*/ 2147483647 h 18"/>
              <a:gd name="T2" fmla="*/ 2147483647 w 16"/>
              <a:gd name="T3" fmla="*/ 2147483647 h 18"/>
              <a:gd name="T4" fmla="*/ 2147483647 w 16"/>
              <a:gd name="T5" fmla="*/ 2147483647 h 18"/>
              <a:gd name="T6" fmla="*/ 2147483647 w 16"/>
              <a:gd name="T7" fmla="*/ 2147483647 h 18"/>
              <a:gd name="T8" fmla="*/ 2147483647 w 16"/>
              <a:gd name="T9" fmla="*/ 2147483647 h 18"/>
              <a:gd name="T10" fmla="*/ 2147483647 w 16"/>
              <a:gd name="T11" fmla="*/ 2147483647 h 18"/>
              <a:gd name="T12" fmla="*/ 0 60000 65536"/>
              <a:gd name="T13" fmla="*/ 0 60000 65536"/>
              <a:gd name="T14" fmla="*/ 0 60000 65536"/>
              <a:gd name="T15" fmla="*/ 0 60000 65536"/>
              <a:gd name="T16" fmla="*/ 0 60000 65536"/>
              <a:gd name="T17" fmla="*/ 0 60000 65536"/>
              <a:gd name="T18" fmla="*/ 0 w 16"/>
              <a:gd name="T19" fmla="*/ 0 h 18"/>
              <a:gd name="T20" fmla="*/ 16 w 1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6" h="18">
                <a:moveTo>
                  <a:pt x="14" y="10"/>
                </a:moveTo>
                <a:cubicBezTo>
                  <a:pt x="16" y="7"/>
                  <a:pt x="10" y="3"/>
                  <a:pt x="7" y="2"/>
                </a:cubicBezTo>
                <a:cubicBezTo>
                  <a:pt x="4" y="1"/>
                  <a:pt x="4" y="0"/>
                  <a:pt x="2" y="2"/>
                </a:cubicBezTo>
                <a:cubicBezTo>
                  <a:pt x="0" y="4"/>
                  <a:pt x="2" y="8"/>
                  <a:pt x="2" y="11"/>
                </a:cubicBezTo>
                <a:cubicBezTo>
                  <a:pt x="2" y="14"/>
                  <a:pt x="2" y="18"/>
                  <a:pt x="4" y="16"/>
                </a:cubicBezTo>
                <a:cubicBezTo>
                  <a:pt x="7" y="14"/>
                  <a:pt x="12" y="12"/>
                  <a:pt x="14"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2" name="Freeform 650"/>
          <p:cNvSpPr>
            <a:spLocks/>
          </p:cNvSpPr>
          <p:nvPr/>
        </p:nvSpPr>
        <p:spPr bwMode="auto">
          <a:xfrm>
            <a:off x="4465027" y="2652852"/>
            <a:ext cx="101112" cy="86478"/>
          </a:xfrm>
          <a:custGeom>
            <a:avLst/>
            <a:gdLst>
              <a:gd name="T0" fmla="*/ 2147483647 w 74"/>
              <a:gd name="T1" fmla="*/ 2147483647 h 47"/>
              <a:gd name="T2" fmla="*/ 2147483647 w 74"/>
              <a:gd name="T3" fmla="*/ 2147483647 h 47"/>
              <a:gd name="T4" fmla="*/ 2147483647 w 74"/>
              <a:gd name="T5" fmla="*/ 2147483647 h 47"/>
              <a:gd name="T6" fmla="*/ 2147483647 w 74"/>
              <a:gd name="T7" fmla="*/ 2147483647 h 47"/>
              <a:gd name="T8" fmla="*/ 2147483647 w 74"/>
              <a:gd name="T9" fmla="*/ 2147483647 h 47"/>
              <a:gd name="T10" fmla="*/ 2147483647 w 74"/>
              <a:gd name="T11" fmla="*/ 2147483647 h 47"/>
              <a:gd name="T12" fmla="*/ 2147483647 w 74"/>
              <a:gd name="T13" fmla="*/ 2147483647 h 47"/>
              <a:gd name="T14" fmla="*/ 2147483647 w 74"/>
              <a:gd name="T15" fmla="*/ 2147483647 h 47"/>
              <a:gd name="T16" fmla="*/ 2147483647 w 74"/>
              <a:gd name="T17" fmla="*/ 2147483647 h 47"/>
              <a:gd name="T18" fmla="*/ 2147483647 w 74"/>
              <a:gd name="T19" fmla="*/ 2147483647 h 47"/>
              <a:gd name="T20" fmla="*/ 2147483647 w 74"/>
              <a:gd name="T21" fmla="*/ 2147483647 h 47"/>
              <a:gd name="T22" fmla="*/ 2147483647 w 74"/>
              <a:gd name="T23" fmla="*/ 2147483647 h 47"/>
              <a:gd name="T24" fmla="*/ 2147483647 w 74"/>
              <a:gd name="T25" fmla="*/ 2147483647 h 47"/>
              <a:gd name="T26" fmla="*/ 2147483647 w 74"/>
              <a:gd name="T27" fmla="*/ 2147483647 h 47"/>
              <a:gd name="T28" fmla="*/ 2147483647 w 74"/>
              <a:gd name="T29" fmla="*/ 2147483647 h 47"/>
              <a:gd name="T30" fmla="*/ 2147483647 w 74"/>
              <a:gd name="T31" fmla="*/ 2147483647 h 47"/>
              <a:gd name="T32" fmla="*/ 2147483647 w 74"/>
              <a:gd name="T33" fmla="*/ 2147483647 h 47"/>
              <a:gd name="T34" fmla="*/ 2147483647 w 74"/>
              <a:gd name="T35" fmla="*/ 2147483647 h 47"/>
              <a:gd name="T36" fmla="*/ 2147483647 w 74"/>
              <a:gd name="T37" fmla="*/ 2147483647 h 47"/>
              <a:gd name="T38" fmla="*/ 2147483647 w 74"/>
              <a:gd name="T39" fmla="*/ 2147483647 h 47"/>
              <a:gd name="T40" fmla="*/ 2147483647 w 74"/>
              <a:gd name="T41" fmla="*/ 2147483647 h 47"/>
              <a:gd name="T42" fmla="*/ 2147483647 w 74"/>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47"/>
              <a:gd name="T68" fmla="*/ 74 w 74"/>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3" name="Freeform 651"/>
          <p:cNvSpPr>
            <a:spLocks/>
          </p:cNvSpPr>
          <p:nvPr/>
        </p:nvSpPr>
        <p:spPr bwMode="auto">
          <a:xfrm>
            <a:off x="4382966" y="2542923"/>
            <a:ext cx="43962" cy="70354"/>
          </a:xfrm>
          <a:custGeom>
            <a:avLst/>
            <a:gdLst>
              <a:gd name="T0" fmla="*/ 2147483647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9"/>
              <a:gd name="T41" fmla="*/ 33 w 33"/>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4" name="Freeform 652"/>
          <p:cNvSpPr>
            <a:spLocks/>
          </p:cNvSpPr>
          <p:nvPr/>
        </p:nvSpPr>
        <p:spPr bwMode="auto">
          <a:xfrm>
            <a:off x="4366847" y="2475501"/>
            <a:ext cx="33703" cy="54231"/>
          </a:xfrm>
          <a:custGeom>
            <a:avLst/>
            <a:gdLst>
              <a:gd name="T0" fmla="*/ 2147483647 w 25"/>
              <a:gd name="T1" fmla="*/ 2147483647 h 30"/>
              <a:gd name="T2" fmla="*/ 2147483647 w 25"/>
              <a:gd name="T3" fmla="*/ 2147483647 h 30"/>
              <a:gd name="T4" fmla="*/ 2147483647 w 25"/>
              <a:gd name="T5" fmla="*/ 2147483647 h 30"/>
              <a:gd name="T6" fmla="*/ 2147483647 w 25"/>
              <a:gd name="T7" fmla="*/ 2147483647 h 30"/>
              <a:gd name="T8" fmla="*/ 2147483647 w 25"/>
              <a:gd name="T9" fmla="*/ 2147483647 h 30"/>
              <a:gd name="T10" fmla="*/ 2147483647 w 25"/>
              <a:gd name="T11" fmla="*/ 2147483647 h 30"/>
              <a:gd name="T12" fmla="*/ 2147483647 w 25"/>
              <a:gd name="T13" fmla="*/ 2147483647 h 30"/>
              <a:gd name="T14" fmla="*/ 2147483647 w 25"/>
              <a:gd name="T15" fmla="*/ 2147483647 h 30"/>
              <a:gd name="T16" fmla="*/ 2147483647 w 25"/>
              <a:gd name="T17" fmla="*/ 2147483647 h 30"/>
              <a:gd name="T18" fmla="*/ 2147483647 w 25"/>
              <a:gd name="T19" fmla="*/ 2147483647 h 30"/>
              <a:gd name="T20" fmla="*/ 2147483647 w 25"/>
              <a:gd name="T21" fmla="*/ 2147483647 h 30"/>
              <a:gd name="T22" fmla="*/ 2147483647 w 25"/>
              <a:gd name="T23" fmla="*/ 2147483647 h 30"/>
              <a:gd name="T24" fmla="*/ 2147483647 w 25"/>
              <a:gd name="T25" fmla="*/ 2147483647 h 30"/>
              <a:gd name="T26" fmla="*/ 2147483647 w 25"/>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0"/>
              <a:gd name="T44" fmla="*/ 25 w 25"/>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5" name="Freeform 653"/>
          <p:cNvSpPr>
            <a:spLocks/>
          </p:cNvSpPr>
          <p:nvPr/>
        </p:nvSpPr>
        <p:spPr bwMode="auto">
          <a:xfrm>
            <a:off x="4385896" y="2468172"/>
            <a:ext cx="11723" cy="16123"/>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7" y="7"/>
                </a:moveTo>
                <a:cubicBezTo>
                  <a:pt x="4" y="5"/>
                  <a:pt x="0" y="5"/>
                  <a:pt x="3" y="3"/>
                </a:cubicBezTo>
                <a:cubicBezTo>
                  <a:pt x="5" y="1"/>
                  <a:pt x="6" y="0"/>
                  <a:pt x="7" y="2"/>
                </a:cubicBezTo>
                <a:cubicBezTo>
                  <a:pt x="8" y="4"/>
                  <a:pt x="10" y="9"/>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6" name="Freeform 654"/>
          <p:cNvSpPr>
            <a:spLocks/>
          </p:cNvSpPr>
          <p:nvPr/>
        </p:nvSpPr>
        <p:spPr bwMode="auto">
          <a:xfrm>
            <a:off x="4365381" y="2446187"/>
            <a:ext cx="21981" cy="24917"/>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2147483647 w 16"/>
              <a:gd name="T19" fmla="*/ 2147483647 h 14"/>
              <a:gd name="T20" fmla="*/ 2147483647 w 1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7" name="Freeform 655"/>
          <p:cNvSpPr>
            <a:spLocks/>
          </p:cNvSpPr>
          <p:nvPr/>
        </p:nvSpPr>
        <p:spPr bwMode="auto">
          <a:xfrm>
            <a:off x="4356589" y="2452049"/>
            <a:ext cx="11723" cy="29314"/>
          </a:xfrm>
          <a:custGeom>
            <a:avLst/>
            <a:gdLst>
              <a:gd name="T0" fmla="*/ 2147483647 w 8"/>
              <a:gd name="T1" fmla="*/ 0 h 16"/>
              <a:gd name="T2" fmla="*/ 2147483647 w 8"/>
              <a:gd name="T3" fmla="*/ 2147483647 h 16"/>
              <a:gd name="T4" fmla="*/ 2147483647 w 8"/>
              <a:gd name="T5" fmla="*/ 2147483647 h 16"/>
              <a:gd name="T6" fmla="*/ 2147483647 w 8"/>
              <a:gd name="T7" fmla="*/ 2147483647 h 16"/>
              <a:gd name="T8" fmla="*/ 2147483647 w 8"/>
              <a:gd name="T9" fmla="*/ 2147483647 h 16"/>
              <a:gd name="T10" fmla="*/ 2147483647 w 8"/>
              <a:gd name="T11" fmla="*/ 2147483647 h 16"/>
              <a:gd name="T12" fmla="*/ 2147483647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8" name="Freeform 656"/>
          <p:cNvSpPr>
            <a:spLocks/>
          </p:cNvSpPr>
          <p:nvPr/>
        </p:nvSpPr>
        <p:spPr bwMode="auto">
          <a:xfrm>
            <a:off x="4333143" y="2432994"/>
            <a:ext cx="19050" cy="42506"/>
          </a:xfrm>
          <a:custGeom>
            <a:avLst/>
            <a:gdLst>
              <a:gd name="T0" fmla="*/ 2147483647 w 14"/>
              <a:gd name="T1" fmla="*/ 2147483647 h 23"/>
              <a:gd name="T2" fmla="*/ 2147483647 w 14"/>
              <a:gd name="T3" fmla="*/ 2147483647 h 23"/>
              <a:gd name="T4" fmla="*/ 2147483647 w 14"/>
              <a:gd name="T5" fmla="*/ 2147483647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2147483647 h 23"/>
              <a:gd name="T16" fmla="*/ 2147483647 w 1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09" name="Freeform 657"/>
          <p:cNvSpPr>
            <a:spLocks/>
          </p:cNvSpPr>
          <p:nvPr/>
        </p:nvSpPr>
        <p:spPr bwMode="auto">
          <a:xfrm>
            <a:off x="4317024" y="2406612"/>
            <a:ext cx="32238" cy="29314"/>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6"/>
              <a:gd name="T35" fmla="*/ 23 w 2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0" name="Freeform 658"/>
          <p:cNvSpPr>
            <a:spLocks/>
          </p:cNvSpPr>
          <p:nvPr/>
        </p:nvSpPr>
        <p:spPr bwMode="auto">
          <a:xfrm>
            <a:off x="4344865" y="2408078"/>
            <a:ext cx="23446" cy="39574"/>
          </a:xfrm>
          <a:custGeom>
            <a:avLst/>
            <a:gdLst>
              <a:gd name="T0" fmla="*/ 2147483647 w 16"/>
              <a:gd name="T1" fmla="*/ 2147483647 h 22"/>
              <a:gd name="T2" fmla="*/ 2147483647 w 16"/>
              <a:gd name="T3" fmla="*/ 2147483647 h 22"/>
              <a:gd name="T4" fmla="*/ 2147483647 w 16"/>
              <a:gd name="T5" fmla="*/ 2147483647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2"/>
              <a:gd name="T32" fmla="*/ 16 w 1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1" name="Freeform 659"/>
          <p:cNvSpPr>
            <a:spLocks/>
          </p:cNvSpPr>
          <p:nvPr/>
        </p:nvSpPr>
        <p:spPr bwMode="auto">
          <a:xfrm>
            <a:off x="4333143" y="2411009"/>
            <a:ext cx="16120" cy="5863"/>
          </a:xfrm>
          <a:custGeom>
            <a:avLst/>
            <a:gdLst>
              <a:gd name="T0" fmla="*/ 2147483647 w 11"/>
              <a:gd name="T1" fmla="*/ 2147483647 h 3"/>
              <a:gd name="T2" fmla="*/ 2147483647 w 11"/>
              <a:gd name="T3" fmla="*/ 2147483647 h 3"/>
              <a:gd name="T4" fmla="*/ 2147483647 w 11"/>
              <a:gd name="T5" fmla="*/ 2147483647 h 3"/>
              <a:gd name="T6" fmla="*/ 2147483647 w 11"/>
              <a:gd name="T7" fmla="*/ 2147483647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6" y="3"/>
                </a:moveTo>
                <a:cubicBezTo>
                  <a:pt x="2" y="3"/>
                  <a:pt x="0" y="2"/>
                  <a:pt x="3" y="2"/>
                </a:cubicBezTo>
                <a:cubicBezTo>
                  <a:pt x="6" y="1"/>
                  <a:pt x="11" y="0"/>
                  <a:pt x="9" y="1"/>
                </a:cubicBezTo>
                <a:cubicBezTo>
                  <a:pt x="8" y="2"/>
                  <a:pt x="8" y="3"/>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2" name="Freeform 660"/>
          <p:cNvSpPr>
            <a:spLocks/>
          </p:cNvSpPr>
          <p:nvPr/>
        </p:nvSpPr>
        <p:spPr bwMode="auto">
          <a:xfrm>
            <a:off x="3991708" y="2419804"/>
            <a:ext cx="46892" cy="32246"/>
          </a:xfrm>
          <a:custGeom>
            <a:avLst/>
            <a:gdLst>
              <a:gd name="T0" fmla="*/ 2147483647 w 34"/>
              <a:gd name="T1" fmla="*/ 0 h 17"/>
              <a:gd name="T2" fmla="*/ 2147483647 w 34"/>
              <a:gd name="T3" fmla="*/ 2147483647 h 17"/>
              <a:gd name="T4" fmla="*/ 2147483647 w 34"/>
              <a:gd name="T5" fmla="*/ 2147483647 h 17"/>
              <a:gd name="T6" fmla="*/ 2147483647 w 34"/>
              <a:gd name="T7" fmla="*/ 2147483647 h 17"/>
              <a:gd name="T8" fmla="*/ 2147483647 w 34"/>
              <a:gd name="T9" fmla="*/ 2147483647 h 17"/>
              <a:gd name="T10" fmla="*/ 2147483647 w 34"/>
              <a:gd name="T11" fmla="*/ 2147483647 h 17"/>
              <a:gd name="T12" fmla="*/ 0 w 34"/>
              <a:gd name="T13" fmla="*/ 2147483647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2147483647 w 34"/>
              <a:gd name="T27" fmla="*/ 2147483647 h 17"/>
              <a:gd name="T28" fmla="*/ 2147483647 w 3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7"/>
              <a:gd name="T47" fmla="*/ 34 w 3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3" name="Freeform 661"/>
          <p:cNvSpPr>
            <a:spLocks/>
          </p:cNvSpPr>
          <p:nvPr/>
        </p:nvSpPr>
        <p:spPr bwMode="auto">
          <a:xfrm>
            <a:off x="4009293" y="2390490"/>
            <a:ext cx="30773" cy="30780"/>
          </a:xfrm>
          <a:custGeom>
            <a:avLst/>
            <a:gdLst>
              <a:gd name="T0" fmla="*/ 2147483647 w 22"/>
              <a:gd name="T1" fmla="*/ 2147483647 h 17"/>
              <a:gd name="T2" fmla="*/ 2147483647 w 22"/>
              <a:gd name="T3" fmla="*/ 2147483647 h 17"/>
              <a:gd name="T4" fmla="*/ 2147483647 w 22"/>
              <a:gd name="T5" fmla="*/ 2147483647 h 17"/>
              <a:gd name="T6" fmla="*/ 2147483647 w 22"/>
              <a:gd name="T7" fmla="*/ 2147483647 h 17"/>
              <a:gd name="T8" fmla="*/ 2147483647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4" name="Freeform 662"/>
          <p:cNvSpPr>
            <a:spLocks/>
          </p:cNvSpPr>
          <p:nvPr/>
        </p:nvSpPr>
        <p:spPr bwMode="auto">
          <a:xfrm>
            <a:off x="3798278" y="2520937"/>
            <a:ext cx="42496" cy="19055"/>
          </a:xfrm>
          <a:custGeom>
            <a:avLst/>
            <a:gdLst>
              <a:gd name="T0" fmla="*/ 2147483647 w 31"/>
              <a:gd name="T1" fmla="*/ 2147483647 h 10"/>
              <a:gd name="T2" fmla="*/ 2147483647 w 31"/>
              <a:gd name="T3" fmla="*/ 0 h 10"/>
              <a:gd name="T4" fmla="*/ 2147483647 w 31"/>
              <a:gd name="T5" fmla="*/ 2147483647 h 10"/>
              <a:gd name="T6" fmla="*/ 2147483647 w 31"/>
              <a:gd name="T7" fmla="*/ 2147483647 h 10"/>
              <a:gd name="T8" fmla="*/ 0 60000 65536"/>
              <a:gd name="T9" fmla="*/ 0 60000 65536"/>
              <a:gd name="T10" fmla="*/ 0 60000 65536"/>
              <a:gd name="T11" fmla="*/ 0 60000 65536"/>
              <a:gd name="T12" fmla="*/ 0 w 31"/>
              <a:gd name="T13" fmla="*/ 0 h 10"/>
              <a:gd name="T14" fmla="*/ 31 w 31"/>
              <a:gd name="T15" fmla="*/ 10 h 10"/>
            </a:gdLst>
            <a:ahLst/>
            <a:cxnLst>
              <a:cxn ang="T8">
                <a:pos x="T0" y="T1"/>
              </a:cxn>
              <a:cxn ang="T9">
                <a:pos x="T2" y="T3"/>
              </a:cxn>
              <a:cxn ang="T10">
                <a:pos x="T4" y="T5"/>
              </a:cxn>
              <a:cxn ang="T11">
                <a:pos x="T6" y="T7"/>
              </a:cxn>
            </a:cxnLst>
            <a:rect l="T12" t="T13" r="T14" b="T15"/>
            <a:pathLst>
              <a:path w="31" h="10">
                <a:moveTo>
                  <a:pt x="29" y="4"/>
                </a:moveTo>
                <a:cubicBezTo>
                  <a:pt x="31" y="4"/>
                  <a:pt x="27" y="0"/>
                  <a:pt x="23" y="0"/>
                </a:cubicBezTo>
                <a:cubicBezTo>
                  <a:pt x="19" y="0"/>
                  <a:pt x="0" y="7"/>
                  <a:pt x="9" y="8"/>
                </a:cubicBezTo>
                <a:cubicBezTo>
                  <a:pt x="19" y="10"/>
                  <a:pt x="24" y="3"/>
                  <a:pt x="2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5" name="Freeform 664"/>
          <p:cNvSpPr>
            <a:spLocks/>
          </p:cNvSpPr>
          <p:nvPr/>
        </p:nvSpPr>
        <p:spPr bwMode="auto">
          <a:xfrm>
            <a:off x="3757247" y="2551718"/>
            <a:ext cx="26377" cy="23451"/>
          </a:xfrm>
          <a:custGeom>
            <a:avLst/>
            <a:gdLst>
              <a:gd name="T0" fmla="*/ 2147483647 w 19"/>
              <a:gd name="T1" fmla="*/ 2147483647 h 13"/>
              <a:gd name="T2" fmla="*/ 2147483647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6" name="Freeform 665"/>
          <p:cNvSpPr>
            <a:spLocks/>
          </p:cNvSpPr>
          <p:nvPr/>
        </p:nvSpPr>
        <p:spPr bwMode="auto">
          <a:xfrm>
            <a:off x="4983773" y="1947845"/>
            <a:ext cx="77666" cy="60094"/>
          </a:xfrm>
          <a:custGeom>
            <a:avLst/>
            <a:gdLst>
              <a:gd name="T0" fmla="*/ 2147483647 w 56"/>
              <a:gd name="T1" fmla="*/ 2147483647 h 33"/>
              <a:gd name="T2" fmla="*/ 2147483647 w 56"/>
              <a:gd name="T3" fmla="*/ 2147483647 h 33"/>
              <a:gd name="T4" fmla="*/ 2147483647 w 56"/>
              <a:gd name="T5" fmla="*/ 2147483647 h 33"/>
              <a:gd name="T6" fmla="*/ 2147483647 w 56"/>
              <a:gd name="T7" fmla="*/ 2147483647 h 33"/>
              <a:gd name="T8" fmla="*/ 2147483647 w 56"/>
              <a:gd name="T9" fmla="*/ 2147483647 h 33"/>
              <a:gd name="T10" fmla="*/ 2147483647 w 56"/>
              <a:gd name="T11" fmla="*/ 2147483647 h 33"/>
              <a:gd name="T12" fmla="*/ 2147483647 w 56"/>
              <a:gd name="T13" fmla="*/ 2147483647 h 33"/>
              <a:gd name="T14" fmla="*/ 2147483647 w 56"/>
              <a:gd name="T15" fmla="*/ 2147483647 h 33"/>
              <a:gd name="T16" fmla="*/ 2147483647 w 56"/>
              <a:gd name="T17" fmla="*/ 2147483647 h 33"/>
              <a:gd name="T18" fmla="*/ 2147483647 w 56"/>
              <a:gd name="T19" fmla="*/ 2147483647 h 33"/>
              <a:gd name="T20" fmla="*/ 2147483647 w 56"/>
              <a:gd name="T21" fmla="*/ 2147483647 h 33"/>
              <a:gd name="T22" fmla="*/ 2147483647 w 56"/>
              <a:gd name="T23" fmla="*/ 2147483647 h 33"/>
              <a:gd name="T24" fmla="*/ 2147483647 w 56"/>
              <a:gd name="T25" fmla="*/ 2147483647 h 33"/>
              <a:gd name="T26" fmla="*/ 2147483647 w 56"/>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33"/>
              <a:gd name="T44" fmla="*/ 56 w 5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33">
                <a:moveTo>
                  <a:pt x="52" y="24"/>
                </a:moveTo>
                <a:cubicBezTo>
                  <a:pt x="48" y="25"/>
                  <a:pt x="45" y="25"/>
                  <a:pt x="46" y="23"/>
                </a:cubicBezTo>
                <a:cubicBezTo>
                  <a:pt x="46" y="21"/>
                  <a:pt x="50" y="21"/>
                  <a:pt x="47" y="19"/>
                </a:cubicBezTo>
                <a:cubicBezTo>
                  <a:pt x="44" y="16"/>
                  <a:pt x="41" y="12"/>
                  <a:pt x="41" y="12"/>
                </a:cubicBezTo>
                <a:cubicBezTo>
                  <a:pt x="41" y="12"/>
                  <a:pt x="42" y="9"/>
                  <a:pt x="38" y="9"/>
                </a:cubicBezTo>
                <a:cubicBezTo>
                  <a:pt x="35" y="10"/>
                  <a:pt x="34" y="9"/>
                  <a:pt x="30" y="6"/>
                </a:cubicBezTo>
                <a:cubicBezTo>
                  <a:pt x="26" y="4"/>
                  <a:pt x="21" y="0"/>
                  <a:pt x="19" y="1"/>
                </a:cubicBezTo>
                <a:cubicBezTo>
                  <a:pt x="17" y="3"/>
                  <a:pt x="17" y="10"/>
                  <a:pt x="15" y="13"/>
                </a:cubicBezTo>
                <a:cubicBezTo>
                  <a:pt x="13" y="16"/>
                  <a:pt x="5" y="17"/>
                  <a:pt x="3" y="18"/>
                </a:cubicBezTo>
                <a:cubicBezTo>
                  <a:pt x="2" y="19"/>
                  <a:pt x="0" y="22"/>
                  <a:pt x="7" y="24"/>
                </a:cubicBezTo>
                <a:cubicBezTo>
                  <a:pt x="13" y="25"/>
                  <a:pt x="19" y="28"/>
                  <a:pt x="22" y="30"/>
                </a:cubicBezTo>
                <a:cubicBezTo>
                  <a:pt x="26" y="31"/>
                  <a:pt x="28" y="30"/>
                  <a:pt x="33" y="32"/>
                </a:cubicBezTo>
                <a:cubicBezTo>
                  <a:pt x="39" y="33"/>
                  <a:pt x="44" y="31"/>
                  <a:pt x="47" y="29"/>
                </a:cubicBezTo>
                <a:cubicBezTo>
                  <a:pt x="50" y="27"/>
                  <a:pt x="56" y="23"/>
                  <a:pt x="52" y="2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7" name="Freeform 666"/>
          <p:cNvSpPr>
            <a:spLocks/>
          </p:cNvSpPr>
          <p:nvPr/>
        </p:nvSpPr>
        <p:spPr bwMode="auto">
          <a:xfrm>
            <a:off x="4963258" y="1981556"/>
            <a:ext cx="16120" cy="14657"/>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4" y="7"/>
                </a:moveTo>
                <a:cubicBezTo>
                  <a:pt x="0" y="8"/>
                  <a:pt x="1" y="3"/>
                  <a:pt x="4" y="2"/>
                </a:cubicBezTo>
                <a:cubicBezTo>
                  <a:pt x="7" y="1"/>
                  <a:pt x="11" y="0"/>
                  <a:pt x="8" y="2"/>
                </a:cubicBezTo>
                <a:cubicBezTo>
                  <a:pt x="6" y="4"/>
                  <a:pt x="7" y="7"/>
                  <a:pt x="4" y="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8" name="Freeform 667"/>
          <p:cNvSpPr>
            <a:spLocks/>
          </p:cNvSpPr>
          <p:nvPr/>
        </p:nvSpPr>
        <p:spPr bwMode="auto">
          <a:xfrm>
            <a:off x="4936881" y="1994747"/>
            <a:ext cx="8792" cy="11726"/>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3" y="5"/>
                </a:moveTo>
                <a:cubicBezTo>
                  <a:pt x="1" y="5"/>
                  <a:pt x="0" y="3"/>
                  <a:pt x="3" y="2"/>
                </a:cubicBezTo>
                <a:cubicBezTo>
                  <a:pt x="5" y="0"/>
                  <a:pt x="5" y="6"/>
                  <a:pt x="3" y="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19" name="Freeform 668"/>
          <p:cNvSpPr>
            <a:spLocks/>
          </p:cNvSpPr>
          <p:nvPr/>
        </p:nvSpPr>
        <p:spPr bwMode="auto">
          <a:xfrm>
            <a:off x="4627685" y="1793944"/>
            <a:ext cx="332642" cy="213994"/>
          </a:xfrm>
          <a:custGeom>
            <a:avLst/>
            <a:gdLst>
              <a:gd name="T0" fmla="*/ 2147483647 w 243"/>
              <a:gd name="T1" fmla="*/ 2147483647 h 117"/>
              <a:gd name="T2" fmla="*/ 2147483647 w 243"/>
              <a:gd name="T3" fmla="*/ 2147483647 h 117"/>
              <a:gd name="T4" fmla="*/ 2147483647 w 243"/>
              <a:gd name="T5" fmla="*/ 2147483647 h 117"/>
              <a:gd name="T6" fmla="*/ 2147483647 w 243"/>
              <a:gd name="T7" fmla="*/ 2147483647 h 117"/>
              <a:gd name="T8" fmla="*/ 2147483647 w 243"/>
              <a:gd name="T9" fmla="*/ 2147483647 h 117"/>
              <a:gd name="T10" fmla="*/ 2147483647 w 243"/>
              <a:gd name="T11" fmla="*/ 2147483647 h 117"/>
              <a:gd name="T12" fmla="*/ 2147483647 w 243"/>
              <a:gd name="T13" fmla="*/ 2147483647 h 117"/>
              <a:gd name="T14" fmla="*/ 2147483647 w 243"/>
              <a:gd name="T15" fmla="*/ 2147483647 h 117"/>
              <a:gd name="T16" fmla="*/ 2147483647 w 243"/>
              <a:gd name="T17" fmla="*/ 2147483647 h 117"/>
              <a:gd name="T18" fmla="*/ 2147483647 w 243"/>
              <a:gd name="T19" fmla="*/ 2147483647 h 117"/>
              <a:gd name="T20" fmla="*/ 2147483647 w 243"/>
              <a:gd name="T21" fmla="*/ 2147483647 h 117"/>
              <a:gd name="T22" fmla="*/ 2147483647 w 243"/>
              <a:gd name="T23" fmla="*/ 2147483647 h 117"/>
              <a:gd name="T24" fmla="*/ 2147483647 w 243"/>
              <a:gd name="T25" fmla="*/ 2147483647 h 117"/>
              <a:gd name="T26" fmla="*/ 2147483647 w 243"/>
              <a:gd name="T27" fmla="*/ 2147483647 h 117"/>
              <a:gd name="T28" fmla="*/ 2147483647 w 243"/>
              <a:gd name="T29" fmla="*/ 2147483647 h 117"/>
              <a:gd name="T30" fmla="*/ 2147483647 w 243"/>
              <a:gd name="T31" fmla="*/ 2147483647 h 117"/>
              <a:gd name="T32" fmla="*/ 2147483647 w 243"/>
              <a:gd name="T33" fmla="*/ 2147483647 h 117"/>
              <a:gd name="T34" fmla="*/ 2147483647 w 243"/>
              <a:gd name="T35" fmla="*/ 2147483647 h 117"/>
              <a:gd name="T36" fmla="*/ 2147483647 w 243"/>
              <a:gd name="T37" fmla="*/ 2147483647 h 117"/>
              <a:gd name="T38" fmla="*/ 2147483647 w 243"/>
              <a:gd name="T39" fmla="*/ 2147483647 h 117"/>
              <a:gd name="T40" fmla="*/ 2147483647 w 243"/>
              <a:gd name="T41" fmla="*/ 2147483647 h 117"/>
              <a:gd name="T42" fmla="*/ 2147483647 w 243"/>
              <a:gd name="T43" fmla="*/ 2147483647 h 117"/>
              <a:gd name="T44" fmla="*/ 2147483647 w 243"/>
              <a:gd name="T45" fmla="*/ 2147483647 h 117"/>
              <a:gd name="T46" fmla="*/ 2147483647 w 243"/>
              <a:gd name="T47" fmla="*/ 2147483647 h 117"/>
              <a:gd name="T48" fmla="*/ 2147483647 w 243"/>
              <a:gd name="T49" fmla="*/ 2147483647 h 117"/>
              <a:gd name="T50" fmla="*/ 2147483647 w 243"/>
              <a:gd name="T51" fmla="*/ 2147483647 h 117"/>
              <a:gd name="T52" fmla="*/ 2147483647 w 243"/>
              <a:gd name="T53" fmla="*/ 2147483647 h 117"/>
              <a:gd name="T54" fmla="*/ 2147483647 w 243"/>
              <a:gd name="T55" fmla="*/ 2147483647 h 117"/>
              <a:gd name="T56" fmla="*/ 2147483647 w 243"/>
              <a:gd name="T57" fmla="*/ 2147483647 h 117"/>
              <a:gd name="T58" fmla="*/ 2147483647 w 243"/>
              <a:gd name="T59" fmla="*/ 2147483647 h 117"/>
              <a:gd name="T60" fmla="*/ 2147483647 w 243"/>
              <a:gd name="T61" fmla="*/ 2147483647 h 117"/>
              <a:gd name="T62" fmla="*/ 2147483647 w 243"/>
              <a:gd name="T63" fmla="*/ 2147483647 h 117"/>
              <a:gd name="T64" fmla="*/ 2147483647 w 243"/>
              <a:gd name="T65" fmla="*/ 2147483647 h 117"/>
              <a:gd name="T66" fmla="*/ 2147483647 w 243"/>
              <a:gd name="T67" fmla="*/ 2147483647 h 117"/>
              <a:gd name="T68" fmla="*/ 2147483647 w 243"/>
              <a:gd name="T69" fmla="*/ 2147483647 h 117"/>
              <a:gd name="T70" fmla="*/ 2147483647 w 243"/>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117"/>
              <a:gd name="T110" fmla="*/ 243 w 243"/>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117">
                <a:moveTo>
                  <a:pt x="218" y="107"/>
                </a:moveTo>
                <a:cubicBezTo>
                  <a:pt x="212" y="108"/>
                  <a:pt x="193" y="109"/>
                  <a:pt x="190" y="107"/>
                </a:cubicBezTo>
                <a:cubicBezTo>
                  <a:pt x="188" y="104"/>
                  <a:pt x="189" y="103"/>
                  <a:pt x="185" y="103"/>
                </a:cubicBezTo>
                <a:cubicBezTo>
                  <a:pt x="181" y="103"/>
                  <a:pt x="172" y="102"/>
                  <a:pt x="171" y="100"/>
                </a:cubicBezTo>
                <a:cubicBezTo>
                  <a:pt x="171" y="98"/>
                  <a:pt x="172" y="93"/>
                  <a:pt x="168" y="95"/>
                </a:cubicBezTo>
                <a:cubicBezTo>
                  <a:pt x="163" y="96"/>
                  <a:pt x="154" y="104"/>
                  <a:pt x="149" y="105"/>
                </a:cubicBezTo>
                <a:cubicBezTo>
                  <a:pt x="144" y="105"/>
                  <a:pt x="141" y="105"/>
                  <a:pt x="138" y="107"/>
                </a:cubicBezTo>
                <a:cubicBezTo>
                  <a:pt x="136" y="108"/>
                  <a:pt x="124" y="111"/>
                  <a:pt x="116" y="112"/>
                </a:cubicBezTo>
                <a:cubicBezTo>
                  <a:pt x="109" y="113"/>
                  <a:pt x="89" y="117"/>
                  <a:pt x="85" y="115"/>
                </a:cubicBezTo>
                <a:cubicBezTo>
                  <a:pt x="80" y="112"/>
                  <a:pt x="76" y="111"/>
                  <a:pt x="76" y="108"/>
                </a:cubicBezTo>
                <a:cubicBezTo>
                  <a:pt x="76" y="104"/>
                  <a:pt x="74" y="100"/>
                  <a:pt x="71" y="100"/>
                </a:cubicBezTo>
                <a:cubicBezTo>
                  <a:pt x="69" y="100"/>
                  <a:pt x="48" y="102"/>
                  <a:pt x="41" y="96"/>
                </a:cubicBezTo>
                <a:cubicBezTo>
                  <a:pt x="34" y="90"/>
                  <a:pt x="23" y="83"/>
                  <a:pt x="26" y="81"/>
                </a:cubicBezTo>
                <a:cubicBezTo>
                  <a:pt x="29" y="79"/>
                  <a:pt x="42" y="75"/>
                  <a:pt x="58" y="75"/>
                </a:cubicBezTo>
                <a:cubicBezTo>
                  <a:pt x="75" y="75"/>
                  <a:pt x="82" y="77"/>
                  <a:pt x="88" y="76"/>
                </a:cubicBezTo>
                <a:cubicBezTo>
                  <a:pt x="94" y="75"/>
                  <a:pt x="109" y="77"/>
                  <a:pt x="102" y="74"/>
                </a:cubicBezTo>
                <a:cubicBezTo>
                  <a:pt x="95" y="71"/>
                  <a:pt x="84" y="68"/>
                  <a:pt x="73" y="67"/>
                </a:cubicBezTo>
                <a:cubicBezTo>
                  <a:pt x="63" y="65"/>
                  <a:pt x="52" y="67"/>
                  <a:pt x="44" y="67"/>
                </a:cubicBezTo>
                <a:cubicBezTo>
                  <a:pt x="36" y="68"/>
                  <a:pt x="29" y="70"/>
                  <a:pt x="24" y="67"/>
                </a:cubicBezTo>
                <a:cubicBezTo>
                  <a:pt x="19" y="64"/>
                  <a:pt x="2" y="61"/>
                  <a:pt x="21" y="54"/>
                </a:cubicBezTo>
                <a:cubicBezTo>
                  <a:pt x="40" y="47"/>
                  <a:pt x="58" y="46"/>
                  <a:pt x="53" y="46"/>
                </a:cubicBezTo>
                <a:cubicBezTo>
                  <a:pt x="48" y="46"/>
                  <a:pt x="36" y="48"/>
                  <a:pt x="29" y="48"/>
                </a:cubicBezTo>
                <a:cubicBezTo>
                  <a:pt x="21" y="48"/>
                  <a:pt x="14" y="49"/>
                  <a:pt x="15" y="46"/>
                </a:cubicBezTo>
                <a:cubicBezTo>
                  <a:pt x="17" y="44"/>
                  <a:pt x="21" y="42"/>
                  <a:pt x="16" y="42"/>
                </a:cubicBezTo>
                <a:cubicBezTo>
                  <a:pt x="11" y="42"/>
                  <a:pt x="0" y="43"/>
                  <a:pt x="2" y="40"/>
                </a:cubicBezTo>
                <a:cubicBezTo>
                  <a:pt x="4" y="36"/>
                  <a:pt x="8" y="30"/>
                  <a:pt x="11" y="29"/>
                </a:cubicBezTo>
                <a:cubicBezTo>
                  <a:pt x="14" y="28"/>
                  <a:pt x="16" y="27"/>
                  <a:pt x="14" y="26"/>
                </a:cubicBezTo>
                <a:cubicBezTo>
                  <a:pt x="13" y="24"/>
                  <a:pt x="8" y="25"/>
                  <a:pt x="12" y="23"/>
                </a:cubicBezTo>
                <a:cubicBezTo>
                  <a:pt x="15" y="21"/>
                  <a:pt x="24" y="14"/>
                  <a:pt x="30" y="11"/>
                </a:cubicBezTo>
                <a:cubicBezTo>
                  <a:pt x="36" y="9"/>
                  <a:pt x="47" y="4"/>
                  <a:pt x="51" y="3"/>
                </a:cubicBezTo>
                <a:cubicBezTo>
                  <a:pt x="56" y="1"/>
                  <a:pt x="67" y="0"/>
                  <a:pt x="68" y="3"/>
                </a:cubicBezTo>
                <a:cubicBezTo>
                  <a:pt x="68" y="5"/>
                  <a:pt x="69" y="9"/>
                  <a:pt x="68" y="12"/>
                </a:cubicBezTo>
                <a:cubicBezTo>
                  <a:pt x="66" y="15"/>
                  <a:pt x="62" y="18"/>
                  <a:pt x="63" y="19"/>
                </a:cubicBezTo>
                <a:cubicBezTo>
                  <a:pt x="65" y="19"/>
                  <a:pt x="75" y="19"/>
                  <a:pt x="76" y="17"/>
                </a:cubicBezTo>
                <a:cubicBezTo>
                  <a:pt x="77" y="15"/>
                  <a:pt x="78" y="11"/>
                  <a:pt x="81" y="10"/>
                </a:cubicBezTo>
                <a:cubicBezTo>
                  <a:pt x="83" y="8"/>
                  <a:pt x="99" y="12"/>
                  <a:pt x="102" y="14"/>
                </a:cubicBezTo>
                <a:cubicBezTo>
                  <a:pt x="105" y="16"/>
                  <a:pt x="105" y="19"/>
                  <a:pt x="104" y="20"/>
                </a:cubicBezTo>
                <a:cubicBezTo>
                  <a:pt x="102" y="21"/>
                  <a:pt x="96" y="28"/>
                  <a:pt x="101" y="26"/>
                </a:cubicBezTo>
                <a:cubicBezTo>
                  <a:pt x="106" y="25"/>
                  <a:pt x="106" y="26"/>
                  <a:pt x="109" y="23"/>
                </a:cubicBezTo>
                <a:cubicBezTo>
                  <a:pt x="113" y="21"/>
                  <a:pt x="113" y="19"/>
                  <a:pt x="115" y="21"/>
                </a:cubicBezTo>
                <a:cubicBezTo>
                  <a:pt x="117" y="22"/>
                  <a:pt x="120" y="20"/>
                  <a:pt x="120" y="20"/>
                </a:cubicBezTo>
                <a:cubicBezTo>
                  <a:pt x="120" y="20"/>
                  <a:pt x="124" y="25"/>
                  <a:pt x="125" y="22"/>
                </a:cubicBezTo>
                <a:cubicBezTo>
                  <a:pt x="125" y="19"/>
                  <a:pt x="127" y="16"/>
                  <a:pt x="122" y="14"/>
                </a:cubicBezTo>
                <a:cubicBezTo>
                  <a:pt x="117" y="11"/>
                  <a:pt x="110" y="8"/>
                  <a:pt x="115" y="9"/>
                </a:cubicBezTo>
                <a:cubicBezTo>
                  <a:pt x="120" y="10"/>
                  <a:pt x="128" y="13"/>
                  <a:pt x="130" y="14"/>
                </a:cubicBezTo>
                <a:cubicBezTo>
                  <a:pt x="133" y="15"/>
                  <a:pt x="140" y="19"/>
                  <a:pt x="140" y="22"/>
                </a:cubicBezTo>
                <a:cubicBezTo>
                  <a:pt x="140" y="25"/>
                  <a:pt x="142" y="41"/>
                  <a:pt x="146" y="41"/>
                </a:cubicBezTo>
                <a:cubicBezTo>
                  <a:pt x="150" y="41"/>
                  <a:pt x="159" y="41"/>
                  <a:pt x="158" y="37"/>
                </a:cubicBezTo>
                <a:cubicBezTo>
                  <a:pt x="158" y="34"/>
                  <a:pt x="144" y="8"/>
                  <a:pt x="145" y="6"/>
                </a:cubicBezTo>
                <a:cubicBezTo>
                  <a:pt x="146" y="3"/>
                  <a:pt x="147" y="0"/>
                  <a:pt x="150" y="1"/>
                </a:cubicBezTo>
                <a:cubicBezTo>
                  <a:pt x="152" y="1"/>
                  <a:pt x="159" y="5"/>
                  <a:pt x="161" y="4"/>
                </a:cubicBezTo>
                <a:cubicBezTo>
                  <a:pt x="162" y="3"/>
                  <a:pt x="161" y="0"/>
                  <a:pt x="164" y="1"/>
                </a:cubicBezTo>
                <a:cubicBezTo>
                  <a:pt x="168" y="2"/>
                  <a:pt x="174" y="9"/>
                  <a:pt x="178" y="10"/>
                </a:cubicBezTo>
                <a:cubicBezTo>
                  <a:pt x="182" y="12"/>
                  <a:pt x="182" y="15"/>
                  <a:pt x="183" y="18"/>
                </a:cubicBezTo>
                <a:cubicBezTo>
                  <a:pt x="183" y="21"/>
                  <a:pt x="191" y="35"/>
                  <a:pt x="194" y="40"/>
                </a:cubicBezTo>
                <a:cubicBezTo>
                  <a:pt x="198" y="46"/>
                  <a:pt x="196" y="48"/>
                  <a:pt x="195" y="49"/>
                </a:cubicBezTo>
                <a:cubicBezTo>
                  <a:pt x="194" y="49"/>
                  <a:pt x="193" y="52"/>
                  <a:pt x="194" y="55"/>
                </a:cubicBezTo>
                <a:cubicBezTo>
                  <a:pt x="195" y="59"/>
                  <a:pt x="202" y="68"/>
                  <a:pt x="210" y="68"/>
                </a:cubicBezTo>
                <a:cubicBezTo>
                  <a:pt x="218" y="68"/>
                  <a:pt x="216" y="70"/>
                  <a:pt x="224" y="73"/>
                </a:cubicBezTo>
                <a:cubicBezTo>
                  <a:pt x="231" y="76"/>
                  <a:pt x="240" y="77"/>
                  <a:pt x="241" y="80"/>
                </a:cubicBezTo>
                <a:cubicBezTo>
                  <a:pt x="241" y="83"/>
                  <a:pt x="243" y="88"/>
                  <a:pt x="241" y="88"/>
                </a:cubicBezTo>
                <a:cubicBezTo>
                  <a:pt x="239" y="88"/>
                  <a:pt x="218" y="83"/>
                  <a:pt x="218" y="83"/>
                </a:cubicBezTo>
                <a:cubicBezTo>
                  <a:pt x="218" y="83"/>
                  <a:pt x="218" y="90"/>
                  <a:pt x="218" y="91"/>
                </a:cubicBezTo>
                <a:cubicBezTo>
                  <a:pt x="218" y="93"/>
                  <a:pt x="210" y="91"/>
                  <a:pt x="210" y="92"/>
                </a:cubicBezTo>
                <a:cubicBezTo>
                  <a:pt x="210" y="93"/>
                  <a:pt x="212" y="93"/>
                  <a:pt x="213" y="95"/>
                </a:cubicBezTo>
                <a:cubicBezTo>
                  <a:pt x="214" y="96"/>
                  <a:pt x="212" y="100"/>
                  <a:pt x="212" y="99"/>
                </a:cubicBezTo>
                <a:cubicBezTo>
                  <a:pt x="213" y="98"/>
                  <a:pt x="218" y="97"/>
                  <a:pt x="218" y="96"/>
                </a:cubicBezTo>
                <a:cubicBezTo>
                  <a:pt x="218" y="95"/>
                  <a:pt x="221" y="94"/>
                  <a:pt x="223" y="94"/>
                </a:cubicBezTo>
                <a:cubicBezTo>
                  <a:pt x="225" y="94"/>
                  <a:pt x="226" y="93"/>
                  <a:pt x="226" y="95"/>
                </a:cubicBezTo>
                <a:cubicBezTo>
                  <a:pt x="225" y="97"/>
                  <a:pt x="224" y="99"/>
                  <a:pt x="226" y="100"/>
                </a:cubicBezTo>
                <a:cubicBezTo>
                  <a:pt x="228" y="100"/>
                  <a:pt x="235" y="101"/>
                  <a:pt x="233" y="101"/>
                </a:cubicBezTo>
                <a:cubicBezTo>
                  <a:pt x="231" y="102"/>
                  <a:pt x="230" y="103"/>
                  <a:pt x="228" y="105"/>
                </a:cubicBezTo>
                <a:cubicBezTo>
                  <a:pt x="225" y="106"/>
                  <a:pt x="224" y="106"/>
                  <a:pt x="218" y="10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0" name="Freeform 702"/>
          <p:cNvSpPr>
            <a:spLocks/>
          </p:cNvSpPr>
          <p:nvPr/>
        </p:nvSpPr>
        <p:spPr bwMode="auto">
          <a:xfrm>
            <a:off x="4114800" y="2333326"/>
            <a:ext cx="16119" cy="19055"/>
          </a:xfrm>
          <a:custGeom>
            <a:avLst/>
            <a:gdLst>
              <a:gd name="T0" fmla="*/ 2147483647 w 11"/>
              <a:gd name="T1" fmla="*/ 2147483647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0" y="2"/>
                </a:moveTo>
                <a:cubicBezTo>
                  <a:pt x="8" y="0"/>
                  <a:pt x="0" y="9"/>
                  <a:pt x="1" y="10"/>
                </a:cubicBezTo>
                <a:cubicBezTo>
                  <a:pt x="2" y="11"/>
                  <a:pt x="11" y="2"/>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1" name="Freeform 703"/>
          <p:cNvSpPr>
            <a:spLocks/>
          </p:cNvSpPr>
          <p:nvPr/>
        </p:nvSpPr>
        <p:spPr bwMode="auto">
          <a:xfrm>
            <a:off x="4136781" y="2324533"/>
            <a:ext cx="5862" cy="8794"/>
          </a:xfrm>
          <a:custGeom>
            <a:avLst/>
            <a:gdLst>
              <a:gd name="T0" fmla="*/ 0 w 5"/>
              <a:gd name="T1" fmla="*/ 2147483647 h 4"/>
              <a:gd name="T2" fmla="*/ 2147483647 w 5"/>
              <a:gd name="T3" fmla="*/ 2147483647 h 4"/>
              <a:gd name="T4" fmla="*/ 0 w 5"/>
              <a:gd name="T5" fmla="*/ 2147483647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2"/>
                </a:moveTo>
                <a:cubicBezTo>
                  <a:pt x="0" y="3"/>
                  <a:pt x="5" y="4"/>
                  <a:pt x="5" y="2"/>
                </a:cubicBezTo>
                <a:cubicBezTo>
                  <a:pt x="5" y="0"/>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2" name="Freeform 704"/>
          <p:cNvSpPr>
            <a:spLocks/>
          </p:cNvSpPr>
          <p:nvPr/>
        </p:nvSpPr>
        <p:spPr bwMode="auto">
          <a:xfrm>
            <a:off x="3773366" y="2333327"/>
            <a:ext cx="19050" cy="26383"/>
          </a:xfrm>
          <a:custGeom>
            <a:avLst/>
            <a:gdLst>
              <a:gd name="T0" fmla="*/ 2147483647 w 13"/>
              <a:gd name="T1" fmla="*/ 2147483647 h 15"/>
              <a:gd name="T2" fmla="*/ 2147483647 w 13"/>
              <a:gd name="T3" fmla="*/ 0 h 15"/>
              <a:gd name="T4" fmla="*/ 0 w 13"/>
              <a:gd name="T5" fmla="*/ 2147483647 h 15"/>
              <a:gd name="T6" fmla="*/ 2147483647 w 13"/>
              <a:gd name="T7" fmla="*/ 2147483647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1" y="5"/>
                </a:moveTo>
                <a:cubicBezTo>
                  <a:pt x="13" y="2"/>
                  <a:pt x="8" y="0"/>
                  <a:pt x="7" y="0"/>
                </a:cubicBezTo>
                <a:cubicBezTo>
                  <a:pt x="5" y="0"/>
                  <a:pt x="0" y="3"/>
                  <a:pt x="0" y="4"/>
                </a:cubicBezTo>
                <a:cubicBezTo>
                  <a:pt x="1" y="6"/>
                  <a:pt x="6" y="15"/>
                  <a:pt x="11" y="5"/>
                </a:cubicBezTo>
                <a:close/>
              </a:path>
            </a:pathLst>
          </a:custGeom>
          <a:solidFill>
            <a:srgbClr val="FFCCFF"/>
          </a:solidFill>
          <a:ln>
            <a:noFill/>
          </a:ln>
          <a:extLst/>
        </p:spPr>
        <p:txBody>
          <a:bodyPr/>
          <a:lstStyle/>
          <a:p>
            <a:endParaRPr lang="ja-JP" altLang="en-US" dirty="0"/>
          </a:p>
        </p:txBody>
      </p:sp>
      <p:sp>
        <p:nvSpPr>
          <p:cNvPr id="6323" name="Freeform 706"/>
          <p:cNvSpPr>
            <a:spLocks/>
          </p:cNvSpPr>
          <p:nvPr/>
        </p:nvSpPr>
        <p:spPr bwMode="auto">
          <a:xfrm>
            <a:off x="2636227" y="4048211"/>
            <a:ext cx="7327" cy="8794"/>
          </a:xfrm>
          <a:custGeom>
            <a:avLst/>
            <a:gdLst>
              <a:gd name="T0" fmla="*/ 2147483647 w 5"/>
              <a:gd name="T1" fmla="*/ 2147483647 h 4"/>
              <a:gd name="T2" fmla="*/ 2147483647 w 5"/>
              <a:gd name="T3" fmla="*/ 2147483647 h 4"/>
              <a:gd name="T4" fmla="*/ 2147483647 w 5"/>
              <a:gd name="T5" fmla="*/ 2147483647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1"/>
                </a:moveTo>
                <a:cubicBezTo>
                  <a:pt x="5" y="4"/>
                  <a:pt x="0" y="2"/>
                  <a:pt x="1" y="1"/>
                </a:cubicBezTo>
                <a:cubicBezTo>
                  <a:pt x="1" y="0"/>
                  <a:pt x="5" y="0"/>
                  <a:pt x="5" y="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4" name="Freeform 707"/>
          <p:cNvSpPr>
            <a:spLocks/>
          </p:cNvSpPr>
          <p:nvPr/>
        </p:nvSpPr>
        <p:spPr bwMode="auto">
          <a:xfrm>
            <a:off x="2589335" y="4037951"/>
            <a:ext cx="7327" cy="10260"/>
          </a:xfrm>
          <a:custGeom>
            <a:avLst/>
            <a:gdLst>
              <a:gd name="T0" fmla="*/ 2147483647 w 5"/>
              <a:gd name="T1" fmla="*/ 2147483647 h 6"/>
              <a:gd name="T2" fmla="*/ 0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5" y="2"/>
                </a:moveTo>
                <a:cubicBezTo>
                  <a:pt x="5" y="5"/>
                  <a:pt x="0" y="6"/>
                  <a:pt x="0" y="3"/>
                </a:cubicBezTo>
                <a:cubicBezTo>
                  <a:pt x="0" y="0"/>
                  <a:pt x="5" y="0"/>
                  <a:pt x="5"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5" name="Freeform 708"/>
          <p:cNvSpPr>
            <a:spLocks/>
          </p:cNvSpPr>
          <p:nvPr/>
        </p:nvSpPr>
        <p:spPr bwMode="auto">
          <a:xfrm>
            <a:off x="2753458" y="4902723"/>
            <a:ext cx="23446" cy="24917"/>
          </a:xfrm>
          <a:custGeom>
            <a:avLst/>
            <a:gdLst>
              <a:gd name="T0" fmla="*/ 2147483647 w 18"/>
              <a:gd name="T1" fmla="*/ 2147483647 h 13"/>
              <a:gd name="T2" fmla="*/ 2147483647 w 18"/>
              <a:gd name="T3" fmla="*/ 2147483647 h 13"/>
              <a:gd name="T4" fmla="*/ 2147483647 w 18"/>
              <a:gd name="T5" fmla="*/ 2147483647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5" y="6"/>
                </a:moveTo>
                <a:cubicBezTo>
                  <a:pt x="18" y="0"/>
                  <a:pt x="0" y="3"/>
                  <a:pt x="1" y="5"/>
                </a:cubicBezTo>
                <a:cubicBezTo>
                  <a:pt x="2" y="8"/>
                  <a:pt x="12" y="13"/>
                  <a:pt x="15" y="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6" name="Freeform 709"/>
          <p:cNvSpPr>
            <a:spLocks/>
          </p:cNvSpPr>
          <p:nvPr/>
        </p:nvSpPr>
        <p:spPr bwMode="auto">
          <a:xfrm>
            <a:off x="625719" y="2007938"/>
            <a:ext cx="1466" cy="1466"/>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7" name="Freeform 710"/>
          <p:cNvSpPr>
            <a:spLocks/>
          </p:cNvSpPr>
          <p:nvPr/>
        </p:nvSpPr>
        <p:spPr bwMode="auto">
          <a:xfrm>
            <a:off x="5824904" y="4756151"/>
            <a:ext cx="39566" cy="48368"/>
          </a:xfrm>
          <a:custGeom>
            <a:avLst/>
            <a:gdLst>
              <a:gd name="T0" fmla="*/ 2147483647 w 29"/>
              <a:gd name="T1" fmla="*/ 2147483647 h 26"/>
              <a:gd name="T2" fmla="*/ 2147483647 w 29"/>
              <a:gd name="T3" fmla="*/ 2147483647 h 26"/>
              <a:gd name="T4" fmla="*/ 2147483647 w 29"/>
              <a:gd name="T5" fmla="*/ 2147483647 h 26"/>
              <a:gd name="T6" fmla="*/ 2147483647 w 29"/>
              <a:gd name="T7" fmla="*/ 2147483647 h 26"/>
              <a:gd name="T8" fmla="*/ 2147483647 w 29"/>
              <a:gd name="T9" fmla="*/ 2147483647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8" name="Freeform 711"/>
          <p:cNvSpPr>
            <a:spLocks/>
          </p:cNvSpPr>
          <p:nvPr/>
        </p:nvSpPr>
        <p:spPr bwMode="auto">
          <a:xfrm>
            <a:off x="5276850" y="2802354"/>
            <a:ext cx="27843" cy="19055"/>
          </a:xfrm>
          <a:custGeom>
            <a:avLst/>
            <a:gdLst>
              <a:gd name="T0" fmla="*/ 2147483647 w 20"/>
              <a:gd name="T1" fmla="*/ 2147483647 h 10"/>
              <a:gd name="T2" fmla="*/ 2147483647 w 20"/>
              <a:gd name="T3" fmla="*/ 2147483647 h 10"/>
              <a:gd name="T4" fmla="*/ 2147483647 w 20"/>
              <a:gd name="T5" fmla="*/ 2147483647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18" y="3"/>
                </a:moveTo>
                <a:cubicBezTo>
                  <a:pt x="20" y="0"/>
                  <a:pt x="0" y="1"/>
                  <a:pt x="2" y="1"/>
                </a:cubicBezTo>
                <a:cubicBezTo>
                  <a:pt x="4" y="2"/>
                  <a:pt x="15" y="10"/>
                  <a:pt x="1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29" name="Freeform 712"/>
          <p:cNvSpPr>
            <a:spLocks/>
          </p:cNvSpPr>
          <p:nvPr/>
        </p:nvSpPr>
        <p:spPr bwMode="auto">
          <a:xfrm>
            <a:off x="5534758" y="5417188"/>
            <a:ext cx="67408" cy="79149"/>
          </a:xfrm>
          <a:custGeom>
            <a:avLst/>
            <a:gdLst>
              <a:gd name="T0" fmla="*/ 2147483647 w 50"/>
              <a:gd name="T1" fmla="*/ 2147483647 h 42"/>
              <a:gd name="T2" fmla="*/ 2147483647 w 50"/>
              <a:gd name="T3" fmla="*/ 2147483647 h 42"/>
              <a:gd name="T4" fmla="*/ 2147483647 w 50"/>
              <a:gd name="T5" fmla="*/ 2147483647 h 42"/>
              <a:gd name="T6" fmla="*/ 2147483647 w 50"/>
              <a:gd name="T7" fmla="*/ 2147483647 h 42"/>
              <a:gd name="T8" fmla="*/ 2147483647 w 50"/>
              <a:gd name="T9" fmla="*/ 2147483647 h 42"/>
              <a:gd name="T10" fmla="*/ 0 w 50"/>
              <a:gd name="T11" fmla="*/ 0 h 42"/>
              <a:gd name="T12" fmla="*/ 0 w 50"/>
              <a:gd name="T13" fmla="*/ 2147483647 h 42"/>
              <a:gd name="T14" fmla="*/ 2147483647 w 50"/>
              <a:gd name="T15" fmla="*/ 2147483647 h 42"/>
              <a:gd name="T16" fmla="*/ 2147483647 w 50"/>
              <a:gd name="T17" fmla="*/ 2147483647 h 42"/>
              <a:gd name="T18" fmla="*/ 2147483647 w 50"/>
              <a:gd name="T19" fmla="*/ 2147483647 h 42"/>
              <a:gd name="T20" fmla="*/ 2147483647 w 50"/>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42"/>
              <a:gd name="T35" fmla="*/ 50 w 50"/>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42">
                <a:moveTo>
                  <a:pt x="44" y="35"/>
                </a:moveTo>
                <a:cubicBezTo>
                  <a:pt x="38" y="35"/>
                  <a:pt x="34" y="34"/>
                  <a:pt x="27" y="28"/>
                </a:cubicBezTo>
                <a:cubicBezTo>
                  <a:pt x="19" y="22"/>
                  <a:pt x="10" y="13"/>
                  <a:pt x="7" y="11"/>
                </a:cubicBezTo>
                <a:cubicBezTo>
                  <a:pt x="3" y="9"/>
                  <a:pt x="0" y="9"/>
                  <a:pt x="2" y="8"/>
                </a:cubicBezTo>
                <a:cubicBezTo>
                  <a:pt x="4" y="6"/>
                  <a:pt x="7" y="6"/>
                  <a:pt x="4" y="4"/>
                </a:cubicBezTo>
                <a:cubicBezTo>
                  <a:pt x="3" y="3"/>
                  <a:pt x="2" y="1"/>
                  <a:pt x="0" y="0"/>
                </a:cubicBezTo>
                <a:cubicBezTo>
                  <a:pt x="0" y="38"/>
                  <a:pt x="0" y="38"/>
                  <a:pt x="0" y="38"/>
                </a:cubicBezTo>
                <a:cubicBezTo>
                  <a:pt x="0" y="38"/>
                  <a:pt x="15" y="38"/>
                  <a:pt x="18" y="38"/>
                </a:cubicBezTo>
                <a:cubicBezTo>
                  <a:pt x="21" y="38"/>
                  <a:pt x="25" y="40"/>
                  <a:pt x="28" y="42"/>
                </a:cubicBezTo>
                <a:cubicBezTo>
                  <a:pt x="31" y="41"/>
                  <a:pt x="34" y="39"/>
                  <a:pt x="37" y="39"/>
                </a:cubicBezTo>
                <a:cubicBezTo>
                  <a:pt x="40" y="40"/>
                  <a:pt x="50" y="35"/>
                  <a:pt x="44"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0" name="Freeform 713"/>
          <p:cNvSpPr>
            <a:spLocks/>
          </p:cNvSpPr>
          <p:nvPr/>
        </p:nvSpPr>
        <p:spPr bwMode="auto">
          <a:xfrm>
            <a:off x="5461489" y="5406927"/>
            <a:ext cx="111369" cy="117257"/>
          </a:xfrm>
          <a:custGeom>
            <a:avLst/>
            <a:gdLst>
              <a:gd name="T0" fmla="*/ 2147483647 w 80"/>
              <a:gd name="T1" fmla="*/ 2147483647 h 62"/>
              <a:gd name="T2" fmla="*/ 2147483647 w 80"/>
              <a:gd name="T3" fmla="*/ 2147483647 h 62"/>
              <a:gd name="T4" fmla="*/ 2147483647 w 80"/>
              <a:gd name="T5" fmla="*/ 2147483647 h 62"/>
              <a:gd name="T6" fmla="*/ 2147483647 w 80"/>
              <a:gd name="T7" fmla="*/ 2147483647 h 62"/>
              <a:gd name="T8" fmla="*/ 2147483647 w 80"/>
              <a:gd name="T9" fmla="*/ 2147483647 h 62"/>
              <a:gd name="T10" fmla="*/ 2147483647 w 80"/>
              <a:gd name="T11" fmla="*/ 2147483647 h 62"/>
              <a:gd name="T12" fmla="*/ 2147483647 w 80"/>
              <a:gd name="T13" fmla="*/ 2147483647 h 62"/>
              <a:gd name="T14" fmla="*/ 2147483647 w 80"/>
              <a:gd name="T15" fmla="*/ 2147483647 h 62"/>
              <a:gd name="T16" fmla="*/ 2147483647 w 80"/>
              <a:gd name="T17" fmla="*/ 2147483647 h 62"/>
              <a:gd name="T18" fmla="*/ 2147483647 w 80"/>
              <a:gd name="T19" fmla="*/ 2147483647 h 62"/>
              <a:gd name="T20" fmla="*/ 2147483647 w 80"/>
              <a:gd name="T21" fmla="*/ 2147483647 h 62"/>
              <a:gd name="T22" fmla="*/ 2147483647 w 80"/>
              <a:gd name="T23" fmla="*/ 2147483647 h 62"/>
              <a:gd name="T24" fmla="*/ 2147483647 w 80"/>
              <a:gd name="T25" fmla="*/ 2147483647 h 62"/>
              <a:gd name="T26" fmla="*/ 2147483647 w 80"/>
              <a:gd name="T27" fmla="*/ 2147483647 h 62"/>
              <a:gd name="T28" fmla="*/ 2147483647 w 80"/>
              <a:gd name="T29" fmla="*/ 2147483647 h 62"/>
              <a:gd name="T30" fmla="*/ 2147483647 w 80"/>
              <a:gd name="T31" fmla="*/ 2147483647 h 62"/>
              <a:gd name="T32" fmla="*/ 2147483647 w 80"/>
              <a:gd name="T33" fmla="*/ 2147483647 h 62"/>
              <a:gd name="T34" fmla="*/ 2147483647 w 80"/>
              <a:gd name="T35" fmla="*/ 2147483647 h 62"/>
              <a:gd name="T36" fmla="*/ 2147483647 w 80"/>
              <a:gd name="T37" fmla="*/ 2147483647 h 62"/>
              <a:gd name="T38" fmla="*/ 2147483647 w 80"/>
              <a:gd name="T39" fmla="*/ 2147483647 h 62"/>
              <a:gd name="T40" fmla="*/ 2147483647 w 80"/>
              <a:gd name="T41" fmla="*/ 2147483647 h 62"/>
              <a:gd name="T42" fmla="*/ 2147483647 w 80"/>
              <a:gd name="T43" fmla="*/ 2147483647 h 62"/>
              <a:gd name="T44" fmla="*/ 2147483647 w 80"/>
              <a:gd name="T45" fmla="*/ 2147483647 h 62"/>
              <a:gd name="T46" fmla="*/ 2147483647 w 80"/>
              <a:gd name="T47" fmla="*/ 2147483647 h 62"/>
              <a:gd name="T48" fmla="*/ 2147483647 w 80"/>
              <a:gd name="T49" fmla="*/ 2147483647 h 62"/>
              <a:gd name="T50" fmla="*/ 2147483647 w 80"/>
              <a:gd name="T51" fmla="*/ 2147483647 h 62"/>
              <a:gd name="T52" fmla="*/ 2147483647 w 80"/>
              <a:gd name="T53" fmla="*/ 2147483647 h 62"/>
              <a:gd name="T54" fmla="*/ 2147483647 w 80"/>
              <a:gd name="T55" fmla="*/ 2147483647 h 62"/>
              <a:gd name="T56" fmla="*/ 2147483647 w 80"/>
              <a:gd name="T57" fmla="*/ 2147483647 h 62"/>
              <a:gd name="T58" fmla="*/ 2147483647 w 80"/>
              <a:gd name="T59" fmla="*/ 2147483647 h 62"/>
              <a:gd name="T60" fmla="*/ 2147483647 w 80"/>
              <a:gd name="T61" fmla="*/ 2147483647 h 62"/>
              <a:gd name="T62" fmla="*/ 2147483647 w 80"/>
              <a:gd name="T63" fmla="*/ 2147483647 h 62"/>
              <a:gd name="T64" fmla="*/ 2147483647 w 80"/>
              <a:gd name="T65" fmla="*/ 2147483647 h 62"/>
              <a:gd name="T66" fmla="*/ 2147483647 w 80"/>
              <a:gd name="T67" fmla="*/ 2147483647 h 62"/>
              <a:gd name="T68" fmla="*/ 2147483647 w 80"/>
              <a:gd name="T69" fmla="*/ 2147483647 h 62"/>
              <a:gd name="T70" fmla="*/ 2147483647 w 80"/>
              <a:gd name="T71" fmla="*/ 2147483647 h 62"/>
              <a:gd name="T72" fmla="*/ 2147483647 w 80"/>
              <a:gd name="T73" fmla="*/ 2147483647 h 62"/>
              <a:gd name="T74" fmla="*/ 2147483647 w 80"/>
              <a:gd name="T75" fmla="*/ 2147483647 h 62"/>
              <a:gd name="T76" fmla="*/ 2147483647 w 80"/>
              <a:gd name="T77" fmla="*/ 2147483647 h 62"/>
              <a:gd name="T78" fmla="*/ 2147483647 w 80"/>
              <a:gd name="T79" fmla="*/ 2147483647 h 62"/>
              <a:gd name="T80" fmla="*/ 2147483647 w 80"/>
              <a:gd name="T81" fmla="*/ 2147483647 h 62"/>
              <a:gd name="T82" fmla="*/ 2147483647 w 80"/>
              <a:gd name="T83" fmla="*/ 2147483647 h 62"/>
              <a:gd name="T84" fmla="*/ 2147483647 w 80"/>
              <a:gd name="T85" fmla="*/ 2147483647 h 62"/>
              <a:gd name="T86" fmla="*/ 2147483647 w 80"/>
              <a:gd name="T87" fmla="*/ 2147483647 h 62"/>
              <a:gd name="T88" fmla="*/ 2147483647 w 80"/>
              <a:gd name="T89" fmla="*/ 2147483647 h 62"/>
              <a:gd name="T90" fmla="*/ 2147483647 w 80"/>
              <a:gd name="T91" fmla="*/ 2147483647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62"/>
              <a:gd name="T140" fmla="*/ 80 w 8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62">
                <a:moveTo>
                  <a:pt x="52" y="43"/>
                </a:moveTo>
                <a:cubicBezTo>
                  <a:pt x="52" y="5"/>
                  <a:pt x="52" y="5"/>
                  <a:pt x="52" y="5"/>
                </a:cubicBezTo>
                <a:cubicBezTo>
                  <a:pt x="50" y="4"/>
                  <a:pt x="48"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0" y="47"/>
                  <a:pt x="80" y="47"/>
                  <a:pt x="80" y="47"/>
                </a:cubicBezTo>
                <a:cubicBezTo>
                  <a:pt x="77" y="45"/>
                  <a:pt x="73" y="43"/>
                  <a:pt x="70" y="43"/>
                </a:cubicBezTo>
                <a:cubicBezTo>
                  <a:pt x="67" y="43"/>
                  <a:pt x="52" y="43"/>
                  <a:pt x="52" y="4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1" name="Freeform 714"/>
          <p:cNvSpPr>
            <a:spLocks/>
          </p:cNvSpPr>
          <p:nvPr/>
        </p:nvSpPr>
        <p:spPr bwMode="auto">
          <a:xfrm>
            <a:off x="5449766" y="3722823"/>
            <a:ext cx="247650" cy="266760"/>
          </a:xfrm>
          <a:custGeom>
            <a:avLst/>
            <a:gdLst>
              <a:gd name="T0" fmla="*/ 2147483647 w 181"/>
              <a:gd name="T1" fmla="*/ 2147483647 h 145"/>
              <a:gd name="T2" fmla="*/ 2147483647 w 181"/>
              <a:gd name="T3" fmla="*/ 2147483647 h 145"/>
              <a:gd name="T4" fmla="*/ 2147483647 w 181"/>
              <a:gd name="T5" fmla="*/ 2147483647 h 145"/>
              <a:gd name="T6" fmla="*/ 2147483647 w 181"/>
              <a:gd name="T7" fmla="*/ 2147483647 h 145"/>
              <a:gd name="T8" fmla="*/ 2147483647 w 181"/>
              <a:gd name="T9" fmla="*/ 2147483647 h 145"/>
              <a:gd name="T10" fmla="*/ 2147483647 w 181"/>
              <a:gd name="T11" fmla="*/ 2147483647 h 145"/>
              <a:gd name="T12" fmla="*/ 2147483647 w 181"/>
              <a:gd name="T13" fmla="*/ 2147483647 h 145"/>
              <a:gd name="T14" fmla="*/ 2147483647 w 181"/>
              <a:gd name="T15" fmla="*/ 2147483647 h 145"/>
              <a:gd name="T16" fmla="*/ 2147483647 w 181"/>
              <a:gd name="T17" fmla="*/ 2147483647 h 145"/>
              <a:gd name="T18" fmla="*/ 2147483647 w 181"/>
              <a:gd name="T19" fmla="*/ 2147483647 h 145"/>
              <a:gd name="T20" fmla="*/ 2147483647 w 181"/>
              <a:gd name="T21" fmla="*/ 2147483647 h 145"/>
              <a:gd name="T22" fmla="*/ 2147483647 w 181"/>
              <a:gd name="T23" fmla="*/ 2147483647 h 145"/>
              <a:gd name="T24" fmla="*/ 2147483647 w 181"/>
              <a:gd name="T25" fmla="*/ 2147483647 h 145"/>
              <a:gd name="T26" fmla="*/ 2147483647 w 181"/>
              <a:gd name="T27" fmla="*/ 2147483647 h 145"/>
              <a:gd name="T28" fmla="*/ 2147483647 w 181"/>
              <a:gd name="T29" fmla="*/ 2147483647 h 145"/>
              <a:gd name="T30" fmla="*/ 2147483647 w 181"/>
              <a:gd name="T31" fmla="*/ 2147483647 h 145"/>
              <a:gd name="T32" fmla="*/ 2147483647 w 181"/>
              <a:gd name="T33" fmla="*/ 2147483647 h 145"/>
              <a:gd name="T34" fmla="*/ 2147483647 w 181"/>
              <a:gd name="T35" fmla="*/ 2147483647 h 145"/>
              <a:gd name="T36" fmla="*/ 2147483647 w 181"/>
              <a:gd name="T37" fmla="*/ 2147483647 h 145"/>
              <a:gd name="T38" fmla="*/ 2147483647 w 181"/>
              <a:gd name="T39" fmla="*/ 2147483647 h 145"/>
              <a:gd name="T40" fmla="*/ 2147483647 w 181"/>
              <a:gd name="T41" fmla="*/ 2147483647 h 145"/>
              <a:gd name="T42" fmla="*/ 2147483647 w 181"/>
              <a:gd name="T43" fmla="*/ 2147483647 h 145"/>
              <a:gd name="T44" fmla="*/ 2147483647 w 181"/>
              <a:gd name="T45" fmla="*/ 2147483647 h 145"/>
              <a:gd name="T46" fmla="*/ 2147483647 w 181"/>
              <a:gd name="T47" fmla="*/ 2147483647 h 145"/>
              <a:gd name="T48" fmla="*/ 2147483647 w 181"/>
              <a:gd name="T49" fmla="*/ 2147483647 h 145"/>
              <a:gd name="T50" fmla="*/ 2147483647 w 181"/>
              <a:gd name="T51" fmla="*/ 2147483647 h 145"/>
              <a:gd name="T52" fmla="*/ 2147483647 w 181"/>
              <a:gd name="T53" fmla="*/ 2147483647 h 145"/>
              <a:gd name="T54" fmla="*/ 2147483647 w 181"/>
              <a:gd name="T55" fmla="*/ 2147483647 h 145"/>
              <a:gd name="T56" fmla="*/ 2147483647 w 181"/>
              <a:gd name="T57" fmla="*/ 2147483647 h 145"/>
              <a:gd name="T58" fmla="*/ 2147483647 w 181"/>
              <a:gd name="T59" fmla="*/ 2147483647 h 145"/>
              <a:gd name="T60" fmla="*/ 2147483647 w 181"/>
              <a:gd name="T61" fmla="*/ 2147483647 h 145"/>
              <a:gd name="T62" fmla="*/ 2147483647 w 181"/>
              <a:gd name="T63" fmla="*/ 2147483647 h 145"/>
              <a:gd name="T64" fmla="*/ 2147483647 w 181"/>
              <a:gd name="T65" fmla="*/ 2147483647 h 145"/>
              <a:gd name="T66" fmla="*/ 2147483647 w 181"/>
              <a:gd name="T67" fmla="*/ 2147483647 h 145"/>
              <a:gd name="T68" fmla="*/ 2147483647 w 181"/>
              <a:gd name="T69" fmla="*/ 2147483647 h 145"/>
              <a:gd name="T70" fmla="*/ 2147483647 w 181"/>
              <a:gd name="T71" fmla="*/ 2147483647 h 145"/>
              <a:gd name="T72" fmla="*/ 2147483647 w 181"/>
              <a:gd name="T73" fmla="*/ 2147483647 h 145"/>
              <a:gd name="T74" fmla="*/ 2147483647 w 181"/>
              <a:gd name="T75" fmla="*/ 2147483647 h 145"/>
              <a:gd name="T76" fmla="*/ 2147483647 w 181"/>
              <a:gd name="T77" fmla="*/ 2147483647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145"/>
              <a:gd name="T119" fmla="*/ 181 w 181"/>
              <a:gd name="T120" fmla="*/ 145 h 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145">
                <a:moveTo>
                  <a:pt x="162" y="76"/>
                </a:moveTo>
                <a:cubicBezTo>
                  <a:pt x="162" y="74"/>
                  <a:pt x="163" y="70"/>
                  <a:pt x="163" y="67"/>
                </a:cubicBezTo>
                <a:cubicBezTo>
                  <a:pt x="163" y="65"/>
                  <a:pt x="169" y="65"/>
                  <a:pt x="171" y="63"/>
                </a:cubicBezTo>
                <a:cubicBezTo>
                  <a:pt x="173" y="60"/>
                  <a:pt x="176" y="61"/>
                  <a:pt x="173" y="59"/>
                </a:cubicBezTo>
                <a:cubicBezTo>
                  <a:pt x="171" y="56"/>
                  <a:pt x="167" y="53"/>
                  <a:pt x="171" y="50"/>
                </a:cubicBezTo>
                <a:cubicBezTo>
                  <a:pt x="174" y="48"/>
                  <a:pt x="181" y="46"/>
                  <a:pt x="180" y="41"/>
                </a:cubicBezTo>
                <a:cubicBezTo>
                  <a:pt x="179" y="41"/>
                  <a:pt x="178" y="41"/>
                  <a:pt x="178" y="41"/>
                </a:cubicBezTo>
                <a:cubicBezTo>
                  <a:pt x="171" y="41"/>
                  <a:pt x="167" y="40"/>
                  <a:pt x="165" y="41"/>
                </a:cubicBezTo>
                <a:cubicBezTo>
                  <a:pt x="163" y="41"/>
                  <a:pt x="153" y="42"/>
                  <a:pt x="157" y="40"/>
                </a:cubicBezTo>
                <a:cubicBezTo>
                  <a:pt x="161" y="38"/>
                  <a:pt x="163" y="39"/>
                  <a:pt x="164" y="35"/>
                </a:cubicBezTo>
                <a:cubicBezTo>
                  <a:pt x="165" y="32"/>
                  <a:pt x="168" y="30"/>
                  <a:pt x="164" y="28"/>
                </a:cubicBezTo>
                <a:cubicBezTo>
                  <a:pt x="160" y="27"/>
                  <a:pt x="158" y="24"/>
                  <a:pt x="156" y="24"/>
                </a:cubicBezTo>
                <a:cubicBezTo>
                  <a:pt x="154" y="24"/>
                  <a:pt x="156" y="26"/>
                  <a:pt x="155" y="26"/>
                </a:cubicBezTo>
                <a:cubicBezTo>
                  <a:pt x="154" y="25"/>
                  <a:pt x="152" y="24"/>
                  <a:pt x="151" y="23"/>
                </a:cubicBezTo>
                <a:cubicBezTo>
                  <a:pt x="150" y="22"/>
                  <a:pt x="150" y="24"/>
                  <a:pt x="149" y="25"/>
                </a:cubicBezTo>
                <a:cubicBezTo>
                  <a:pt x="148" y="26"/>
                  <a:pt x="148" y="25"/>
                  <a:pt x="148" y="24"/>
                </a:cubicBezTo>
                <a:cubicBezTo>
                  <a:pt x="148" y="22"/>
                  <a:pt x="146" y="19"/>
                  <a:pt x="144" y="19"/>
                </a:cubicBezTo>
                <a:cubicBezTo>
                  <a:pt x="142" y="19"/>
                  <a:pt x="141" y="22"/>
                  <a:pt x="140" y="22"/>
                </a:cubicBezTo>
                <a:cubicBezTo>
                  <a:pt x="139" y="21"/>
                  <a:pt x="139" y="20"/>
                  <a:pt x="140" y="18"/>
                </a:cubicBezTo>
                <a:cubicBezTo>
                  <a:pt x="141" y="16"/>
                  <a:pt x="137" y="16"/>
                  <a:pt x="140" y="14"/>
                </a:cubicBezTo>
                <a:cubicBezTo>
                  <a:pt x="143" y="13"/>
                  <a:pt x="151" y="14"/>
                  <a:pt x="150" y="13"/>
                </a:cubicBezTo>
                <a:cubicBezTo>
                  <a:pt x="148" y="11"/>
                  <a:pt x="148" y="11"/>
                  <a:pt x="143" y="11"/>
                </a:cubicBezTo>
                <a:cubicBezTo>
                  <a:pt x="139" y="11"/>
                  <a:pt x="129" y="9"/>
                  <a:pt x="124" y="14"/>
                </a:cubicBezTo>
                <a:cubicBezTo>
                  <a:pt x="120" y="18"/>
                  <a:pt x="117" y="21"/>
                  <a:pt x="112" y="20"/>
                </a:cubicBezTo>
                <a:cubicBezTo>
                  <a:pt x="108" y="19"/>
                  <a:pt x="103" y="19"/>
                  <a:pt x="101" y="17"/>
                </a:cubicBezTo>
                <a:cubicBezTo>
                  <a:pt x="98" y="15"/>
                  <a:pt x="97" y="12"/>
                  <a:pt x="94" y="12"/>
                </a:cubicBezTo>
                <a:cubicBezTo>
                  <a:pt x="91" y="12"/>
                  <a:pt x="78" y="14"/>
                  <a:pt x="73" y="14"/>
                </a:cubicBezTo>
                <a:cubicBezTo>
                  <a:pt x="69" y="14"/>
                  <a:pt x="68" y="14"/>
                  <a:pt x="67" y="11"/>
                </a:cubicBezTo>
                <a:cubicBezTo>
                  <a:pt x="67" y="7"/>
                  <a:pt x="65" y="1"/>
                  <a:pt x="60" y="1"/>
                </a:cubicBezTo>
                <a:cubicBezTo>
                  <a:pt x="56" y="1"/>
                  <a:pt x="49" y="0"/>
                  <a:pt x="44" y="1"/>
                </a:cubicBezTo>
                <a:cubicBezTo>
                  <a:pt x="40" y="2"/>
                  <a:pt x="34" y="5"/>
                  <a:pt x="32" y="6"/>
                </a:cubicBezTo>
                <a:cubicBezTo>
                  <a:pt x="31" y="6"/>
                  <a:pt x="25" y="9"/>
                  <a:pt x="25" y="11"/>
                </a:cubicBezTo>
                <a:cubicBezTo>
                  <a:pt x="25" y="14"/>
                  <a:pt x="32" y="22"/>
                  <a:pt x="32" y="24"/>
                </a:cubicBezTo>
                <a:cubicBezTo>
                  <a:pt x="31" y="27"/>
                  <a:pt x="31" y="33"/>
                  <a:pt x="28" y="33"/>
                </a:cubicBezTo>
                <a:cubicBezTo>
                  <a:pt x="24" y="34"/>
                  <a:pt x="16" y="25"/>
                  <a:pt x="17" y="23"/>
                </a:cubicBezTo>
                <a:cubicBezTo>
                  <a:pt x="17" y="21"/>
                  <a:pt x="24" y="14"/>
                  <a:pt x="24" y="12"/>
                </a:cubicBezTo>
                <a:cubicBezTo>
                  <a:pt x="24" y="10"/>
                  <a:pt x="18" y="6"/>
                  <a:pt x="18" y="4"/>
                </a:cubicBezTo>
                <a:cubicBezTo>
                  <a:pt x="18" y="3"/>
                  <a:pt x="18" y="3"/>
                  <a:pt x="18" y="3"/>
                </a:cubicBezTo>
                <a:cubicBezTo>
                  <a:pt x="18" y="3"/>
                  <a:pt x="18" y="3"/>
                  <a:pt x="18" y="3"/>
                </a:cubicBezTo>
                <a:cubicBezTo>
                  <a:pt x="13" y="6"/>
                  <a:pt x="8" y="10"/>
                  <a:pt x="8" y="11"/>
                </a:cubicBezTo>
                <a:cubicBezTo>
                  <a:pt x="7" y="14"/>
                  <a:pt x="7" y="16"/>
                  <a:pt x="6" y="19"/>
                </a:cubicBezTo>
                <a:cubicBezTo>
                  <a:pt x="6" y="23"/>
                  <a:pt x="3" y="29"/>
                  <a:pt x="1" y="31"/>
                </a:cubicBezTo>
                <a:cubicBezTo>
                  <a:pt x="0" y="34"/>
                  <a:pt x="5" y="33"/>
                  <a:pt x="7" y="33"/>
                </a:cubicBezTo>
                <a:cubicBezTo>
                  <a:pt x="8" y="33"/>
                  <a:pt x="10" y="34"/>
                  <a:pt x="10" y="37"/>
                </a:cubicBezTo>
                <a:cubicBezTo>
                  <a:pt x="10" y="40"/>
                  <a:pt x="13" y="41"/>
                  <a:pt x="16" y="43"/>
                </a:cubicBezTo>
                <a:cubicBezTo>
                  <a:pt x="18" y="46"/>
                  <a:pt x="16" y="49"/>
                  <a:pt x="15" y="52"/>
                </a:cubicBezTo>
                <a:cubicBezTo>
                  <a:pt x="14" y="55"/>
                  <a:pt x="15" y="56"/>
                  <a:pt x="17" y="59"/>
                </a:cubicBezTo>
                <a:cubicBezTo>
                  <a:pt x="18" y="62"/>
                  <a:pt x="26" y="61"/>
                  <a:pt x="28" y="62"/>
                </a:cubicBezTo>
                <a:cubicBezTo>
                  <a:pt x="30" y="63"/>
                  <a:pt x="32" y="60"/>
                  <a:pt x="34" y="60"/>
                </a:cubicBezTo>
                <a:cubicBezTo>
                  <a:pt x="35" y="60"/>
                  <a:pt x="39" y="59"/>
                  <a:pt x="42" y="60"/>
                </a:cubicBezTo>
                <a:cubicBezTo>
                  <a:pt x="46" y="61"/>
                  <a:pt x="52" y="71"/>
                  <a:pt x="54" y="73"/>
                </a:cubicBezTo>
                <a:cubicBezTo>
                  <a:pt x="56" y="75"/>
                  <a:pt x="56" y="73"/>
                  <a:pt x="57" y="71"/>
                </a:cubicBezTo>
                <a:cubicBezTo>
                  <a:pt x="59" y="70"/>
                  <a:pt x="61" y="71"/>
                  <a:pt x="64" y="73"/>
                </a:cubicBezTo>
                <a:cubicBezTo>
                  <a:pt x="67" y="74"/>
                  <a:pt x="71" y="73"/>
                  <a:pt x="73" y="71"/>
                </a:cubicBezTo>
                <a:cubicBezTo>
                  <a:pt x="76" y="70"/>
                  <a:pt x="78" y="71"/>
                  <a:pt x="79" y="73"/>
                </a:cubicBezTo>
                <a:cubicBezTo>
                  <a:pt x="80" y="75"/>
                  <a:pt x="74" y="82"/>
                  <a:pt x="74" y="90"/>
                </a:cubicBezTo>
                <a:cubicBezTo>
                  <a:pt x="74" y="98"/>
                  <a:pt x="79" y="103"/>
                  <a:pt x="80" y="107"/>
                </a:cubicBezTo>
                <a:cubicBezTo>
                  <a:pt x="82" y="111"/>
                  <a:pt x="79" y="112"/>
                  <a:pt x="76" y="113"/>
                </a:cubicBezTo>
                <a:cubicBezTo>
                  <a:pt x="73" y="115"/>
                  <a:pt x="75" y="116"/>
                  <a:pt x="78" y="118"/>
                </a:cubicBezTo>
                <a:cubicBezTo>
                  <a:pt x="81" y="121"/>
                  <a:pt x="82" y="123"/>
                  <a:pt x="82" y="127"/>
                </a:cubicBezTo>
                <a:cubicBezTo>
                  <a:pt x="83" y="129"/>
                  <a:pt x="87" y="138"/>
                  <a:pt x="91" y="139"/>
                </a:cubicBezTo>
                <a:cubicBezTo>
                  <a:pt x="94" y="141"/>
                  <a:pt x="98" y="144"/>
                  <a:pt x="100" y="143"/>
                </a:cubicBezTo>
                <a:cubicBezTo>
                  <a:pt x="101" y="141"/>
                  <a:pt x="103" y="141"/>
                  <a:pt x="104" y="141"/>
                </a:cubicBezTo>
                <a:cubicBezTo>
                  <a:pt x="106" y="142"/>
                  <a:pt x="105" y="145"/>
                  <a:pt x="108" y="143"/>
                </a:cubicBezTo>
                <a:cubicBezTo>
                  <a:pt x="111" y="141"/>
                  <a:pt x="118" y="136"/>
                  <a:pt x="121" y="134"/>
                </a:cubicBezTo>
                <a:cubicBezTo>
                  <a:pt x="125" y="132"/>
                  <a:pt x="123" y="130"/>
                  <a:pt x="126" y="128"/>
                </a:cubicBezTo>
                <a:cubicBezTo>
                  <a:pt x="129" y="125"/>
                  <a:pt x="135" y="123"/>
                  <a:pt x="132" y="122"/>
                </a:cubicBezTo>
                <a:cubicBezTo>
                  <a:pt x="130" y="120"/>
                  <a:pt x="127" y="123"/>
                  <a:pt x="126" y="120"/>
                </a:cubicBezTo>
                <a:cubicBezTo>
                  <a:pt x="125" y="116"/>
                  <a:pt x="124" y="110"/>
                  <a:pt x="122" y="106"/>
                </a:cubicBezTo>
                <a:cubicBezTo>
                  <a:pt x="119" y="103"/>
                  <a:pt x="114" y="101"/>
                  <a:pt x="117" y="100"/>
                </a:cubicBezTo>
                <a:cubicBezTo>
                  <a:pt x="120" y="99"/>
                  <a:pt x="122" y="100"/>
                  <a:pt x="127" y="101"/>
                </a:cubicBezTo>
                <a:cubicBezTo>
                  <a:pt x="132" y="102"/>
                  <a:pt x="136" y="101"/>
                  <a:pt x="137" y="102"/>
                </a:cubicBezTo>
                <a:cubicBezTo>
                  <a:pt x="138" y="103"/>
                  <a:pt x="139" y="107"/>
                  <a:pt x="141" y="105"/>
                </a:cubicBezTo>
                <a:cubicBezTo>
                  <a:pt x="143" y="102"/>
                  <a:pt x="141" y="100"/>
                  <a:pt x="145" y="100"/>
                </a:cubicBezTo>
                <a:cubicBezTo>
                  <a:pt x="148" y="100"/>
                  <a:pt x="162" y="95"/>
                  <a:pt x="167" y="91"/>
                </a:cubicBezTo>
                <a:cubicBezTo>
                  <a:pt x="170" y="89"/>
                  <a:pt x="172" y="88"/>
                  <a:pt x="172" y="87"/>
                </a:cubicBezTo>
                <a:cubicBezTo>
                  <a:pt x="172" y="87"/>
                  <a:pt x="172" y="87"/>
                  <a:pt x="172" y="87"/>
                </a:cubicBezTo>
                <a:cubicBezTo>
                  <a:pt x="172" y="87"/>
                  <a:pt x="172" y="86"/>
                  <a:pt x="171" y="86"/>
                </a:cubicBezTo>
                <a:cubicBezTo>
                  <a:pt x="169" y="84"/>
                  <a:pt x="162" y="78"/>
                  <a:pt x="1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2" name="Freeform 715"/>
          <p:cNvSpPr>
            <a:spLocks/>
          </p:cNvSpPr>
          <p:nvPr/>
        </p:nvSpPr>
        <p:spPr bwMode="auto">
          <a:xfrm>
            <a:off x="5671039" y="3797574"/>
            <a:ext cx="87923" cy="174419"/>
          </a:xfrm>
          <a:custGeom>
            <a:avLst/>
            <a:gdLst>
              <a:gd name="T0" fmla="*/ 2147483647 w 63"/>
              <a:gd name="T1" fmla="*/ 2147483647 h 95"/>
              <a:gd name="T2" fmla="*/ 2147483647 w 63"/>
              <a:gd name="T3" fmla="*/ 2147483647 h 95"/>
              <a:gd name="T4" fmla="*/ 2147483647 w 63"/>
              <a:gd name="T5" fmla="*/ 2147483647 h 95"/>
              <a:gd name="T6" fmla="*/ 2147483647 w 63"/>
              <a:gd name="T7" fmla="*/ 2147483647 h 95"/>
              <a:gd name="T8" fmla="*/ 2147483647 w 63"/>
              <a:gd name="T9" fmla="*/ 2147483647 h 95"/>
              <a:gd name="T10" fmla="*/ 2147483647 w 63"/>
              <a:gd name="T11" fmla="*/ 2147483647 h 95"/>
              <a:gd name="T12" fmla="*/ 2147483647 w 63"/>
              <a:gd name="T13" fmla="*/ 2147483647 h 95"/>
              <a:gd name="T14" fmla="*/ 2147483647 w 63"/>
              <a:gd name="T15" fmla="*/ 2147483647 h 95"/>
              <a:gd name="T16" fmla="*/ 2147483647 w 63"/>
              <a:gd name="T17" fmla="*/ 2147483647 h 95"/>
              <a:gd name="T18" fmla="*/ 2147483647 w 63"/>
              <a:gd name="T19" fmla="*/ 2147483647 h 95"/>
              <a:gd name="T20" fmla="*/ 2147483647 w 63"/>
              <a:gd name="T21" fmla="*/ 0 h 95"/>
              <a:gd name="T22" fmla="*/ 2147483647 w 63"/>
              <a:gd name="T23" fmla="*/ 2147483647 h 95"/>
              <a:gd name="T24" fmla="*/ 2147483647 w 63"/>
              <a:gd name="T25" fmla="*/ 2147483647 h 95"/>
              <a:gd name="T26" fmla="*/ 2147483647 w 63"/>
              <a:gd name="T27" fmla="*/ 2147483647 h 95"/>
              <a:gd name="T28" fmla="*/ 2147483647 w 63"/>
              <a:gd name="T29" fmla="*/ 2147483647 h 95"/>
              <a:gd name="T30" fmla="*/ 0 w 63"/>
              <a:gd name="T31" fmla="*/ 2147483647 h 95"/>
              <a:gd name="T32" fmla="*/ 2147483647 w 63"/>
              <a:gd name="T33" fmla="*/ 2147483647 h 95"/>
              <a:gd name="T34" fmla="*/ 2147483647 w 63"/>
              <a:gd name="T35" fmla="*/ 2147483647 h 95"/>
              <a:gd name="T36" fmla="*/ 2147483647 w 63"/>
              <a:gd name="T37" fmla="*/ 2147483647 h 95"/>
              <a:gd name="T38" fmla="*/ 2147483647 w 63"/>
              <a:gd name="T39" fmla="*/ 2147483647 h 95"/>
              <a:gd name="T40" fmla="*/ 2147483647 w 63"/>
              <a:gd name="T41" fmla="*/ 2147483647 h 95"/>
              <a:gd name="T42" fmla="*/ 2147483647 w 63"/>
              <a:gd name="T43" fmla="*/ 2147483647 h 95"/>
              <a:gd name="T44" fmla="*/ 2147483647 w 63"/>
              <a:gd name="T45" fmla="*/ 2147483647 h 95"/>
              <a:gd name="T46" fmla="*/ 2147483647 w 63"/>
              <a:gd name="T47" fmla="*/ 2147483647 h 95"/>
              <a:gd name="T48" fmla="*/ 2147483647 w 63"/>
              <a:gd name="T49" fmla="*/ 2147483647 h 95"/>
              <a:gd name="T50" fmla="*/ 2147483647 w 63"/>
              <a:gd name="T51" fmla="*/ 2147483647 h 95"/>
              <a:gd name="T52" fmla="*/ 2147483647 w 63"/>
              <a:gd name="T53" fmla="*/ 2147483647 h 95"/>
              <a:gd name="T54" fmla="*/ 2147483647 w 63"/>
              <a:gd name="T55" fmla="*/ 2147483647 h 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95"/>
              <a:gd name="T86" fmla="*/ 63 w 63"/>
              <a:gd name="T87" fmla="*/ 95 h 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95">
                <a:moveTo>
                  <a:pt x="54" y="75"/>
                </a:moveTo>
                <a:cubicBezTo>
                  <a:pt x="51" y="71"/>
                  <a:pt x="50" y="67"/>
                  <a:pt x="48" y="65"/>
                </a:cubicBezTo>
                <a:cubicBezTo>
                  <a:pt x="46" y="63"/>
                  <a:pt x="41" y="58"/>
                  <a:pt x="43" y="56"/>
                </a:cubicBezTo>
                <a:cubicBezTo>
                  <a:pt x="45" y="54"/>
                  <a:pt x="43" y="51"/>
                  <a:pt x="45" y="49"/>
                </a:cubicBezTo>
                <a:cubicBezTo>
                  <a:pt x="46" y="48"/>
                  <a:pt x="51" y="49"/>
                  <a:pt x="52" y="47"/>
                </a:cubicBezTo>
                <a:cubicBezTo>
                  <a:pt x="54" y="45"/>
                  <a:pt x="56" y="42"/>
                  <a:pt x="54" y="40"/>
                </a:cubicBezTo>
                <a:cubicBezTo>
                  <a:pt x="53" y="38"/>
                  <a:pt x="53" y="36"/>
                  <a:pt x="54" y="33"/>
                </a:cubicBezTo>
                <a:cubicBezTo>
                  <a:pt x="53" y="32"/>
                  <a:pt x="51" y="31"/>
                  <a:pt x="48" y="28"/>
                </a:cubicBezTo>
                <a:cubicBezTo>
                  <a:pt x="45" y="24"/>
                  <a:pt x="42" y="24"/>
                  <a:pt x="39" y="22"/>
                </a:cubicBezTo>
                <a:cubicBezTo>
                  <a:pt x="36" y="20"/>
                  <a:pt x="37" y="17"/>
                  <a:pt x="35" y="14"/>
                </a:cubicBezTo>
                <a:cubicBezTo>
                  <a:pt x="32" y="11"/>
                  <a:pt x="24" y="2"/>
                  <a:pt x="18" y="0"/>
                </a:cubicBezTo>
                <a:cubicBezTo>
                  <a:pt x="19" y="5"/>
                  <a:pt x="12" y="7"/>
                  <a:pt x="9" y="9"/>
                </a:cubicBezTo>
                <a:cubicBezTo>
                  <a:pt x="5" y="12"/>
                  <a:pt x="9" y="15"/>
                  <a:pt x="11" y="18"/>
                </a:cubicBezTo>
                <a:cubicBezTo>
                  <a:pt x="14" y="20"/>
                  <a:pt x="11" y="19"/>
                  <a:pt x="9" y="22"/>
                </a:cubicBezTo>
                <a:cubicBezTo>
                  <a:pt x="7" y="24"/>
                  <a:pt x="1" y="24"/>
                  <a:pt x="1" y="26"/>
                </a:cubicBezTo>
                <a:cubicBezTo>
                  <a:pt x="1" y="29"/>
                  <a:pt x="0" y="33"/>
                  <a:pt x="0" y="35"/>
                </a:cubicBezTo>
                <a:cubicBezTo>
                  <a:pt x="0" y="37"/>
                  <a:pt x="7" y="43"/>
                  <a:pt x="9" y="45"/>
                </a:cubicBezTo>
                <a:cubicBezTo>
                  <a:pt x="10" y="45"/>
                  <a:pt x="10" y="46"/>
                  <a:pt x="10" y="46"/>
                </a:cubicBezTo>
                <a:cubicBezTo>
                  <a:pt x="12" y="46"/>
                  <a:pt x="15" y="46"/>
                  <a:pt x="16" y="48"/>
                </a:cubicBezTo>
                <a:cubicBezTo>
                  <a:pt x="16" y="51"/>
                  <a:pt x="15" y="50"/>
                  <a:pt x="18" y="54"/>
                </a:cubicBezTo>
                <a:cubicBezTo>
                  <a:pt x="20" y="57"/>
                  <a:pt x="21" y="59"/>
                  <a:pt x="21" y="62"/>
                </a:cubicBezTo>
                <a:cubicBezTo>
                  <a:pt x="21" y="65"/>
                  <a:pt x="17" y="69"/>
                  <a:pt x="17" y="74"/>
                </a:cubicBezTo>
                <a:cubicBezTo>
                  <a:pt x="17" y="79"/>
                  <a:pt x="25" y="95"/>
                  <a:pt x="31" y="95"/>
                </a:cubicBezTo>
                <a:cubicBezTo>
                  <a:pt x="37" y="95"/>
                  <a:pt x="39" y="91"/>
                  <a:pt x="41" y="91"/>
                </a:cubicBezTo>
                <a:cubicBezTo>
                  <a:pt x="43" y="91"/>
                  <a:pt x="51" y="87"/>
                  <a:pt x="55" y="87"/>
                </a:cubicBezTo>
                <a:cubicBezTo>
                  <a:pt x="57" y="86"/>
                  <a:pt x="60" y="87"/>
                  <a:pt x="63" y="88"/>
                </a:cubicBezTo>
                <a:cubicBezTo>
                  <a:pt x="63" y="88"/>
                  <a:pt x="63" y="88"/>
                  <a:pt x="63" y="88"/>
                </a:cubicBezTo>
                <a:cubicBezTo>
                  <a:pt x="61" y="84"/>
                  <a:pt x="57" y="77"/>
                  <a:pt x="54"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3" name="Freeform 716"/>
          <p:cNvSpPr>
            <a:spLocks/>
          </p:cNvSpPr>
          <p:nvPr/>
        </p:nvSpPr>
        <p:spPr bwMode="auto">
          <a:xfrm>
            <a:off x="5728188" y="3851806"/>
            <a:ext cx="77666" cy="108463"/>
          </a:xfrm>
          <a:custGeom>
            <a:avLst/>
            <a:gdLst>
              <a:gd name="T0" fmla="*/ 2147483647 w 57"/>
              <a:gd name="T1" fmla="*/ 2147483647 h 58"/>
              <a:gd name="T2" fmla="*/ 2147483647 w 57"/>
              <a:gd name="T3" fmla="*/ 2147483647 h 58"/>
              <a:gd name="T4" fmla="*/ 2147483647 w 57"/>
              <a:gd name="T5" fmla="*/ 2147483647 h 58"/>
              <a:gd name="T6" fmla="*/ 2147483647 w 57"/>
              <a:gd name="T7" fmla="*/ 2147483647 h 58"/>
              <a:gd name="T8" fmla="*/ 2147483647 w 57"/>
              <a:gd name="T9" fmla="*/ 2147483647 h 58"/>
              <a:gd name="T10" fmla="*/ 2147483647 w 57"/>
              <a:gd name="T11" fmla="*/ 2147483647 h 58"/>
              <a:gd name="T12" fmla="*/ 2147483647 w 57"/>
              <a:gd name="T13" fmla="*/ 2147483647 h 58"/>
              <a:gd name="T14" fmla="*/ 2147483647 w 57"/>
              <a:gd name="T15" fmla="*/ 2147483647 h 58"/>
              <a:gd name="T16" fmla="*/ 2147483647 w 57"/>
              <a:gd name="T17" fmla="*/ 2147483647 h 58"/>
              <a:gd name="T18" fmla="*/ 2147483647 w 57"/>
              <a:gd name="T19" fmla="*/ 2147483647 h 58"/>
              <a:gd name="T20" fmla="*/ 2147483647 w 57"/>
              <a:gd name="T21" fmla="*/ 2147483647 h 58"/>
              <a:gd name="T22" fmla="*/ 2147483647 w 57"/>
              <a:gd name="T23" fmla="*/ 2147483647 h 58"/>
              <a:gd name="T24" fmla="*/ 2147483647 w 57"/>
              <a:gd name="T25" fmla="*/ 2147483647 h 58"/>
              <a:gd name="T26" fmla="*/ 2147483647 w 57"/>
              <a:gd name="T27" fmla="*/ 2147483647 h 58"/>
              <a:gd name="T28" fmla="*/ 2147483647 w 57"/>
              <a:gd name="T29" fmla="*/ 2147483647 h 58"/>
              <a:gd name="T30" fmla="*/ 2147483647 w 57"/>
              <a:gd name="T31" fmla="*/ 2147483647 h 58"/>
              <a:gd name="T32" fmla="*/ 2147483647 w 57"/>
              <a:gd name="T33" fmla="*/ 2147483647 h 58"/>
              <a:gd name="T34" fmla="*/ 2147483647 w 57"/>
              <a:gd name="T35" fmla="*/ 2147483647 h 58"/>
              <a:gd name="T36" fmla="*/ 2147483647 w 57"/>
              <a:gd name="T37" fmla="*/ 2147483647 h 58"/>
              <a:gd name="T38" fmla="*/ 2147483647 w 57"/>
              <a:gd name="T39" fmla="*/ 2147483647 h 58"/>
              <a:gd name="T40" fmla="*/ 2147483647 w 57"/>
              <a:gd name="T41" fmla="*/ 2147483647 h 58"/>
              <a:gd name="T42" fmla="*/ 2147483647 w 57"/>
              <a:gd name="T43" fmla="*/ 2147483647 h 58"/>
              <a:gd name="T44" fmla="*/ 2147483647 w 57"/>
              <a:gd name="T45" fmla="*/ 2147483647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58"/>
              <a:gd name="T71" fmla="*/ 57 w 57"/>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58">
                <a:moveTo>
                  <a:pt x="48" y="21"/>
                </a:moveTo>
                <a:cubicBezTo>
                  <a:pt x="48" y="17"/>
                  <a:pt x="52" y="11"/>
                  <a:pt x="57" y="6"/>
                </a:cubicBezTo>
                <a:cubicBezTo>
                  <a:pt x="51" y="5"/>
                  <a:pt x="45" y="3"/>
                  <a:pt x="44" y="4"/>
                </a:cubicBezTo>
                <a:cubicBezTo>
                  <a:pt x="42" y="4"/>
                  <a:pt x="39" y="3"/>
                  <a:pt x="34" y="4"/>
                </a:cubicBezTo>
                <a:cubicBezTo>
                  <a:pt x="30" y="5"/>
                  <a:pt x="30" y="7"/>
                  <a:pt x="28" y="7"/>
                </a:cubicBezTo>
                <a:cubicBezTo>
                  <a:pt x="26" y="7"/>
                  <a:pt x="24" y="6"/>
                  <a:pt x="23" y="4"/>
                </a:cubicBezTo>
                <a:cubicBezTo>
                  <a:pt x="22" y="1"/>
                  <a:pt x="21" y="0"/>
                  <a:pt x="20" y="1"/>
                </a:cubicBezTo>
                <a:cubicBezTo>
                  <a:pt x="19" y="3"/>
                  <a:pt x="18" y="5"/>
                  <a:pt x="15" y="4"/>
                </a:cubicBezTo>
                <a:cubicBezTo>
                  <a:pt x="15" y="3"/>
                  <a:pt x="14" y="3"/>
                  <a:pt x="13" y="3"/>
                </a:cubicBezTo>
                <a:cubicBezTo>
                  <a:pt x="12" y="6"/>
                  <a:pt x="12" y="8"/>
                  <a:pt x="13" y="10"/>
                </a:cubicBezTo>
                <a:cubicBezTo>
                  <a:pt x="15" y="12"/>
                  <a:pt x="13" y="15"/>
                  <a:pt x="11" y="17"/>
                </a:cubicBezTo>
                <a:cubicBezTo>
                  <a:pt x="10" y="19"/>
                  <a:pt x="5" y="18"/>
                  <a:pt x="4" y="19"/>
                </a:cubicBezTo>
                <a:cubicBezTo>
                  <a:pt x="2" y="21"/>
                  <a:pt x="4" y="24"/>
                  <a:pt x="2" y="26"/>
                </a:cubicBezTo>
                <a:cubicBezTo>
                  <a:pt x="0" y="28"/>
                  <a:pt x="5" y="33"/>
                  <a:pt x="7" y="35"/>
                </a:cubicBezTo>
                <a:cubicBezTo>
                  <a:pt x="9" y="37"/>
                  <a:pt x="10" y="41"/>
                  <a:pt x="13" y="45"/>
                </a:cubicBezTo>
                <a:cubicBezTo>
                  <a:pt x="16" y="47"/>
                  <a:pt x="20" y="54"/>
                  <a:pt x="22" y="58"/>
                </a:cubicBezTo>
                <a:cubicBezTo>
                  <a:pt x="22" y="58"/>
                  <a:pt x="22" y="58"/>
                  <a:pt x="22" y="58"/>
                </a:cubicBezTo>
                <a:cubicBezTo>
                  <a:pt x="24" y="58"/>
                  <a:pt x="27" y="58"/>
                  <a:pt x="27" y="57"/>
                </a:cubicBezTo>
                <a:cubicBezTo>
                  <a:pt x="29" y="54"/>
                  <a:pt x="28" y="50"/>
                  <a:pt x="31" y="50"/>
                </a:cubicBezTo>
                <a:cubicBezTo>
                  <a:pt x="35" y="50"/>
                  <a:pt x="40" y="49"/>
                  <a:pt x="42" y="49"/>
                </a:cubicBezTo>
                <a:cubicBezTo>
                  <a:pt x="43" y="49"/>
                  <a:pt x="45" y="51"/>
                  <a:pt x="47" y="52"/>
                </a:cubicBezTo>
                <a:cubicBezTo>
                  <a:pt x="49" y="49"/>
                  <a:pt x="53" y="44"/>
                  <a:pt x="53" y="41"/>
                </a:cubicBezTo>
                <a:cubicBezTo>
                  <a:pt x="53" y="38"/>
                  <a:pt x="48" y="25"/>
                  <a:pt x="48"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4" name="Freeform 717"/>
          <p:cNvSpPr>
            <a:spLocks/>
          </p:cNvSpPr>
          <p:nvPr/>
        </p:nvSpPr>
        <p:spPr bwMode="auto">
          <a:xfrm>
            <a:off x="5792665" y="3863531"/>
            <a:ext cx="54220" cy="89409"/>
          </a:xfrm>
          <a:custGeom>
            <a:avLst/>
            <a:gdLst>
              <a:gd name="T0" fmla="*/ 2147483647 w 40"/>
              <a:gd name="T1" fmla="*/ 2147483647 h 48"/>
              <a:gd name="T2" fmla="*/ 2147483647 w 40"/>
              <a:gd name="T3" fmla="*/ 2147483647 h 48"/>
              <a:gd name="T4" fmla="*/ 2147483647 w 40"/>
              <a:gd name="T5" fmla="*/ 0 h 48"/>
              <a:gd name="T6" fmla="*/ 2147483647 w 40"/>
              <a:gd name="T7" fmla="*/ 2147483647 h 48"/>
              <a:gd name="T8" fmla="*/ 2147483647 w 40"/>
              <a:gd name="T9" fmla="*/ 2147483647 h 48"/>
              <a:gd name="T10" fmla="*/ 0 w 40"/>
              <a:gd name="T11" fmla="*/ 2147483647 h 48"/>
              <a:gd name="T12" fmla="*/ 2147483647 w 40"/>
              <a:gd name="T13" fmla="*/ 2147483647 h 48"/>
              <a:gd name="T14" fmla="*/ 2147483647 w 40"/>
              <a:gd name="T15" fmla="*/ 2147483647 h 48"/>
              <a:gd name="T16" fmla="*/ 2147483647 w 40"/>
              <a:gd name="T17" fmla="*/ 2147483647 h 48"/>
              <a:gd name="T18" fmla="*/ 2147483647 w 40"/>
              <a:gd name="T19" fmla="*/ 2147483647 h 48"/>
              <a:gd name="T20" fmla="*/ 2147483647 w 40"/>
              <a:gd name="T21" fmla="*/ 2147483647 h 48"/>
              <a:gd name="T22" fmla="*/ 2147483647 w 40"/>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48"/>
              <a:gd name="T38" fmla="*/ 40 w 40"/>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48">
                <a:moveTo>
                  <a:pt x="31" y="14"/>
                </a:moveTo>
                <a:cubicBezTo>
                  <a:pt x="27" y="11"/>
                  <a:pt x="23" y="5"/>
                  <a:pt x="19" y="3"/>
                </a:cubicBezTo>
                <a:cubicBezTo>
                  <a:pt x="17" y="3"/>
                  <a:pt x="13" y="2"/>
                  <a:pt x="10" y="0"/>
                </a:cubicBezTo>
                <a:cubicBezTo>
                  <a:pt x="5" y="5"/>
                  <a:pt x="1" y="11"/>
                  <a:pt x="1" y="15"/>
                </a:cubicBezTo>
                <a:cubicBezTo>
                  <a:pt x="1" y="19"/>
                  <a:pt x="6" y="32"/>
                  <a:pt x="6" y="35"/>
                </a:cubicBezTo>
                <a:cubicBezTo>
                  <a:pt x="6" y="38"/>
                  <a:pt x="2" y="43"/>
                  <a:pt x="0" y="46"/>
                </a:cubicBezTo>
                <a:cubicBezTo>
                  <a:pt x="0" y="46"/>
                  <a:pt x="0" y="46"/>
                  <a:pt x="1" y="46"/>
                </a:cubicBezTo>
                <a:cubicBezTo>
                  <a:pt x="4" y="47"/>
                  <a:pt x="5" y="45"/>
                  <a:pt x="11" y="45"/>
                </a:cubicBezTo>
                <a:cubicBezTo>
                  <a:pt x="17" y="45"/>
                  <a:pt x="16" y="48"/>
                  <a:pt x="20" y="47"/>
                </a:cubicBezTo>
                <a:cubicBezTo>
                  <a:pt x="24" y="45"/>
                  <a:pt x="27" y="43"/>
                  <a:pt x="30" y="37"/>
                </a:cubicBezTo>
                <a:cubicBezTo>
                  <a:pt x="32" y="33"/>
                  <a:pt x="36" y="25"/>
                  <a:pt x="40" y="20"/>
                </a:cubicBezTo>
                <a:cubicBezTo>
                  <a:pt x="37" y="18"/>
                  <a:pt x="33" y="16"/>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5" name="Freeform 718"/>
          <p:cNvSpPr>
            <a:spLocks/>
          </p:cNvSpPr>
          <p:nvPr/>
        </p:nvSpPr>
        <p:spPr bwMode="auto">
          <a:xfrm>
            <a:off x="5279781" y="3699372"/>
            <a:ext cx="282820" cy="408934"/>
          </a:xfrm>
          <a:custGeom>
            <a:avLst/>
            <a:gdLst>
              <a:gd name="T0" fmla="*/ 2147483647 w 207"/>
              <a:gd name="T1" fmla="*/ 2147483647 h 222"/>
              <a:gd name="T2" fmla="*/ 2147483647 w 207"/>
              <a:gd name="T3" fmla="*/ 2147483647 h 222"/>
              <a:gd name="T4" fmla="*/ 2147483647 w 207"/>
              <a:gd name="T5" fmla="*/ 2147483647 h 222"/>
              <a:gd name="T6" fmla="*/ 2147483647 w 207"/>
              <a:gd name="T7" fmla="*/ 2147483647 h 222"/>
              <a:gd name="T8" fmla="*/ 2147483647 w 207"/>
              <a:gd name="T9" fmla="*/ 2147483647 h 222"/>
              <a:gd name="T10" fmla="*/ 2147483647 w 207"/>
              <a:gd name="T11" fmla="*/ 2147483647 h 222"/>
              <a:gd name="T12" fmla="*/ 2147483647 w 207"/>
              <a:gd name="T13" fmla="*/ 2147483647 h 222"/>
              <a:gd name="T14" fmla="*/ 2147483647 w 207"/>
              <a:gd name="T15" fmla="*/ 2147483647 h 222"/>
              <a:gd name="T16" fmla="*/ 2147483647 w 207"/>
              <a:gd name="T17" fmla="*/ 2147483647 h 222"/>
              <a:gd name="T18" fmla="*/ 2147483647 w 207"/>
              <a:gd name="T19" fmla="*/ 2147483647 h 222"/>
              <a:gd name="T20" fmla="*/ 2147483647 w 207"/>
              <a:gd name="T21" fmla="*/ 2147483647 h 222"/>
              <a:gd name="T22" fmla="*/ 2147483647 w 207"/>
              <a:gd name="T23" fmla="*/ 2147483647 h 222"/>
              <a:gd name="T24" fmla="*/ 2147483647 w 207"/>
              <a:gd name="T25" fmla="*/ 2147483647 h 222"/>
              <a:gd name="T26" fmla="*/ 2147483647 w 207"/>
              <a:gd name="T27" fmla="*/ 2147483647 h 222"/>
              <a:gd name="T28" fmla="*/ 2147483647 w 207"/>
              <a:gd name="T29" fmla="*/ 2147483647 h 222"/>
              <a:gd name="T30" fmla="*/ 2147483647 w 207"/>
              <a:gd name="T31" fmla="*/ 2147483647 h 222"/>
              <a:gd name="T32" fmla="*/ 2147483647 w 207"/>
              <a:gd name="T33" fmla="*/ 2147483647 h 222"/>
              <a:gd name="T34" fmla="*/ 2147483647 w 207"/>
              <a:gd name="T35" fmla="*/ 2147483647 h 222"/>
              <a:gd name="T36" fmla="*/ 2147483647 w 207"/>
              <a:gd name="T37" fmla="*/ 2147483647 h 222"/>
              <a:gd name="T38" fmla="*/ 2147483647 w 207"/>
              <a:gd name="T39" fmla="*/ 2147483647 h 222"/>
              <a:gd name="T40" fmla="*/ 2147483647 w 207"/>
              <a:gd name="T41" fmla="*/ 2147483647 h 222"/>
              <a:gd name="T42" fmla="*/ 2147483647 w 207"/>
              <a:gd name="T43" fmla="*/ 2147483647 h 222"/>
              <a:gd name="T44" fmla="*/ 0 w 207"/>
              <a:gd name="T45" fmla="*/ 2147483647 h 222"/>
              <a:gd name="T46" fmla="*/ 2147483647 w 207"/>
              <a:gd name="T47" fmla="*/ 2147483647 h 222"/>
              <a:gd name="T48" fmla="*/ 2147483647 w 207"/>
              <a:gd name="T49" fmla="*/ 2147483647 h 222"/>
              <a:gd name="T50" fmla="*/ 2147483647 w 207"/>
              <a:gd name="T51" fmla="*/ 2147483647 h 222"/>
              <a:gd name="T52" fmla="*/ 2147483647 w 207"/>
              <a:gd name="T53" fmla="*/ 2147483647 h 222"/>
              <a:gd name="T54" fmla="*/ 2147483647 w 207"/>
              <a:gd name="T55" fmla="*/ 2147483647 h 222"/>
              <a:gd name="T56" fmla="*/ 2147483647 w 207"/>
              <a:gd name="T57" fmla="*/ 2147483647 h 222"/>
              <a:gd name="T58" fmla="*/ 2147483647 w 207"/>
              <a:gd name="T59" fmla="*/ 2147483647 h 222"/>
              <a:gd name="T60" fmla="*/ 2147483647 w 207"/>
              <a:gd name="T61" fmla="*/ 2147483647 h 222"/>
              <a:gd name="T62" fmla="*/ 2147483647 w 207"/>
              <a:gd name="T63" fmla="*/ 2147483647 h 222"/>
              <a:gd name="T64" fmla="*/ 2147483647 w 207"/>
              <a:gd name="T65" fmla="*/ 2147483647 h 222"/>
              <a:gd name="T66" fmla="*/ 2147483647 w 207"/>
              <a:gd name="T67" fmla="*/ 2147483647 h 222"/>
              <a:gd name="T68" fmla="*/ 2147483647 w 207"/>
              <a:gd name="T69" fmla="*/ 2147483647 h 222"/>
              <a:gd name="T70" fmla="*/ 2147483647 w 207"/>
              <a:gd name="T71" fmla="*/ 2147483647 h 222"/>
              <a:gd name="T72" fmla="*/ 2147483647 w 207"/>
              <a:gd name="T73" fmla="*/ 2147483647 h 222"/>
              <a:gd name="T74" fmla="*/ 2147483647 w 207"/>
              <a:gd name="T75" fmla="*/ 2147483647 h 222"/>
              <a:gd name="T76" fmla="*/ 2147483647 w 207"/>
              <a:gd name="T77" fmla="*/ 2147483647 h 222"/>
              <a:gd name="T78" fmla="*/ 2147483647 w 207"/>
              <a:gd name="T79" fmla="*/ 2147483647 h 222"/>
              <a:gd name="T80" fmla="*/ 2147483647 w 207"/>
              <a:gd name="T81" fmla="*/ 2147483647 h 222"/>
              <a:gd name="T82" fmla="*/ 2147483647 w 207"/>
              <a:gd name="T83" fmla="*/ 2147483647 h 222"/>
              <a:gd name="T84" fmla="*/ 2147483647 w 207"/>
              <a:gd name="T85" fmla="*/ 2147483647 h 222"/>
              <a:gd name="T86" fmla="*/ 2147483647 w 207"/>
              <a:gd name="T87" fmla="*/ 2147483647 h 222"/>
              <a:gd name="T88" fmla="*/ 2147483647 w 207"/>
              <a:gd name="T89" fmla="*/ 2147483647 h 222"/>
              <a:gd name="T90" fmla="*/ 2147483647 w 207"/>
              <a:gd name="T91" fmla="*/ 2147483647 h 222"/>
              <a:gd name="T92" fmla="*/ 2147483647 w 207"/>
              <a:gd name="T93" fmla="*/ 2147483647 h 222"/>
              <a:gd name="T94" fmla="*/ 2147483647 w 207"/>
              <a:gd name="T95" fmla="*/ 2147483647 h 222"/>
              <a:gd name="T96" fmla="*/ 2147483647 w 207"/>
              <a:gd name="T97" fmla="*/ 2147483647 h 222"/>
              <a:gd name="T98" fmla="*/ 2147483647 w 207"/>
              <a:gd name="T99" fmla="*/ 2147483647 h 222"/>
              <a:gd name="T100" fmla="*/ 2147483647 w 207"/>
              <a:gd name="T101" fmla="*/ 2147483647 h 2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7"/>
              <a:gd name="T154" fmla="*/ 0 h 222"/>
              <a:gd name="T155" fmla="*/ 207 w 207"/>
              <a:gd name="T156" fmla="*/ 222 h 2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7" h="222">
                <a:moveTo>
                  <a:pt x="201" y="125"/>
                </a:moveTo>
                <a:cubicBezTo>
                  <a:pt x="204" y="124"/>
                  <a:pt x="207" y="123"/>
                  <a:pt x="205" y="119"/>
                </a:cubicBezTo>
                <a:cubicBezTo>
                  <a:pt x="204" y="115"/>
                  <a:pt x="199" y="110"/>
                  <a:pt x="199" y="102"/>
                </a:cubicBezTo>
                <a:cubicBezTo>
                  <a:pt x="199" y="94"/>
                  <a:pt x="205" y="87"/>
                  <a:pt x="204" y="85"/>
                </a:cubicBezTo>
                <a:cubicBezTo>
                  <a:pt x="203" y="83"/>
                  <a:pt x="201" y="82"/>
                  <a:pt x="198" y="83"/>
                </a:cubicBezTo>
                <a:cubicBezTo>
                  <a:pt x="196" y="85"/>
                  <a:pt x="192" y="86"/>
                  <a:pt x="189" y="85"/>
                </a:cubicBezTo>
                <a:cubicBezTo>
                  <a:pt x="186" y="83"/>
                  <a:pt x="184" y="82"/>
                  <a:pt x="182" y="83"/>
                </a:cubicBezTo>
                <a:cubicBezTo>
                  <a:pt x="181" y="85"/>
                  <a:pt x="181" y="87"/>
                  <a:pt x="179" y="85"/>
                </a:cubicBezTo>
                <a:cubicBezTo>
                  <a:pt x="177" y="83"/>
                  <a:pt x="171" y="73"/>
                  <a:pt x="167" y="72"/>
                </a:cubicBezTo>
                <a:cubicBezTo>
                  <a:pt x="164" y="71"/>
                  <a:pt x="160" y="72"/>
                  <a:pt x="159" y="72"/>
                </a:cubicBezTo>
                <a:cubicBezTo>
                  <a:pt x="157" y="72"/>
                  <a:pt x="155" y="75"/>
                  <a:pt x="153" y="74"/>
                </a:cubicBezTo>
                <a:cubicBezTo>
                  <a:pt x="151" y="73"/>
                  <a:pt x="143" y="74"/>
                  <a:pt x="142" y="71"/>
                </a:cubicBezTo>
                <a:cubicBezTo>
                  <a:pt x="140" y="68"/>
                  <a:pt x="139" y="67"/>
                  <a:pt x="140" y="64"/>
                </a:cubicBezTo>
                <a:cubicBezTo>
                  <a:pt x="141" y="61"/>
                  <a:pt x="143" y="58"/>
                  <a:pt x="141" y="55"/>
                </a:cubicBezTo>
                <a:cubicBezTo>
                  <a:pt x="138" y="53"/>
                  <a:pt x="135" y="52"/>
                  <a:pt x="135" y="49"/>
                </a:cubicBezTo>
                <a:cubicBezTo>
                  <a:pt x="135" y="46"/>
                  <a:pt x="133" y="45"/>
                  <a:pt x="132" y="45"/>
                </a:cubicBezTo>
                <a:cubicBezTo>
                  <a:pt x="130" y="45"/>
                  <a:pt x="125" y="46"/>
                  <a:pt x="126" y="43"/>
                </a:cubicBezTo>
                <a:cubicBezTo>
                  <a:pt x="128" y="41"/>
                  <a:pt x="131" y="35"/>
                  <a:pt x="131" y="31"/>
                </a:cubicBezTo>
                <a:cubicBezTo>
                  <a:pt x="132" y="28"/>
                  <a:pt x="132" y="26"/>
                  <a:pt x="133" y="23"/>
                </a:cubicBezTo>
                <a:cubicBezTo>
                  <a:pt x="133" y="22"/>
                  <a:pt x="138" y="18"/>
                  <a:pt x="143" y="15"/>
                </a:cubicBezTo>
                <a:cubicBezTo>
                  <a:pt x="143" y="15"/>
                  <a:pt x="143" y="15"/>
                  <a:pt x="143" y="15"/>
                </a:cubicBezTo>
                <a:cubicBezTo>
                  <a:pt x="143" y="13"/>
                  <a:pt x="146" y="10"/>
                  <a:pt x="149" y="10"/>
                </a:cubicBezTo>
                <a:cubicBezTo>
                  <a:pt x="152" y="9"/>
                  <a:pt x="158" y="4"/>
                  <a:pt x="154" y="2"/>
                </a:cubicBezTo>
                <a:cubicBezTo>
                  <a:pt x="151" y="0"/>
                  <a:pt x="146" y="0"/>
                  <a:pt x="144" y="2"/>
                </a:cubicBezTo>
                <a:cubicBezTo>
                  <a:pt x="143" y="4"/>
                  <a:pt x="140" y="7"/>
                  <a:pt x="139" y="7"/>
                </a:cubicBezTo>
                <a:cubicBezTo>
                  <a:pt x="138" y="8"/>
                  <a:pt x="136" y="9"/>
                  <a:pt x="134" y="10"/>
                </a:cubicBezTo>
                <a:cubicBezTo>
                  <a:pt x="133" y="11"/>
                  <a:pt x="130" y="16"/>
                  <a:pt x="128" y="16"/>
                </a:cubicBezTo>
                <a:cubicBezTo>
                  <a:pt x="125" y="16"/>
                  <a:pt x="118" y="14"/>
                  <a:pt x="116" y="17"/>
                </a:cubicBezTo>
                <a:cubicBezTo>
                  <a:pt x="114" y="20"/>
                  <a:pt x="113" y="25"/>
                  <a:pt x="111" y="23"/>
                </a:cubicBezTo>
                <a:cubicBezTo>
                  <a:pt x="109" y="21"/>
                  <a:pt x="110" y="20"/>
                  <a:pt x="109" y="19"/>
                </a:cubicBezTo>
                <a:cubicBezTo>
                  <a:pt x="107" y="18"/>
                  <a:pt x="104" y="20"/>
                  <a:pt x="103" y="21"/>
                </a:cubicBezTo>
                <a:cubicBezTo>
                  <a:pt x="102" y="22"/>
                  <a:pt x="98" y="25"/>
                  <a:pt x="97" y="29"/>
                </a:cubicBezTo>
                <a:cubicBezTo>
                  <a:pt x="96" y="34"/>
                  <a:pt x="97" y="37"/>
                  <a:pt x="95" y="40"/>
                </a:cubicBezTo>
                <a:cubicBezTo>
                  <a:pt x="92" y="42"/>
                  <a:pt x="85" y="48"/>
                  <a:pt x="83" y="52"/>
                </a:cubicBezTo>
                <a:cubicBezTo>
                  <a:pt x="81" y="55"/>
                  <a:pt x="81" y="61"/>
                  <a:pt x="80" y="60"/>
                </a:cubicBezTo>
                <a:cubicBezTo>
                  <a:pt x="79" y="60"/>
                  <a:pt x="74" y="51"/>
                  <a:pt x="71" y="48"/>
                </a:cubicBezTo>
                <a:cubicBezTo>
                  <a:pt x="68" y="45"/>
                  <a:pt x="64" y="42"/>
                  <a:pt x="64" y="44"/>
                </a:cubicBezTo>
                <a:cubicBezTo>
                  <a:pt x="64" y="45"/>
                  <a:pt x="60" y="44"/>
                  <a:pt x="58" y="42"/>
                </a:cubicBezTo>
                <a:cubicBezTo>
                  <a:pt x="56" y="41"/>
                  <a:pt x="48" y="38"/>
                  <a:pt x="46" y="38"/>
                </a:cubicBezTo>
                <a:cubicBezTo>
                  <a:pt x="43" y="38"/>
                  <a:pt x="41" y="39"/>
                  <a:pt x="40" y="41"/>
                </a:cubicBezTo>
                <a:cubicBezTo>
                  <a:pt x="38" y="42"/>
                  <a:pt x="32" y="45"/>
                  <a:pt x="31" y="45"/>
                </a:cubicBezTo>
                <a:cubicBezTo>
                  <a:pt x="30" y="46"/>
                  <a:pt x="30" y="47"/>
                  <a:pt x="27" y="48"/>
                </a:cubicBezTo>
                <a:cubicBezTo>
                  <a:pt x="24" y="48"/>
                  <a:pt x="18" y="48"/>
                  <a:pt x="16" y="46"/>
                </a:cubicBezTo>
                <a:cubicBezTo>
                  <a:pt x="14" y="44"/>
                  <a:pt x="11" y="44"/>
                  <a:pt x="8" y="43"/>
                </a:cubicBezTo>
                <a:cubicBezTo>
                  <a:pt x="7" y="42"/>
                  <a:pt x="5" y="41"/>
                  <a:pt x="3" y="39"/>
                </a:cubicBezTo>
                <a:cubicBezTo>
                  <a:pt x="1" y="40"/>
                  <a:pt x="0" y="42"/>
                  <a:pt x="0" y="43"/>
                </a:cubicBezTo>
                <a:cubicBezTo>
                  <a:pt x="1" y="46"/>
                  <a:pt x="3" y="48"/>
                  <a:pt x="3" y="50"/>
                </a:cubicBezTo>
                <a:cubicBezTo>
                  <a:pt x="2" y="50"/>
                  <a:pt x="1" y="53"/>
                  <a:pt x="1" y="55"/>
                </a:cubicBezTo>
                <a:cubicBezTo>
                  <a:pt x="2" y="55"/>
                  <a:pt x="3" y="55"/>
                  <a:pt x="4" y="55"/>
                </a:cubicBezTo>
                <a:cubicBezTo>
                  <a:pt x="7" y="56"/>
                  <a:pt x="14" y="57"/>
                  <a:pt x="16" y="60"/>
                </a:cubicBezTo>
                <a:cubicBezTo>
                  <a:pt x="19" y="62"/>
                  <a:pt x="22" y="65"/>
                  <a:pt x="22" y="64"/>
                </a:cubicBezTo>
                <a:cubicBezTo>
                  <a:pt x="22" y="63"/>
                  <a:pt x="23" y="60"/>
                  <a:pt x="24" y="62"/>
                </a:cubicBezTo>
                <a:cubicBezTo>
                  <a:pt x="25" y="64"/>
                  <a:pt x="24" y="69"/>
                  <a:pt x="28" y="69"/>
                </a:cubicBezTo>
                <a:cubicBezTo>
                  <a:pt x="32" y="70"/>
                  <a:pt x="33" y="68"/>
                  <a:pt x="34" y="67"/>
                </a:cubicBezTo>
                <a:cubicBezTo>
                  <a:pt x="36" y="67"/>
                  <a:pt x="39" y="67"/>
                  <a:pt x="37" y="64"/>
                </a:cubicBezTo>
                <a:cubicBezTo>
                  <a:pt x="35" y="62"/>
                  <a:pt x="32" y="60"/>
                  <a:pt x="33" y="58"/>
                </a:cubicBezTo>
                <a:cubicBezTo>
                  <a:pt x="33" y="57"/>
                  <a:pt x="36" y="56"/>
                  <a:pt x="37" y="54"/>
                </a:cubicBezTo>
                <a:cubicBezTo>
                  <a:pt x="39" y="53"/>
                  <a:pt x="41" y="50"/>
                  <a:pt x="44" y="48"/>
                </a:cubicBezTo>
                <a:cubicBezTo>
                  <a:pt x="46" y="45"/>
                  <a:pt x="48" y="45"/>
                  <a:pt x="50" y="45"/>
                </a:cubicBezTo>
                <a:cubicBezTo>
                  <a:pt x="52" y="46"/>
                  <a:pt x="53" y="48"/>
                  <a:pt x="55" y="49"/>
                </a:cubicBezTo>
                <a:cubicBezTo>
                  <a:pt x="56" y="50"/>
                  <a:pt x="58" y="49"/>
                  <a:pt x="58" y="51"/>
                </a:cubicBezTo>
                <a:cubicBezTo>
                  <a:pt x="58" y="53"/>
                  <a:pt x="61" y="53"/>
                  <a:pt x="61" y="55"/>
                </a:cubicBezTo>
                <a:cubicBezTo>
                  <a:pt x="61" y="56"/>
                  <a:pt x="60" y="56"/>
                  <a:pt x="60" y="58"/>
                </a:cubicBezTo>
                <a:cubicBezTo>
                  <a:pt x="60" y="60"/>
                  <a:pt x="64" y="68"/>
                  <a:pt x="67" y="70"/>
                </a:cubicBezTo>
                <a:cubicBezTo>
                  <a:pt x="69" y="71"/>
                  <a:pt x="74" y="77"/>
                  <a:pt x="74" y="81"/>
                </a:cubicBezTo>
                <a:cubicBezTo>
                  <a:pt x="74" y="85"/>
                  <a:pt x="74" y="88"/>
                  <a:pt x="74" y="91"/>
                </a:cubicBezTo>
                <a:cubicBezTo>
                  <a:pt x="74" y="93"/>
                  <a:pt x="74" y="106"/>
                  <a:pt x="73" y="109"/>
                </a:cubicBezTo>
                <a:cubicBezTo>
                  <a:pt x="72" y="112"/>
                  <a:pt x="77" y="114"/>
                  <a:pt x="76" y="117"/>
                </a:cubicBezTo>
                <a:cubicBezTo>
                  <a:pt x="75" y="119"/>
                  <a:pt x="69" y="131"/>
                  <a:pt x="65" y="132"/>
                </a:cubicBezTo>
                <a:cubicBezTo>
                  <a:pt x="62" y="133"/>
                  <a:pt x="60" y="132"/>
                  <a:pt x="58" y="134"/>
                </a:cubicBezTo>
                <a:cubicBezTo>
                  <a:pt x="55" y="137"/>
                  <a:pt x="56" y="140"/>
                  <a:pt x="55" y="141"/>
                </a:cubicBezTo>
                <a:cubicBezTo>
                  <a:pt x="54" y="142"/>
                  <a:pt x="52" y="142"/>
                  <a:pt x="52" y="144"/>
                </a:cubicBezTo>
                <a:cubicBezTo>
                  <a:pt x="52" y="144"/>
                  <a:pt x="52" y="145"/>
                  <a:pt x="52" y="146"/>
                </a:cubicBezTo>
                <a:cubicBezTo>
                  <a:pt x="55" y="148"/>
                  <a:pt x="58" y="149"/>
                  <a:pt x="59" y="150"/>
                </a:cubicBezTo>
                <a:cubicBezTo>
                  <a:pt x="62" y="151"/>
                  <a:pt x="69" y="154"/>
                  <a:pt x="70" y="157"/>
                </a:cubicBezTo>
                <a:cubicBezTo>
                  <a:pt x="72" y="159"/>
                  <a:pt x="76" y="162"/>
                  <a:pt x="81" y="162"/>
                </a:cubicBezTo>
                <a:cubicBezTo>
                  <a:pt x="85" y="162"/>
                  <a:pt x="86" y="159"/>
                  <a:pt x="89" y="160"/>
                </a:cubicBezTo>
                <a:cubicBezTo>
                  <a:pt x="91" y="161"/>
                  <a:pt x="92" y="162"/>
                  <a:pt x="93" y="163"/>
                </a:cubicBezTo>
                <a:cubicBezTo>
                  <a:pt x="95" y="164"/>
                  <a:pt x="96" y="165"/>
                  <a:pt x="99" y="165"/>
                </a:cubicBezTo>
                <a:cubicBezTo>
                  <a:pt x="105" y="166"/>
                  <a:pt x="105" y="165"/>
                  <a:pt x="108" y="169"/>
                </a:cubicBezTo>
                <a:cubicBezTo>
                  <a:pt x="112" y="172"/>
                  <a:pt x="116" y="179"/>
                  <a:pt x="119" y="180"/>
                </a:cubicBezTo>
                <a:cubicBezTo>
                  <a:pt x="122" y="181"/>
                  <a:pt x="124" y="188"/>
                  <a:pt x="126" y="190"/>
                </a:cubicBezTo>
                <a:cubicBezTo>
                  <a:pt x="128" y="193"/>
                  <a:pt x="130" y="198"/>
                  <a:pt x="132" y="198"/>
                </a:cubicBezTo>
                <a:cubicBezTo>
                  <a:pt x="134" y="198"/>
                  <a:pt x="143" y="200"/>
                  <a:pt x="145" y="198"/>
                </a:cubicBezTo>
                <a:cubicBezTo>
                  <a:pt x="148" y="195"/>
                  <a:pt x="148" y="195"/>
                  <a:pt x="151" y="196"/>
                </a:cubicBezTo>
                <a:cubicBezTo>
                  <a:pt x="155" y="197"/>
                  <a:pt x="155" y="198"/>
                  <a:pt x="157" y="197"/>
                </a:cubicBezTo>
                <a:cubicBezTo>
                  <a:pt x="159" y="196"/>
                  <a:pt x="160" y="195"/>
                  <a:pt x="162" y="197"/>
                </a:cubicBezTo>
                <a:cubicBezTo>
                  <a:pt x="164" y="198"/>
                  <a:pt x="169" y="199"/>
                  <a:pt x="169" y="202"/>
                </a:cubicBezTo>
                <a:cubicBezTo>
                  <a:pt x="168" y="204"/>
                  <a:pt x="166" y="210"/>
                  <a:pt x="164" y="212"/>
                </a:cubicBezTo>
                <a:cubicBezTo>
                  <a:pt x="162" y="214"/>
                  <a:pt x="168" y="217"/>
                  <a:pt x="168" y="217"/>
                </a:cubicBezTo>
                <a:cubicBezTo>
                  <a:pt x="168" y="217"/>
                  <a:pt x="170" y="221"/>
                  <a:pt x="169" y="222"/>
                </a:cubicBezTo>
                <a:cubicBezTo>
                  <a:pt x="174" y="222"/>
                  <a:pt x="174" y="212"/>
                  <a:pt x="174" y="209"/>
                </a:cubicBezTo>
                <a:cubicBezTo>
                  <a:pt x="174" y="205"/>
                  <a:pt x="179" y="189"/>
                  <a:pt x="179" y="184"/>
                </a:cubicBezTo>
                <a:cubicBezTo>
                  <a:pt x="179" y="179"/>
                  <a:pt x="177" y="175"/>
                  <a:pt x="174" y="171"/>
                </a:cubicBezTo>
                <a:cubicBezTo>
                  <a:pt x="172" y="168"/>
                  <a:pt x="170" y="166"/>
                  <a:pt x="170" y="163"/>
                </a:cubicBezTo>
                <a:cubicBezTo>
                  <a:pt x="170" y="160"/>
                  <a:pt x="168" y="158"/>
                  <a:pt x="172" y="157"/>
                </a:cubicBezTo>
                <a:cubicBezTo>
                  <a:pt x="177" y="155"/>
                  <a:pt x="185" y="155"/>
                  <a:pt x="181" y="153"/>
                </a:cubicBezTo>
                <a:cubicBezTo>
                  <a:pt x="177" y="151"/>
                  <a:pt x="173" y="152"/>
                  <a:pt x="173" y="150"/>
                </a:cubicBezTo>
                <a:cubicBezTo>
                  <a:pt x="173" y="147"/>
                  <a:pt x="173" y="143"/>
                  <a:pt x="173" y="143"/>
                </a:cubicBezTo>
                <a:cubicBezTo>
                  <a:pt x="173" y="143"/>
                  <a:pt x="187" y="145"/>
                  <a:pt x="193" y="143"/>
                </a:cubicBezTo>
                <a:cubicBezTo>
                  <a:pt x="199" y="140"/>
                  <a:pt x="206" y="137"/>
                  <a:pt x="207" y="139"/>
                </a:cubicBezTo>
                <a:cubicBezTo>
                  <a:pt x="207" y="135"/>
                  <a:pt x="206" y="133"/>
                  <a:pt x="203" y="130"/>
                </a:cubicBezTo>
                <a:cubicBezTo>
                  <a:pt x="200" y="128"/>
                  <a:pt x="198" y="127"/>
                  <a:pt x="201" y="12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6" name="Freeform 719"/>
          <p:cNvSpPr>
            <a:spLocks/>
          </p:cNvSpPr>
          <p:nvPr/>
        </p:nvSpPr>
        <p:spPr bwMode="auto">
          <a:xfrm>
            <a:off x="5313485" y="3969063"/>
            <a:ext cx="104042" cy="161228"/>
          </a:xfrm>
          <a:custGeom>
            <a:avLst/>
            <a:gdLst>
              <a:gd name="T0" fmla="*/ 2147483647 w 76"/>
              <a:gd name="T1" fmla="*/ 2147483647 h 88"/>
              <a:gd name="T2" fmla="*/ 2147483647 w 76"/>
              <a:gd name="T3" fmla="*/ 2147483647 h 88"/>
              <a:gd name="T4" fmla="*/ 2147483647 w 76"/>
              <a:gd name="T5" fmla="*/ 2147483647 h 88"/>
              <a:gd name="T6" fmla="*/ 2147483647 w 76"/>
              <a:gd name="T7" fmla="*/ 0 h 88"/>
              <a:gd name="T8" fmla="*/ 2147483647 w 76"/>
              <a:gd name="T9" fmla="*/ 2147483647 h 88"/>
              <a:gd name="T10" fmla="*/ 2147483647 w 76"/>
              <a:gd name="T11" fmla="*/ 2147483647 h 88"/>
              <a:gd name="T12" fmla="*/ 2147483647 w 76"/>
              <a:gd name="T13" fmla="*/ 2147483647 h 88"/>
              <a:gd name="T14" fmla="*/ 2147483647 w 76"/>
              <a:gd name="T15" fmla="*/ 2147483647 h 88"/>
              <a:gd name="T16" fmla="*/ 2147483647 w 76"/>
              <a:gd name="T17" fmla="*/ 2147483647 h 88"/>
              <a:gd name="T18" fmla="*/ 2147483647 w 76"/>
              <a:gd name="T19" fmla="*/ 2147483647 h 88"/>
              <a:gd name="T20" fmla="*/ 2147483647 w 76"/>
              <a:gd name="T21" fmla="*/ 2147483647 h 88"/>
              <a:gd name="T22" fmla="*/ 2147483647 w 76"/>
              <a:gd name="T23" fmla="*/ 2147483647 h 88"/>
              <a:gd name="T24" fmla="*/ 2147483647 w 76"/>
              <a:gd name="T25" fmla="*/ 2147483647 h 88"/>
              <a:gd name="T26" fmla="*/ 2147483647 w 76"/>
              <a:gd name="T27" fmla="*/ 2147483647 h 88"/>
              <a:gd name="T28" fmla="*/ 2147483647 w 76"/>
              <a:gd name="T29" fmla="*/ 2147483647 h 88"/>
              <a:gd name="T30" fmla="*/ 2147483647 w 76"/>
              <a:gd name="T31" fmla="*/ 2147483647 h 88"/>
              <a:gd name="T32" fmla="*/ 2147483647 w 76"/>
              <a:gd name="T33" fmla="*/ 2147483647 h 88"/>
              <a:gd name="T34" fmla="*/ 2147483647 w 76"/>
              <a:gd name="T35" fmla="*/ 2147483647 h 88"/>
              <a:gd name="T36" fmla="*/ 2147483647 w 76"/>
              <a:gd name="T37" fmla="*/ 2147483647 h 88"/>
              <a:gd name="T38" fmla="*/ 2147483647 w 76"/>
              <a:gd name="T39" fmla="*/ 2147483647 h 88"/>
              <a:gd name="T40" fmla="*/ 2147483647 w 76"/>
              <a:gd name="T41" fmla="*/ 2147483647 h 88"/>
              <a:gd name="T42" fmla="*/ 2147483647 w 76"/>
              <a:gd name="T43" fmla="*/ 2147483647 h 88"/>
              <a:gd name="T44" fmla="*/ 2147483647 w 76"/>
              <a:gd name="T45" fmla="*/ 2147483647 h 88"/>
              <a:gd name="T46" fmla="*/ 2147483647 w 76"/>
              <a:gd name="T47" fmla="*/ 2147483647 h 88"/>
              <a:gd name="T48" fmla="*/ 2147483647 w 76"/>
              <a:gd name="T49" fmla="*/ 2147483647 h 88"/>
              <a:gd name="T50" fmla="*/ 2147483647 w 76"/>
              <a:gd name="T51" fmla="*/ 2147483647 h 88"/>
              <a:gd name="T52" fmla="*/ 2147483647 w 76"/>
              <a:gd name="T53" fmla="*/ 2147483647 h 88"/>
              <a:gd name="T54" fmla="*/ 2147483647 w 76"/>
              <a:gd name="T55" fmla="*/ 2147483647 h 88"/>
              <a:gd name="T56" fmla="*/ 2147483647 w 76"/>
              <a:gd name="T57" fmla="*/ 2147483647 h 88"/>
              <a:gd name="T58" fmla="*/ 2147483647 w 76"/>
              <a:gd name="T59" fmla="*/ 2147483647 h 88"/>
              <a:gd name="T60" fmla="*/ 2147483647 w 76"/>
              <a:gd name="T61" fmla="*/ 2147483647 h 88"/>
              <a:gd name="T62" fmla="*/ 2147483647 w 76"/>
              <a:gd name="T63" fmla="*/ 2147483647 h 88"/>
              <a:gd name="T64" fmla="*/ 2147483647 w 76"/>
              <a:gd name="T65" fmla="*/ 2147483647 h 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88"/>
              <a:gd name="T101" fmla="*/ 76 w 76"/>
              <a:gd name="T102" fmla="*/ 88 h 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88">
                <a:moveTo>
                  <a:pt x="56" y="16"/>
                </a:moveTo>
                <a:cubicBezTo>
                  <a:pt x="51" y="16"/>
                  <a:pt x="47" y="13"/>
                  <a:pt x="45" y="11"/>
                </a:cubicBezTo>
                <a:cubicBezTo>
                  <a:pt x="44" y="8"/>
                  <a:pt x="37" y="5"/>
                  <a:pt x="34" y="4"/>
                </a:cubicBezTo>
                <a:cubicBezTo>
                  <a:pt x="33" y="3"/>
                  <a:pt x="30" y="2"/>
                  <a:pt x="27" y="0"/>
                </a:cubicBezTo>
                <a:cubicBezTo>
                  <a:pt x="28" y="2"/>
                  <a:pt x="28" y="5"/>
                  <a:pt x="26" y="5"/>
                </a:cubicBezTo>
                <a:cubicBezTo>
                  <a:pt x="24" y="6"/>
                  <a:pt x="21" y="6"/>
                  <a:pt x="19" y="7"/>
                </a:cubicBezTo>
                <a:cubicBezTo>
                  <a:pt x="17" y="8"/>
                  <a:pt x="13" y="8"/>
                  <a:pt x="13" y="10"/>
                </a:cubicBezTo>
                <a:cubicBezTo>
                  <a:pt x="13" y="11"/>
                  <a:pt x="13" y="17"/>
                  <a:pt x="12" y="18"/>
                </a:cubicBezTo>
                <a:cubicBezTo>
                  <a:pt x="11" y="20"/>
                  <a:pt x="6" y="22"/>
                  <a:pt x="7" y="24"/>
                </a:cubicBezTo>
                <a:cubicBezTo>
                  <a:pt x="7" y="25"/>
                  <a:pt x="7" y="28"/>
                  <a:pt x="7" y="29"/>
                </a:cubicBezTo>
                <a:cubicBezTo>
                  <a:pt x="6" y="29"/>
                  <a:pt x="4" y="33"/>
                  <a:pt x="3" y="35"/>
                </a:cubicBezTo>
                <a:cubicBezTo>
                  <a:pt x="2" y="37"/>
                  <a:pt x="4" y="40"/>
                  <a:pt x="3" y="42"/>
                </a:cubicBezTo>
                <a:cubicBezTo>
                  <a:pt x="2" y="44"/>
                  <a:pt x="0" y="48"/>
                  <a:pt x="2" y="50"/>
                </a:cubicBezTo>
                <a:cubicBezTo>
                  <a:pt x="4" y="51"/>
                  <a:pt x="6" y="55"/>
                  <a:pt x="8" y="55"/>
                </a:cubicBezTo>
                <a:cubicBezTo>
                  <a:pt x="10" y="55"/>
                  <a:pt x="12" y="50"/>
                  <a:pt x="13" y="49"/>
                </a:cubicBezTo>
                <a:cubicBezTo>
                  <a:pt x="15" y="47"/>
                  <a:pt x="15" y="47"/>
                  <a:pt x="14" y="49"/>
                </a:cubicBezTo>
                <a:cubicBezTo>
                  <a:pt x="13" y="51"/>
                  <a:pt x="14" y="51"/>
                  <a:pt x="15" y="52"/>
                </a:cubicBezTo>
                <a:cubicBezTo>
                  <a:pt x="16" y="52"/>
                  <a:pt x="17" y="52"/>
                  <a:pt x="16" y="54"/>
                </a:cubicBezTo>
                <a:cubicBezTo>
                  <a:pt x="16" y="57"/>
                  <a:pt x="15" y="59"/>
                  <a:pt x="14" y="62"/>
                </a:cubicBezTo>
                <a:cubicBezTo>
                  <a:pt x="13" y="64"/>
                  <a:pt x="12" y="63"/>
                  <a:pt x="11" y="64"/>
                </a:cubicBezTo>
                <a:cubicBezTo>
                  <a:pt x="11" y="66"/>
                  <a:pt x="11" y="68"/>
                  <a:pt x="11" y="69"/>
                </a:cubicBezTo>
                <a:cubicBezTo>
                  <a:pt x="11" y="71"/>
                  <a:pt x="9" y="73"/>
                  <a:pt x="8" y="73"/>
                </a:cubicBezTo>
                <a:cubicBezTo>
                  <a:pt x="7" y="74"/>
                  <a:pt x="13" y="78"/>
                  <a:pt x="15" y="78"/>
                </a:cubicBezTo>
                <a:cubicBezTo>
                  <a:pt x="17" y="78"/>
                  <a:pt x="20" y="81"/>
                  <a:pt x="22" y="84"/>
                </a:cubicBezTo>
                <a:cubicBezTo>
                  <a:pt x="24" y="88"/>
                  <a:pt x="25" y="84"/>
                  <a:pt x="27" y="82"/>
                </a:cubicBezTo>
                <a:cubicBezTo>
                  <a:pt x="30" y="79"/>
                  <a:pt x="33" y="70"/>
                  <a:pt x="38" y="63"/>
                </a:cubicBezTo>
                <a:cubicBezTo>
                  <a:pt x="42" y="57"/>
                  <a:pt x="50" y="56"/>
                  <a:pt x="55" y="54"/>
                </a:cubicBezTo>
                <a:cubicBezTo>
                  <a:pt x="59" y="53"/>
                  <a:pt x="63" y="48"/>
                  <a:pt x="67" y="44"/>
                </a:cubicBezTo>
                <a:cubicBezTo>
                  <a:pt x="72" y="41"/>
                  <a:pt x="72" y="37"/>
                  <a:pt x="73" y="35"/>
                </a:cubicBezTo>
                <a:cubicBezTo>
                  <a:pt x="74" y="32"/>
                  <a:pt x="74" y="31"/>
                  <a:pt x="76" y="29"/>
                </a:cubicBezTo>
                <a:cubicBezTo>
                  <a:pt x="76" y="27"/>
                  <a:pt x="73" y="22"/>
                  <a:pt x="68" y="17"/>
                </a:cubicBezTo>
                <a:cubicBezTo>
                  <a:pt x="67" y="16"/>
                  <a:pt x="66" y="15"/>
                  <a:pt x="64" y="14"/>
                </a:cubicBezTo>
                <a:cubicBezTo>
                  <a:pt x="61" y="13"/>
                  <a:pt x="60" y="16"/>
                  <a:pt x="5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7" name="Freeform 720"/>
          <p:cNvSpPr>
            <a:spLocks/>
          </p:cNvSpPr>
          <p:nvPr/>
        </p:nvSpPr>
        <p:spPr bwMode="auto">
          <a:xfrm>
            <a:off x="5306158" y="3999843"/>
            <a:ext cx="230066" cy="454371"/>
          </a:xfrm>
          <a:custGeom>
            <a:avLst/>
            <a:gdLst>
              <a:gd name="T0" fmla="*/ 2147483647 w 168"/>
              <a:gd name="T1" fmla="*/ 2147483647 h 246"/>
              <a:gd name="T2" fmla="*/ 2147483647 w 168"/>
              <a:gd name="T3" fmla="*/ 2147483647 h 246"/>
              <a:gd name="T4" fmla="*/ 2147483647 w 168"/>
              <a:gd name="T5" fmla="*/ 2147483647 h 246"/>
              <a:gd name="T6" fmla="*/ 2147483647 w 168"/>
              <a:gd name="T7" fmla="*/ 2147483647 h 246"/>
              <a:gd name="T8" fmla="*/ 2147483647 w 168"/>
              <a:gd name="T9" fmla="*/ 2147483647 h 246"/>
              <a:gd name="T10" fmla="*/ 2147483647 w 168"/>
              <a:gd name="T11" fmla="*/ 2147483647 h 246"/>
              <a:gd name="T12" fmla="*/ 2147483647 w 168"/>
              <a:gd name="T13" fmla="*/ 2147483647 h 246"/>
              <a:gd name="T14" fmla="*/ 2147483647 w 168"/>
              <a:gd name="T15" fmla="*/ 2147483647 h 246"/>
              <a:gd name="T16" fmla="*/ 2147483647 w 168"/>
              <a:gd name="T17" fmla="*/ 2147483647 h 246"/>
              <a:gd name="T18" fmla="*/ 2147483647 w 168"/>
              <a:gd name="T19" fmla="*/ 2147483647 h 246"/>
              <a:gd name="T20" fmla="*/ 2147483647 w 168"/>
              <a:gd name="T21" fmla="*/ 2147483647 h 246"/>
              <a:gd name="T22" fmla="*/ 2147483647 w 168"/>
              <a:gd name="T23" fmla="*/ 2147483647 h 246"/>
              <a:gd name="T24" fmla="*/ 2147483647 w 168"/>
              <a:gd name="T25" fmla="*/ 2147483647 h 246"/>
              <a:gd name="T26" fmla="*/ 2147483647 w 168"/>
              <a:gd name="T27" fmla="*/ 2147483647 h 246"/>
              <a:gd name="T28" fmla="*/ 2147483647 w 168"/>
              <a:gd name="T29" fmla="*/ 2147483647 h 246"/>
              <a:gd name="T30" fmla="*/ 2147483647 w 168"/>
              <a:gd name="T31" fmla="*/ 2147483647 h 246"/>
              <a:gd name="T32" fmla="*/ 2147483647 w 168"/>
              <a:gd name="T33" fmla="*/ 2147483647 h 246"/>
              <a:gd name="T34" fmla="*/ 2147483647 w 168"/>
              <a:gd name="T35" fmla="*/ 2147483647 h 246"/>
              <a:gd name="T36" fmla="*/ 2147483647 w 168"/>
              <a:gd name="T37" fmla="*/ 2147483647 h 246"/>
              <a:gd name="T38" fmla="*/ 2147483647 w 168"/>
              <a:gd name="T39" fmla="*/ 2147483647 h 246"/>
              <a:gd name="T40" fmla="*/ 2147483647 w 168"/>
              <a:gd name="T41" fmla="*/ 2147483647 h 246"/>
              <a:gd name="T42" fmla="*/ 2147483647 w 168"/>
              <a:gd name="T43" fmla="*/ 2147483647 h 246"/>
              <a:gd name="T44" fmla="*/ 2147483647 w 168"/>
              <a:gd name="T45" fmla="*/ 2147483647 h 246"/>
              <a:gd name="T46" fmla="*/ 2147483647 w 168"/>
              <a:gd name="T47" fmla="*/ 2147483647 h 246"/>
              <a:gd name="T48" fmla="*/ 2147483647 w 168"/>
              <a:gd name="T49" fmla="*/ 2147483647 h 246"/>
              <a:gd name="T50" fmla="*/ 2147483647 w 168"/>
              <a:gd name="T51" fmla="*/ 2147483647 h 246"/>
              <a:gd name="T52" fmla="*/ 2147483647 w 168"/>
              <a:gd name="T53" fmla="*/ 2147483647 h 246"/>
              <a:gd name="T54" fmla="*/ 2147483647 w 168"/>
              <a:gd name="T55" fmla="*/ 2147483647 h 246"/>
              <a:gd name="T56" fmla="*/ 2147483647 w 168"/>
              <a:gd name="T57" fmla="*/ 2147483647 h 246"/>
              <a:gd name="T58" fmla="*/ 2147483647 w 168"/>
              <a:gd name="T59" fmla="*/ 2147483647 h 246"/>
              <a:gd name="T60" fmla="*/ 2147483647 w 168"/>
              <a:gd name="T61" fmla="*/ 2147483647 h 246"/>
              <a:gd name="T62" fmla="*/ 2147483647 w 168"/>
              <a:gd name="T63" fmla="*/ 2147483647 h 246"/>
              <a:gd name="T64" fmla="*/ 2147483647 w 168"/>
              <a:gd name="T65" fmla="*/ 2147483647 h 246"/>
              <a:gd name="T66" fmla="*/ 2147483647 w 168"/>
              <a:gd name="T67" fmla="*/ 2147483647 h 246"/>
              <a:gd name="T68" fmla="*/ 2147483647 w 168"/>
              <a:gd name="T69" fmla="*/ 2147483647 h 246"/>
              <a:gd name="T70" fmla="*/ 2147483647 w 168"/>
              <a:gd name="T71" fmla="*/ 2147483647 h 246"/>
              <a:gd name="T72" fmla="*/ 2147483647 w 168"/>
              <a:gd name="T73" fmla="*/ 2147483647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246"/>
              <a:gd name="T113" fmla="*/ 168 w 168"/>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246">
                <a:moveTo>
                  <a:pt x="148" y="54"/>
                </a:moveTo>
                <a:cubicBezTo>
                  <a:pt x="148" y="54"/>
                  <a:pt x="142" y="51"/>
                  <a:pt x="144" y="49"/>
                </a:cubicBezTo>
                <a:cubicBezTo>
                  <a:pt x="146" y="47"/>
                  <a:pt x="148" y="41"/>
                  <a:pt x="149" y="39"/>
                </a:cubicBezTo>
                <a:cubicBezTo>
                  <a:pt x="149" y="36"/>
                  <a:pt x="144" y="35"/>
                  <a:pt x="142" y="34"/>
                </a:cubicBezTo>
                <a:cubicBezTo>
                  <a:pt x="140" y="32"/>
                  <a:pt x="139" y="33"/>
                  <a:pt x="137" y="34"/>
                </a:cubicBezTo>
                <a:cubicBezTo>
                  <a:pt x="135" y="35"/>
                  <a:pt x="135" y="34"/>
                  <a:pt x="131" y="33"/>
                </a:cubicBezTo>
                <a:cubicBezTo>
                  <a:pt x="128" y="32"/>
                  <a:pt x="128" y="32"/>
                  <a:pt x="125" y="35"/>
                </a:cubicBezTo>
                <a:cubicBezTo>
                  <a:pt x="123" y="37"/>
                  <a:pt x="114" y="35"/>
                  <a:pt x="112" y="35"/>
                </a:cubicBezTo>
                <a:cubicBezTo>
                  <a:pt x="110" y="35"/>
                  <a:pt x="108" y="30"/>
                  <a:pt x="106" y="27"/>
                </a:cubicBezTo>
                <a:cubicBezTo>
                  <a:pt x="104" y="25"/>
                  <a:pt x="102" y="18"/>
                  <a:pt x="99" y="17"/>
                </a:cubicBezTo>
                <a:cubicBezTo>
                  <a:pt x="96" y="16"/>
                  <a:pt x="92" y="9"/>
                  <a:pt x="88" y="6"/>
                </a:cubicBezTo>
                <a:cubicBezTo>
                  <a:pt x="85" y="2"/>
                  <a:pt x="85" y="3"/>
                  <a:pt x="79" y="2"/>
                </a:cubicBezTo>
                <a:cubicBezTo>
                  <a:pt x="76" y="2"/>
                  <a:pt x="75" y="1"/>
                  <a:pt x="73" y="0"/>
                </a:cubicBezTo>
                <a:cubicBezTo>
                  <a:pt x="78" y="5"/>
                  <a:pt x="81" y="10"/>
                  <a:pt x="81" y="12"/>
                </a:cubicBezTo>
                <a:cubicBezTo>
                  <a:pt x="79" y="14"/>
                  <a:pt x="79" y="15"/>
                  <a:pt x="78" y="18"/>
                </a:cubicBezTo>
                <a:cubicBezTo>
                  <a:pt x="77" y="20"/>
                  <a:pt x="77" y="24"/>
                  <a:pt x="72" y="27"/>
                </a:cubicBezTo>
                <a:cubicBezTo>
                  <a:pt x="68" y="31"/>
                  <a:pt x="64" y="36"/>
                  <a:pt x="60" y="37"/>
                </a:cubicBezTo>
                <a:cubicBezTo>
                  <a:pt x="55" y="39"/>
                  <a:pt x="47" y="40"/>
                  <a:pt x="43" y="46"/>
                </a:cubicBezTo>
                <a:cubicBezTo>
                  <a:pt x="38" y="53"/>
                  <a:pt x="35" y="62"/>
                  <a:pt x="32" y="65"/>
                </a:cubicBezTo>
                <a:cubicBezTo>
                  <a:pt x="30" y="67"/>
                  <a:pt x="29" y="71"/>
                  <a:pt x="27" y="67"/>
                </a:cubicBezTo>
                <a:cubicBezTo>
                  <a:pt x="25" y="64"/>
                  <a:pt x="22" y="61"/>
                  <a:pt x="20" y="61"/>
                </a:cubicBezTo>
                <a:cubicBezTo>
                  <a:pt x="18" y="61"/>
                  <a:pt x="12" y="57"/>
                  <a:pt x="13" y="56"/>
                </a:cubicBezTo>
                <a:cubicBezTo>
                  <a:pt x="14" y="56"/>
                  <a:pt x="16" y="54"/>
                  <a:pt x="16" y="52"/>
                </a:cubicBezTo>
                <a:cubicBezTo>
                  <a:pt x="16" y="51"/>
                  <a:pt x="16" y="49"/>
                  <a:pt x="16" y="47"/>
                </a:cubicBezTo>
                <a:cubicBezTo>
                  <a:pt x="15" y="47"/>
                  <a:pt x="15" y="47"/>
                  <a:pt x="14" y="47"/>
                </a:cubicBezTo>
                <a:cubicBezTo>
                  <a:pt x="12" y="49"/>
                  <a:pt x="9" y="51"/>
                  <a:pt x="8" y="53"/>
                </a:cubicBezTo>
                <a:cubicBezTo>
                  <a:pt x="6" y="55"/>
                  <a:pt x="0" y="60"/>
                  <a:pt x="2" y="65"/>
                </a:cubicBezTo>
                <a:cubicBezTo>
                  <a:pt x="4" y="70"/>
                  <a:pt x="9" y="76"/>
                  <a:pt x="7" y="78"/>
                </a:cubicBezTo>
                <a:cubicBezTo>
                  <a:pt x="5" y="79"/>
                  <a:pt x="3" y="79"/>
                  <a:pt x="3" y="81"/>
                </a:cubicBezTo>
                <a:cubicBezTo>
                  <a:pt x="4" y="84"/>
                  <a:pt x="15" y="86"/>
                  <a:pt x="20" y="95"/>
                </a:cubicBezTo>
                <a:cubicBezTo>
                  <a:pt x="25" y="104"/>
                  <a:pt x="29" y="109"/>
                  <a:pt x="31" y="111"/>
                </a:cubicBezTo>
                <a:cubicBezTo>
                  <a:pt x="32" y="113"/>
                  <a:pt x="39" y="129"/>
                  <a:pt x="42" y="136"/>
                </a:cubicBezTo>
                <a:cubicBezTo>
                  <a:pt x="44" y="142"/>
                  <a:pt x="62" y="172"/>
                  <a:pt x="65" y="175"/>
                </a:cubicBezTo>
                <a:cubicBezTo>
                  <a:pt x="67" y="179"/>
                  <a:pt x="68" y="183"/>
                  <a:pt x="67" y="184"/>
                </a:cubicBezTo>
                <a:cubicBezTo>
                  <a:pt x="66" y="185"/>
                  <a:pt x="66" y="183"/>
                  <a:pt x="65" y="185"/>
                </a:cubicBezTo>
                <a:cubicBezTo>
                  <a:pt x="65" y="187"/>
                  <a:pt x="76" y="199"/>
                  <a:pt x="77" y="201"/>
                </a:cubicBezTo>
                <a:cubicBezTo>
                  <a:pt x="78" y="202"/>
                  <a:pt x="79" y="204"/>
                  <a:pt x="81" y="206"/>
                </a:cubicBezTo>
                <a:cubicBezTo>
                  <a:pt x="83" y="207"/>
                  <a:pt x="105" y="217"/>
                  <a:pt x="109" y="221"/>
                </a:cubicBezTo>
                <a:cubicBezTo>
                  <a:pt x="114" y="224"/>
                  <a:pt x="131" y="233"/>
                  <a:pt x="132" y="235"/>
                </a:cubicBezTo>
                <a:cubicBezTo>
                  <a:pt x="132" y="237"/>
                  <a:pt x="133" y="238"/>
                  <a:pt x="136" y="240"/>
                </a:cubicBezTo>
                <a:cubicBezTo>
                  <a:pt x="138" y="242"/>
                  <a:pt x="144" y="245"/>
                  <a:pt x="145" y="246"/>
                </a:cubicBezTo>
                <a:cubicBezTo>
                  <a:pt x="145" y="246"/>
                  <a:pt x="145" y="246"/>
                  <a:pt x="145" y="246"/>
                </a:cubicBezTo>
                <a:cubicBezTo>
                  <a:pt x="151" y="245"/>
                  <a:pt x="152" y="241"/>
                  <a:pt x="152" y="240"/>
                </a:cubicBezTo>
                <a:cubicBezTo>
                  <a:pt x="152" y="237"/>
                  <a:pt x="155" y="237"/>
                  <a:pt x="156" y="235"/>
                </a:cubicBezTo>
                <a:cubicBezTo>
                  <a:pt x="156" y="234"/>
                  <a:pt x="155" y="231"/>
                  <a:pt x="157" y="228"/>
                </a:cubicBezTo>
                <a:cubicBezTo>
                  <a:pt x="158" y="225"/>
                  <a:pt x="166" y="220"/>
                  <a:pt x="166" y="217"/>
                </a:cubicBezTo>
                <a:cubicBezTo>
                  <a:pt x="166" y="214"/>
                  <a:pt x="162" y="216"/>
                  <a:pt x="160" y="213"/>
                </a:cubicBezTo>
                <a:cubicBezTo>
                  <a:pt x="157" y="210"/>
                  <a:pt x="159" y="206"/>
                  <a:pt x="159" y="204"/>
                </a:cubicBezTo>
                <a:cubicBezTo>
                  <a:pt x="159" y="202"/>
                  <a:pt x="159" y="199"/>
                  <a:pt x="162" y="197"/>
                </a:cubicBezTo>
                <a:cubicBezTo>
                  <a:pt x="165" y="194"/>
                  <a:pt x="166" y="193"/>
                  <a:pt x="166" y="189"/>
                </a:cubicBezTo>
                <a:cubicBezTo>
                  <a:pt x="165" y="186"/>
                  <a:pt x="166" y="181"/>
                  <a:pt x="166" y="175"/>
                </a:cubicBezTo>
                <a:cubicBezTo>
                  <a:pt x="166" y="169"/>
                  <a:pt x="168" y="169"/>
                  <a:pt x="168" y="169"/>
                </a:cubicBezTo>
                <a:cubicBezTo>
                  <a:pt x="168" y="169"/>
                  <a:pt x="164" y="159"/>
                  <a:pt x="162" y="156"/>
                </a:cubicBezTo>
                <a:cubicBezTo>
                  <a:pt x="161" y="153"/>
                  <a:pt x="157" y="148"/>
                  <a:pt x="156" y="148"/>
                </a:cubicBezTo>
                <a:cubicBezTo>
                  <a:pt x="154" y="147"/>
                  <a:pt x="150" y="149"/>
                  <a:pt x="148" y="149"/>
                </a:cubicBezTo>
                <a:cubicBezTo>
                  <a:pt x="146" y="150"/>
                  <a:pt x="143" y="147"/>
                  <a:pt x="143" y="147"/>
                </a:cubicBezTo>
                <a:cubicBezTo>
                  <a:pt x="143" y="127"/>
                  <a:pt x="143" y="127"/>
                  <a:pt x="143" y="127"/>
                </a:cubicBezTo>
                <a:cubicBezTo>
                  <a:pt x="143" y="127"/>
                  <a:pt x="136" y="133"/>
                  <a:pt x="132" y="135"/>
                </a:cubicBezTo>
                <a:cubicBezTo>
                  <a:pt x="129" y="136"/>
                  <a:pt x="127" y="135"/>
                  <a:pt x="123" y="134"/>
                </a:cubicBezTo>
                <a:cubicBezTo>
                  <a:pt x="118" y="133"/>
                  <a:pt x="118" y="128"/>
                  <a:pt x="116" y="127"/>
                </a:cubicBezTo>
                <a:cubicBezTo>
                  <a:pt x="114" y="126"/>
                  <a:pt x="111" y="127"/>
                  <a:pt x="109" y="124"/>
                </a:cubicBezTo>
                <a:cubicBezTo>
                  <a:pt x="108" y="120"/>
                  <a:pt x="108" y="117"/>
                  <a:pt x="106" y="113"/>
                </a:cubicBezTo>
                <a:cubicBezTo>
                  <a:pt x="105" y="110"/>
                  <a:pt x="100" y="107"/>
                  <a:pt x="99" y="104"/>
                </a:cubicBezTo>
                <a:cubicBezTo>
                  <a:pt x="98" y="101"/>
                  <a:pt x="101" y="96"/>
                  <a:pt x="101" y="93"/>
                </a:cubicBezTo>
                <a:cubicBezTo>
                  <a:pt x="101" y="90"/>
                  <a:pt x="106" y="89"/>
                  <a:pt x="108" y="88"/>
                </a:cubicBezTo>
                <a:cubicBezTo>
                  <a:pt x="111" y="87"/>
                  <a:pt x="110" y="84"/>
                  <a:pt x="110" y="82"/>
                </a:cubicBezTo>
                <a:cubicBezTo>
                  <a:pt x="111" y="79"/>
                  <a:pt x="110" y="71"/>
                  <a:pt x="112" y="70"/>
                </a:cubicBezTo>
                <a:cubicBezTo>
                  <a:pt x="113" y="68"/>
                  <a:pt x="121" y="63"/>
                  <a:pt x="127" y="63"/>
                </a:cubicBezTo>
                <a:cubicBezTo>
                  <a:pt x="132" y="62"/>
                  <a:pt x="135" y="62"/>
                  <a:pt x="137" y="60"/>
                </a:cubicBezTo>
                <a:cubicBezTo>
                  <a:pt x="139" y="58"/>
                  <a:pt x="140" y="59"/>
                  <a:pt x="143" y="59"/>
                </a:cubicBezTo>
                <a:cubicBezTo>
                  <a:pt x="146" y="59"/>
                  <a:pt x="147" y="59"/>
                  <a:pt x="149" y="59"/>
                </a:cubicBezTo>
                <a:cubicBezTo>
                  <a:pt x="149" y="59"/>
                  <a:pt x="149" y="59"/>
                  <a:pt x="149" y="59"/>
                </a:cubicBezTo>
                <a:cubicBezTo>
                  <a:pt x="149" y="59"/>
                  <a:pt x="149" y="59"/>
                  <a:pt x="149" y="59"/>
                </a:cubicBezTo>
                <a:cubicBezTo>
                  <a:pt x="150" y="58"/>
                  <a:pt x="148" y="54"/>
                  <a:pt x="148" y="5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8" name="Freeform 721"/>
          <p:cNvSpPr>
            <a:spLocks/>
          </p:cNvSpPr>
          <p:nvPr/>
        </p:nvSpPr>
        <p:spPr bwMode="auto">
          <a:xfrm>
            <a:off x="5407270" y="4433694"/>
            <a:ext cx="156796" cy="1020136"/>
          </a:xfrm>
          <a:custGeom>
            <a:avLst/>
            <a:gdLst>
              <a:gd name="T0" fmla="*/ 2147483647 w 114"/>
              <a:gd name="T1" fmla="*/ 2147483647 h 554"/>
              <a:gd name="T2" fmla="*/ 2147483647 w 114"/>
              <a:gd name="T3" fmla="*/ 2147483647 h 554"/>
              <a:gd name="T4" fmla="*/ 2147483647 w 114"/>
              <a:gd name="T5" fmla="*/ 2147483647 h 554"/>
              <a:gd name="T6" fmla="*/ 2147483647 w 114"/>
              <a:gd name="T7" fmla="*/ 2147483647 h 554"/>
              <a:gd name="T8" fmla="*/ 2147483647 w 114"/>
              <a:gd name="T9" fmla="*/ 2147483647 h 554"/>
              <a:gd name="T10" fmla="*/ 2147483647 w 114"/>
              <a:gd name="T11" fmla="*/ 2147483647 h 554"/>
              <a:gd name="T12" fmla="*/ 2147483647 w 114"/>
              <a:gd name="T13" fmla="*/ 2147483647 h 554"/>
              <a:gd name="T14" fmla="*/ 2147483647 w 114"/>
              <a:gd name="T15" fmla="*/ 2147483647 h 554"/>
              <a:gd name="T16" fmla="*/ 2147483647 w 114"/>
              <a:gd name="T17" fmla="*/ 2147483647 h 554"/>
              <a:gd name="T18" fmla="*/ 2147483647 w 114"/>
              <a:gd name="T19" fmla="*/ 2147483647 h 554"/>
              <a:gd name="T20" fmla="*/ 2147483647 w 114"/>
              <a:gd name="T21" fmla="*/ 2147483647 h 554"/>
              <a:gd name="T22" fmla="*/ 2147483647 w 114"/>
              <a:gd name="T23" fmla="*/ 2147483647 h 554"/>
              <a:gd name="T24" fmla="*/ 2147483647 w 114"/>
              <a:gd name="T25" fmla="*/ 2147483647 h 554"/>
              <a:gd name="T26" fmla="*/ 2147483647 w 114"/>
              <a:gd name="T27" fmla="*/ 2147483647 h 554"/>
              <a:gd name="T28" fmla="*/ 2147483647 w 114"/>
              <a:gd name="T29" fmla="*/ 2147483647 h 554"/>
              <a:gd name="T30" fmla="*/ 2147483647 w 114"/>
              <a:gd name="T31" fmla="*/ 2147483647 h 554"/>
              <a:gd name="T32" fmla="*/ 2147483647 w 114"/>
              <a:gd name="T33" fmla="*/ 2147483647 h 554"/>
              <a:gd name="T34" fmla="*/ 2147483647 w 114"/>
              <a:gd name="T35" fmla="*/ 2147483647 h 554"/>
              <a:gd name="T36" fmla="*/ 2147483647 w 114"/>
              <a:gd name="T37" fmla="*/ 2147483647 h 554"/>
              <a:gd name="T38" fmla="*/ 2147483647 w 114"/>
              <a:gd name="T39" fmla="*/ 2147483647 h 554"/>
              <a:gd name="T40" fmla="*/ 2147483647 w 114"/>
              <a:gd name="T41" fmla="*/ 2147483647 h 554"/>
              <a:gd name="T42" fmla="*/ 2147483647 w 114"/>
              <a:gd name="T43" fmla="*/ 2147483647 h 554"/>
              <a:gd name="T44" fmla="*/ 2147483647 w 114"/>
              <a:gd name="T45" fmla="*/ 2147483647 h 554"/>
              <a:gd name="T46" fmla="*/ 2147483647 w 114"/>
              <a:gd name="T47" fmla="*/ 2147483647 h 554"/>
              <a:gd name="T48" fmla="*/ 2147483647 w 114"/>
              <a:gd name="T49" fmla="*/ 2147483647 h 554"/>
              <a:gd name="T50" fmla="*/ 2147483647 w 114"/>
              <a:gd name="T51" fmla="*/ 2147483647 h 554"/>
              <a:gd name="T52" fmla="*/ 2147483647 w 114"/>
              <a:gd name="T53" fmla="*/ 2147483647 h 554"/>
              <a:gd name="T54" fmla="*/ 2147483647 w 114"/>
              <a:gd name="T55" fmla="*/ 2147483647 h 554"/>
              <a:gd name="T56" fmla="*/ 2147483647 w 114"/>
              <a:gd name="T57" fmla="*/ 2147483647 h 554"/>
              <a:gd name="T58" fmla="*/ 2147483647 w 114"/>
              <a:gd name="T59" fmla="*/ 2147483647 h 554"/>
              <a:gd name="T60" fmla="*/ 2147483647 w 114"/>
              <a:gd name="T61" fmla="*/ 2147483647 h 554"/>
              <a:gd name="T62" fmla="*/ 2147483647 w 114"/>
              <a:gd name="T63" fmla="*/ 2147483647 h 554"/>
              <a:gd name="T64" fmla="*/ 2147483647 w 114"/>
              <a:gd name="T65" fmla="*/ 2147483647 h 554"/>
              <a:gd name="T66" fmla="*/ 2147483647 w 114"/>
              <a:gd name="T67" fmla="*/ 2147483647 h 554"/>
              <a:gd name="T68" fmla="*/ 2147483647 w 114"/>
              <a:gd name="T69" fmla="*/ 2147483647 h 554"/>
              <a:gd name="T70" fmla="*/ 2147483647 w 114"/>
              <a:gd name="T71" fmla="*/ 2147483647 h 554"/>
              <a:gd name="T72" fmla="*/ 2147483647 w 114"/>
              <a:gd name="T73" fmla="*/ 2147483647 h 554"/>
              <a:gd name="T74" fmla="*/ 2147483647 w 114"/>
              <a:gd name="T75" fmla="*/ 2147483647 h 554"/>
              <a:gd name="T76" fmla="*/ 2147483647 w 114"/>
              <a:gd name="T77" fmla="*/ 2147483647 h 554"/>
              <a:gd name="T78" fmla="*/ 2147483647 w 114"/>
              <a:gd name="T79" fmla="*/ 2147483647 h 554"/>
              <a:gd name="T80" fmla="*/ 2147483647 w 114"/>
              <a:gd name="T81" fmla="*/ 2147483647 h 554"/>
              <a:gd name="T82" fmla="*/ 2147483647 w 114"/>
              <a:gd name="T83" fmla="*/ 2147483647 h 554"/>
              <a:gd name="T84" fmla="*/ 2147483647 w 114"/>
              <a:gd name="T85" fmla="*/ 2147483647 h 554"/>
              <a:gd name="T86" fmla="*/ 2147483647 w 114"/>
              <a:gd name="T87" fmla="*/ 2147483647 h 554"/>
              <a:gd name="T88" fmla="*/ 2147483647 w 114"/>
              <a:gd name="T89" fmla="*/ 2147483647 h 554"/>
              <a:gd name="T90" fmla="*/ 2147483647 w 114"/>
              <a:gd name="T91" fmla="*/ 2147483647 h 554"/>
              <a:gd name="T92" fmla="*/ 2147483647 w 114"/>
              <a:gd name="T93" fmla="*/ 2147483647 h 554"/>
              <a:gd name="T94" fmla="*/ 2147483647 w 114"/>
              <a:gd name="T95" fmla="*/ 2147483647 h 554"/>
              <a:gd name="T96" fmla="*/ 2147483647 w 114"/>
              <a:gd name="T97" fmla="*/ 2147483647 h 554"/>
              <a:gd name="T98" fmla="*/ 2147483647 w 114"/>
              <a:gd name="T99" fmla="*/ 2147483647 h 554"/>
              <a:gd name="T100" fmla="*/ 2147483647 w 114"/>
              <a:gd name="T101" fmla="*/ 2147483647 h 554"/>
              <a:gd name="T102" fmla="*/ 2147483647 w 114"/>
              <a:gd name="T103" fmla="*/ 2147483647 h 554"/>
              <a:gd name="T104" fmla="*/ 2147483647 w 114"/>
              <a:gd name="T105" fmla="*/ 2147483647 h 554"/>
              <a:gd name="T106" fmla="*/ 2147483647 w 114"/>
              <a:gd name="T107" fmla="*/ 2147483647 h 554"/>
              <a:gd name="T108" fmla="*/ 2147483647 w 114"/>
              <a:gd name="T109" fmla="*/ 2147483647 h 554"/>
              <a:gd name="T110" fmla="*/ 2147483647 w 114"/>
              <a:gd name="T111" fmla="*/ 2147483647 h 5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
              <a:gd name="T169" fmla="*/ 0 h 554"/>
              <a:gd name="T170" fmla="*/ 114 w 114"/>
              <a:gd name="T171" fmla="*/ 554 h 5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 h="554">
                <a:moveTo>
                  <a:pt x="104" y="73"/>
                </a:moveTo>
                <a:cubicBezTo>
                  <a:pt x="103" y="72"/>
                  <a:pt x="103" y="67"/>
                  <a:pt x="103" y="64"/>
                </a:cubicBezTo>
                <a:cubicBezTo>
                  <a:pt x="103" y="61"/>
                  <a:pt x="102" y="55"/>
                  <a:pt x="100" y="53"/>
                </a:cubicBezTo>
                <a:cubicBezTo>
                  <a:pt x="99" y="51"/>
                  <a:pt x="92" y="42"/>
                  <a:pt x="93" y="39"/>
                </a:cubicBezTo>
                <a:cubicBezTo>
                  <a:pt x="93" y="36"/>
                  <a:pt x="97" y="35"/>
                  <a:pt x="95" y="34"/>
                </a:cubicBezTo>
                <a:cubicBezTo>
                  <a:pt x="94" y="33"/>
                  <a:pt x="91" y="33"/>
                  <a:pt x="94" y="31"/>
                </a:cubicBezTo>
                <a:cubicBezTo>
                  <a:pt x="96" y="28"/>
                  <a:pt x="96" y="29"/>
                  <a:pt x="94" y="26"/>
                </a:cubicBezTo>
                <a:cubicBezTo>
                  <a:pt x="92" y="24"/>
                  <a:pt x="88" y="20"/>
                  <a:pt x="88" y="18"/>
                </a:cubicBezTo>
                <a:cubicBezTo>
                  <a:pt x="88" y="15"/>
                  <a:pt x="89" y="9"/>
                  <a:pt x="87" y="8"/>
                </a:cubicBezTo>
                <a:cubicBezTo>
                  <a:pt x="86" y="6"/>
                  <a:pt x="84" y="3"/>
                  <a:pt x="82" y="0"/>
                </a:cubicBezTo>
                <a:cubicBezTo>
                  <a:pt x="81" y="2"/>
                  <a:pt x="78" y="2"/>
                  <a:pt x="78" y="5"/>
                </a:cubicBezTo>
                <a:cubicBezTo>
                  <a:pt x="78" y="6"/>
                  <a:pt x="77" y="10"/>
                  <a:pt x="71" y="11"/>
                </a:cubicBezTo>
                <a:cubicBezTo>
                  <a:pt x="72" y="13"/>
                  <a:pt x="72" y="21"/>
                  <a:pt x="72" y="25"/>
                </a:cubicBezTo>
                <a:cubicBezTo>
                  <a:pt x="72" y="28"/>
                  <a:pt x="73" y="33"/>
                  <a:pt x="73" y="47"/>
                </a:cubicBezTo>
                <a:cubicBezTo>
                  <a:pt x="73" y="61"/>
                  <a:pt x="72" y="73"/>
                  <a:pt x="70" y="75"/>
                </a:cubicBezTo>
                <a:cubicBezTo>
                  <a:pt x="69" y="78"/>
                  <a:pt x="67" y="79"/>
                  <a:pt x="67" y="81"/>
                </a:cubicBezTo>
                <a:cubicBezTo>
                  <a:pt x="67" y="82"/>
                  <a:pt x="69" y="95"/>
                  <a:pt x="69" y="102"/>
                </a:cubicBezTo>
                <a:cubicBezTo>
                  <a:pt x="68" y="108"/>
                  <a:pt x="66" y="115"/>
                  <a:pt x="66" y="119"/>
                </a:cubicBezTo>
                <a:cubicBezTo>
                  <a:pt x="66" y="122"/>
                  <a:pt x="58" y="152"/>
                  <a:pt x="57" y="157"/>
                </a:cubicBezTo>
                <a:cubicBezTo>
                  <a:pt x="55" y="162"/>
                  <a:pt x="60" y="171"/>
                  <a:pt x="59" y="174"/>
                </a:cubicBezTo>
                <a:cubicBezTo>
                  <a:pt x="57" y="177"/>
                  <a:pt x="53" y="178"/>
                  <a:pt x="53" y="182"/>
                </a:cubicBezTo>
                <a:cubicBezTo>
                  <a:pt x="53" y="185"/>
                  <a:pt x="55" y="206"/>
                  <a:pt x="55" y="210"/>
                </a:cubicBezTo>
                <a:cubicBezTo>
                  <a:pt x="55" y="213"/>
                  <a:pt x="53" y="221"/>
                  <a:pt x="53" y="222"/>
                </a:cubicBezTo>
                <a:cubicBezTo>
                  <a:pt x="53" y="223"/>
                  <a:pt x="54" y="226"/>
                  <a:pt x="53" y="229"/>
                </a:cubicBezTo>
                <a:cubicBezTo>
                  <a:pt x="51" y="233"/>
                  <a:pt x="37" y="268"/>
                  <a:pt x="35" y="273"/>
                </a:cubicBezTo>
                <a:cubicBezTo>
                  <a:pt x="32" y="278"/>
                  <a:pt x="31" y="279"/>
                  <a:pt x="29" y="281"/>
                </a:cubicBezTo>
                <a:cubicBezTo>
                  <a:pt x="27" y="282"/>
                  <a:pt x="25" y="285"/>
                  <a:pt x="27" y="287"/>
                </a:cubicBezTo>
                <a:cubicBezTo>
                  <a:pt x="28" y="290"/>
                  <a:pt x="30" y="299"/>
                  <a:pt x="31" y="303"/>
                </a:cubicBezTo>
                <a:cubicBezTo>
                  <a:pt x="32" y="307"/>
                  <a:pt x="33" y="313"/>
                  <a:pt x="32" y="316"/>
                </a:cubicBezTo>
                <a:cubicBezTo>
                  <a:pt x="30" y="319"/>
                  <a:pt x="27" y="322"/>
                  <a:pt x="27" y="325"/>
                </a:cubicBezTo>
                <a:cubicBezTo>
                  <a:pt x="26" y="328"/>
                  <a:pt x="23" y="338"/>
                  <a:pt x="23" y="341"/>
                </a:cubicBezTo>
                <a:cubicBezTo>
                  <a:pt x="23" y="345"/>
                  <a:pt x="27" y="350"/>
                  <a:pt x="29" y="351"/>
                </a:cubicBezTo>
                <a:cubicBezTo>
                  <a:pt x="31" y="352"/>
                  <a:pt x="33" y="348"/>
                  <a:pt x="36" y="347"/>
                </a:cubicBezTo>
                <a:cubicBezTo>
                  <a:pt x="39" y="346"/>
                  <a:pt x="45" y="347"/>
                  <a:pt x="44" y="348"/>
                </a:cubicBezTo>
                <a:cubicBezTo>
                  <a:pt x="43" y="349"/>
                  <a:pt x="38" y="351"/>
                  <a:pt x="39" y="353"/>
                </a:cubicBezTo>
                <a:cubicBezTo>
                  <a:pt x="40" y="356"/>
                  <a:pt x="41" y="357"/>
                  <a:pt x="40" y="358"/>
                </a:cubicBezTo>
                <a:cubicBezTo>
                  <a:pt x="39" y="359"/>
                  <a:pt x="38" y="359"/>
                  <a:pt x="38" y="363"/>
                </a:cubicBezTo>
                <a:cubicBezTo>
                  <a:pt x="38" y="366"/>
                  <a:pt x="35" y="374"/>
                  <a:pt x="35" y="376"/>
                </a:cubicBezTo>
                <a:cubicBezTo>
                  <a:pt x="35" y="378"/>
                  <a:pt x="36" y="382"/>
                  <a:pt x="36" y="384"/>
                </a:cubicBezTo>
                <a:cubicBezTo>
                  <a:pt x="36" y="385"/>
                  <a:pt x="33" y="388"/>
                  <a:pt x="33" y="389"/>
                </a:cubicBezTo>
                <a:cubicBezTo>
                  <a:pt x="33" y="390"/>
                  <a:pt x="39" y="393"/>
                  <a:pt x="38" y="394"/>
                </a:cubicBezTo>
                <a:cubicBezTo>
                  <a:pt x="37" y="395"/>
                  <a:pt x="31" y="396"/>
                  <a:pt x="31" y="398"/>
                </a:cubicBezTo>
                <a:cubicBezTo>
                  <a:pt x="32" y="399"/>
                  <a:pt x="32" y="400"/>
                  <a:pt x="33" y="400"/>
                </a:cubicBezTo>
                <a:cubicBezTo>
                  <a:pt x="32" y="401"/>
                  <a:pt x="32" y="401"/>
                  <a:pt x="31" y="402"/>
                </a:cubicBezTo>
                <a:cubicBezTo>
                  <a:pt x="30" y="404"/>
                  <a:pt x="30" y="406"/>
                  <a:pt x="32" y="407"/>
                </a:cubicBezTo>
                <a:cubicBezTo>
                  <a:pt x="35" y="408"/>
                  <a:pt x="36" y="409"/>
                  <a:pt x="32" y="409"/>
                </a:cubicBezTo>
                <a:cubicBezTo>
                  <a:pt x="29" y="408"/>
                  <a:pt x="27" y="411"/>
                  <a:pt x="27" y="412"/>
                </a:cubicBezTo>
                <a:cubicBezTo>
                  <a:pt x="27" y="414"/>
                  <a:pt x="29" y="416"/>
                  <a:pt x="29" y="418"/>
                </a:cubicBezTo>
                <a:cubicBezTo>
                  <a:pt x="29" y="420"/>
                  <a:pt x="29" y="423"/>
                  <a:pt x="27" y="425"/>
                </a:cubicBezTo>
                <a:cubicBezTo>
                  <a:pt x="25" y="428"/>
                  <a:pt x="24" y="423"/>
                  <a:pt x="23" y="422"/>
                </a:cubicBezTo>
                <a:cubicBezTo>
                  <a:pt x="23" y="421"/>
                  <a:pt x="17" y="418"/>
                  <a:pt x="17" y="416"/>
                </a:cubicBezTo>
                <a:cubicBezTo>
                  <a:pt x="17" y="414"/>
                  <a:pt x="18" y="413"/>
                  <a:pt x="16" y="413"/>
                </a:cubicBezTo>
                <a:cubicBezTo>
                  <a:pt x="15" y="414"/>
                  <a:pt x="11" y="416"/>
                  <a:pt x="10" y="418"/>
                </a:cubicBezTo>
                <a:cubicBezTo>
                  <a:pt x="8" y="419"/>
                  <a:pt x="11" y="420"/>
                  <a:pt x="11" y="422"/>
                </a:cubicBezTo>
                <a:cubicBezTo>
                  <a:pt x="11" y="423"/>
                  <a:pt x="10" y="423"/>
                  <a:pt x="7" y="424"/>
                </a:cubicBezTo>
                <a:cubicBezTo>
                  <a:pt x="5" y="425"/>
                  <a:pt x="0" y="427"/>
                  <a:pt x="0" y="430"/>
                </a:cubicBezTo>
                <a:cubicBezTo>
                  <a:pt x="0" y="432"/>
                  <a:pt x="2" y="434"/>
                  <a:pt x="3" y="433"/>
                </a:cubicBezTo>
                <a:cubicBezTo>
                  <a:pt x="4" y="432"/>
                  <a:pt x="2" y="430"/>
                  <a:pt x="3" y="429"/>
                </a:cubicBezTo>
                <a:cubicBezTo>
                  <a:pt x="4" y="428"/>
                  <a:pt x="7" y="429"/>
                  <a:pt x="9" y="431"/>
                </a:cubicBezTo>
                <a:cubicBezTo>
                  <a:pt x="11" y="432"/>
                  <a:pt x="12" y="432"/>
                  <a:pt x="14" y="432"/>
                </a:cubicBezTo>
                <a:cubicBezTo>
                  <a:pt x="15" y="432"/>
                  <a:pt x="17" y="431"/>
                  <a:pt x="18" y="431"/>
                </a:cubicBezTo>
                <a:cubicBezTo>
                  <a:pt x="20" y="431"/>
                  <a:pt x="21" y="435"/>
                  <a:pt x="21" y="437"/>
                </a:cubicBezTo>
                <a:cubicBezTo>
                  <a:pt x="20" y="439"/>
                  <a:pt x="17" y="440"/>
                  <a:pt x="17" y="442"/>
                </a:cubicBezTo>
                <a:cubicBezTo>
                  <a:pt x="17" y="444"/>
                  <a:pt x="14" y="446"/>
                  <a:pt x="15" y="448"/>
                </a:cubicBezTo>
                <a:cubicBezTo>
                  <a:pt x="16" y="449"/>
                  <a:pt x="21" y="448"/>
                  <a:pt x="23" y="447"/>
                </a:cubicBezTo>
                <a:cubicBezTo>
                  <a:pt x="25" y="447"/>
                  <a:pt x="32" y="449"/>
                  <a:pt x="31" y="453"/>
                </a:cubicBezTo>
                <a:cubicBezTo>
                  <a:pt x="30" y="457"/>
                  <a:pt x="29" y="455"/>
                  <a:pt x="28" y="454"/>
                </a:cubicBezTo>
                <a:cubicBezTo>
                  <a:pt x="26" y="453"/>
                  <a:pt x="20" y="451"/>
                  <a:pt x="19" y="453"/>
                </a:cubicBezTo>
                <a:cubicBezTo>
                  <a:pt x="17" y="455"/>
                  <a:pt x="14" y="456"/>
                  <a:pt x="17" y="458"/>
                </a:cubicBezTo>
                <a:cubicBezTo>
                  <a:pt x="19" y="459"/>
                  <a:pt x="21" y="462"/>
                  <a:pt x="19" y="462"/>
                </a:cubicBezTo>
                <a:cubicBezTo>
                  <a:pt x="18" y="463"/>
                  <a:pt x="19" y="466"/>
                  <a:pt x="18" y="467"/>
                </a:cubicBezTo>
                <a:cubicBezTo>
                  <a:pt x="18" y="468"/>
                  <a:pt x="15" y="473"/>
                  <a:pt x="17" y="474"/>
                </a:cubicBezTo>
                <a:cubicBezTo>
                  <a:pt x="18" y="474"/>
                  <a:pt x="19" y="472"/>
                  <a:pt x="20" y="471"/>
                </a:cubicBezTo>
                <a:cubicBezTo>
                  <a:pt x="20" y="469"/>
                  <a:pt x="23" y="467"/>
                  <a:pt x="23" y="470"/>
                </a:cubicBezTo>
                <a:cubicBezTo>
                  <a:pt x="23" y="473"/>
                  <a:pt x="20" y="477"/>
                  <a:pt x="22" y="477"/>
                </a:cubicBezTo>
                <a:cubicBezTo>
                  <a:pt x="24" y="478"/>
                  <a:pt x="25" y="478"/>
                  <a:pt x="22" y="479"/>
                </a:cubicBezTo>
                <a:cubicBezTo>
                  <a:pt x="19" y="480"/>
                  <a:pt x="18" y="480"/>
                  <a:pt x="19" y="483"/>
                </a:cubicBezTo>
                <a:cubicBezTo>
                  <a:pt x="20" y="485"/>
                  <a:pt x="22" y="485"/>
                  <a:pt x="22" y="486"/>
                </a:cubicBezTo>
                <a:cubicBezTo>
                  <a:pt x="22" y="486"/>
                  <a:pt x="22" y="487"/>
                  <a:pt x="19" y="487"/>
                </a:cubicBezTo>
                <a:cubicBezTo>
                  <a:pt x="17" y="487"/>
                  <a:pt x="15" y="489"/>
                  <a:pt x="17" y="490"/>
                </a:cubicBezTo>
                <a:cubicBezTo>
                  <a:pt x="18" y="491"/>
                  <a:pt x="17" y="491"/>
                  <a:pt x="17" y="493"/>
                </a:cubicBezTo>
                <a:cubicBezTo>
                  <a:pt x="16" y="494"/>
                  <a:pt x="19" y="494"/>
                  <a:pt x="21" y="495"/>
                </a:cubicBezTo>
                <a:cubicBezTo>
                  <a:pt x="23" y="496"/>
                  <a:pt x="23" y="497"/>
                  <a:pt x="24" y="496"/>
                </a:cubicBezTo>
                <a:cubicBezTo>
                  <a:pt x="26" y="495"/>
                  <a:pt x="27" y="495"/>
                  <a:pt x="25" y="496"/>
                </a:cubicBezTo>
                <a:cubicBezTo>
                  <a:pt x="24" y="497"/>
                  <a:pt x="24" y="499"/>
                  <a:pt x="25" y="498"/>
                </a:cubicBezTo>
                <a:cubicBezTo>
                  <a:pt x="27" y="497"/>
                  <a:pt x="26" y="498"/>
                  <a:pt x="25" y="499"/>
                </a:cubicBezTo>
                <a:cubicBezTo>
                  <a:pt x="23" y="500"/>
                  <a:pt x="24" y="502"/>
                  <a:pt x="22" y="503"/>
                </a:cubicBezTo>
                <a:cubicBezTo>
                  <a:pt x="21" y="504"/>
                  <a:pt x="19" y="505"/>
                  <a:pt x="19" y="506"/>
                </a:cubicBezTo>
                <a:cubicBezTo>
                  <a:pt x="19" y="507"/>
                  <a:pt x="18" y="510"/>
                  <a:pt x="19" y="510"/>
                </a:cubicBezTo>
                <a:cubicBezTo>
                  <a:pt x="21" y="509"/>
                  <a:pt x="23" y="508"/>
                  <a:pt x="25" y="507"/>
                </a:cubicBezTo>
                <a:cubicBezTo>
                  <a:pt x="26" y="506"/>
                  <a:pt x="27" y="503"/>
                  <a:pt x="26" y="506"/>
                </a:cubicBezTo>
                <a:cubicBezTo>
                  <a:pt x="26" y="508"/>
                  <a:pt x="29" y="511"/>
                  <a:pt x="27" y="512"/>
                </a:cubicBezTo>
                <a:cubicBezTo>
                  <a:pt x="25" y="513"/>
                  <a:pt x="23" y="513"/>
                  <a:pt x="21" y="515"/>
                </a:cubicBezTo>
                <a:cubicBezTo>
                  <a:pt x="19" y="516"/>
                  <a:pt x="18" y="516"/>
                  <a:pt x="21" y="516"/>
                </a:cubicBezTo>
                <a:cubicBezTo>
                  <a:pt x="24" y="516"/>
                  <a:pt x="26" y="515"/>
                  <a:pt x="27" y="519"/>
                </a:cubicBezTo>
                <a:cubicBezTo>
                  <a:pt x="29" y="522"/>
                  <a:pt x="30" y="523"/>
                  <a:pt x="31" y="522"/>
                </a:cubicBezTo>
                <a:cubicBezTo>
                  <a:pt x="32" y="520"/>
                  <a:pt x="34" y="518"/>
                  <a:pt x="33" y="516"/>
                </a:cubicBezTo>
                <a:cubicBezTo>
                  <a:pt x="33" y="514"/>
                  <a:pt x="33" y="511"/>
                  <a:pt x="33" y="511"/>
                </a:cubicBezTo>
                <a:cubicBezTo>
                  <a:pt x="34" y="512"/>
                  <a:pt x="35" y="512"/>
                  <a:pt x="35" y="513"/>
                </a:cubicBezTo>
                <a:cubicBezTo>
                  <a:pt x="36" y="515"/>
                  <a:pt x="37" y="519"/>
                  <a:pt x="38" y="517"/>
                </a:cubicBezTo>
                <a:cubicBezTo>
                  <a:pt x="38" y="515"/>
                  <a:pt x="38" y="512"/>
                  <a:pt x="38" y="513"/>
                </a:cubicBezTo>
                <a:cubicBezTo>
                  <a:pt x="38" y="514"/>
                  <a:pt x="37" y="518"/>
                  <a:pt x="38" y="517"/>
                </a:cubicBezTo>
                <a:cubicBezTo>
                  <a:pt x="40" y="516"/>
                  <a:pt x="41" y="512"/>
                  <a:pt x="41" y="513"/>
                </a:cubicBezTo>
                <a:cubicBezTo>
                  <a:pt x="41" y="514"/>
                  <a:pt x="43" y="513"/>
                  <a:pt x="42" y="515"/>
                </a:cubicBezTo>
                <a:cubicBezTo>
                  <a:pt x="41" y="517"/>
                  <a:pt x="40" y="521"/>
                  <a:pt x="41" y="520"/>
                </a:cubicBezTo>
                <a:cubicBezTo>
                  <a:pt x="42" y="519"/>
                  <a:pt x="40" y="521"/>
                  <a:pt x="41" y="522"/>
                </a:cubicBezTo>
                <a:cubicBezTo>
                  <a:pt x="42" y="524"/>
                  <a:pt x="43" y="525"/>
                  <a:pt x="42" y="526"/>
                </a:cubicBezTo>
                <a:cubicBezTo>
                  <a:pt x="41" y="526"/>
                  <a:pt x="39" y="530"/>
                  <a:pt x="41" y="530"/>
                </a:cubicBezTo>
                <a:cubicBezTo>
                  <a:pt x="42" y="529"/>
                  <a:pt x="52" y="529"/>
                  <a:pt x="53" y="530"/>
                </a:cubicBezTo>
                <a:cubicBezTo>
                  <a:pt x="54" y="531"/>
                  <a:pt x="55" y="534"/>
                  <a:pt x="57" y="534"/>
                </a:cubicBezTo>
                <a:cubicBezTo>
                  <a:pt x="58" y="535"/>
                  <a:pt x="60" y="536"/>
                  <a:pt x="58" y="538"/>
                </a:cubicBezTo>
                <a:cubicBezTo>
                  <a:pt x="57" y="539"/>
                  <a:pt x="54" y="542"/>
                  <a:pt x="53" y="543"/>
                </a:cubicBezTo>
                <a:cubicBezTo>
                  <a:pt x="51" y="544"/>
                  <a:pt x="49" y="545"/>
                  <a:pt x="48" y="544"/>
                </a:cubicBezTo>
                <a:cubicBezTo>
                  <a:pt x="47" y="543"/>
                  <a:pt x="44" y="543"/>
                  <a:pt x="43" y="543"/>
                </a:cubicBezTo>
                <a:cubicBezTo>
                  <a:pt x="41" y="544"/>
                  <a:pt x="40" y="547"/>
                  <a:pt x="41" y="547"/>
                </a:cubicBezTo>
                <a:cubicBezTo>
                  <a:pt x="42" y="547"/>
                  <a:pt x="42" y="549"/>
                  <a:pt x="44" y="548"/>
                </a:cubicBezTo>
                <a:cubicBezTo>
                  <a:pt x="47" y="548"/>
                  <a:pt x="49" y="548"/>
                  <a:pt x="47" y="549"/>
                </a:cubicBezTo>
                <a:cubicBezTo>
                  <a:pt x="45" y="549"/>
                  <a:pt x="45" y="550"/>
                  <a:pt x="46" y="550"/>
                </a:cubicBezTo>
                <a:cubicBezTo>
                  <a:pt x="48" y="550"/>
                  <a:pt x="49" y="553"/>
                  <a:pt x="51" y="552"/>
                </a:cubicBezTo>
                <a:cubicBezTo>
                  <a:pt x="53" y="552"/>
                  <a:pt x="53" y="553"/>
                  <a:pt x="53" y="553"/>
                </a:cubicBezTo>
                <a:cubicBezTo>
                  <a:pt x="53" y="554"/>
                  <a:pt x="54" y="554"/>
                  <a:pt x="55" y="554"/>
                </a:cubicBezTo>
                <a:cubicBezTo>
                  <a:pt x="57" y="554"/>
                  <a:pt x="60" y="554"/>
                  <a:pt x="62" y="551"/>
                </a:cubicBezTo>
                <a:cubicBezTo>
                  <a:pt x="63" y="548"/>
                  <a:pt x="60" y="543"/>
                  <a:pt x="63" y="537"/>
                </a:cubicBezTo>
                <a:cubicBezTo>
                  <a:pt x="67" y="532"/>
                  <a:pt x="68" y="533"/>
                  <a:pt x="71" y="532"/>
                </a:cubicBezTo>
                <a:cubicBezTo>
                  <a:pt x="75" y="532"/>
                  <a:pt x="81" y="530"/>
                  <a:pt x="81" y="528"/>
                </a:cubicBezTo>
                <a:cubicBezTo>
                  <a:pt x="81" y="527"/>
                  <a:pt x="82" y="525"/>
                  <a:pt x="82" y="525"/>
                </a:cubicBezTo>
                <a:cubicBezTo>
                  <a:pt x="81" y="524"/>
                  <a:pt x="79" y="523"/>
                  <a:pt x="78" y="523"/>
                </a:cubicBezTo>
                <a:cubicBezTo>
                  <a:pt x="76" y="522"/>
                  <a:pt x="51" y="521"/>
                  <a:pt x="51" y="521"/>
                </a:cubicBezTo>
                <a:cubicBezTo>
                  <a:pt x="44" y="516"/>
                  <a:pt x="44" y="516"/>
                  <a:pt x="44" y="516"/>
                </a:cubicBezTo>
                <a:cubicBezTo>
                  <a:pt x="44" y="500"/>
                  <a:pt x="44" y="500"/>
                  <a:pt x="44" y="500"/>
                </a:cubicBezTo>
                <a:cubicBezTo>
                  <a:pt x="33" y="498"/>
                  <a:pt x="33" y="498"/>
                  <a:pt x="33" y="498"/>
                </a:cubicBezTo>
                <a:cubicBezTo>
                  <a:pt x="33" y="498"/>
                  <a:pt x="31" y="494"/>
                  <a:pt x="31" y="491"/>
                </a:cubicBezTo>
                <a:cubicBezTo>
                  <a:pt x="30" y="488"/>
                  <a:pt x="28" y="481"/>
                  <a:pt x="28" y="477"/>
                </a:cubicBezTo>
                <a:cubicBezTo>
                  <a:pt x="28" y="473"/>
                  <a:pt x="32" y="469"/>
                  <a:pt x="35" y="468"/>
                </a:cubicBezTo>
                <a:cubicBezTo>
                  <a:pt x="39" y="467"/>
                  <a:pt x="39" y="461"/>
                  <a:pt x="42" y="459"/>
                </a:cubicBezTo>
                <a:cubicBezTo>
                  <a:pt x="45" y="458"/>
                  <a:pt x="42" y="449"/>
                  <a:pt x="42" y="445"/>
                </a:cubicBezTo>
                <a:cubicBezTo>
                  <a:pt x="43" y="442"/>
                  <a:pt x="47" y="440"/>
                  <a:pt x="49" y="436"/>
                </a:cubicBezTo>
                <a:cubicBezTo>
                  <a:pt x="52" y="432"/>
                  <a:pt x="52" y="426"/>
                  <a:pt x="52" y="420"/>
                </a:cubicBezTo>
                <a:cubicBezTo>
                  <a:pt x="52" y="414"/>
                  <a:pt x="55" y="410"/>
                  <a:pt x="57" y="409"/>
                </a:cubicBezTo>
                <a:cubicBezTo>
                  <a:pt x="59" y="408"/>
                  <a:pt x="55" y="404"/>
                  <a:pt x="51" y="403"/>
                </a:cubicBezTo>
                <a:cubicBezTo>
                  <a:pt x="47" y="403"/>
                  <a:pt x="51" y="399"/>
                  <a:pt x="57" y="399"/>
                </a:cubicBezTo>
                <a:cubicBezTo>
                  <a:pt x="64" y="399"/>
                  <a:pt x="55" y="393"/>
                  <a:pt x="51" y="393"/>
                </a:cubicBezTo>
                <a:cubicBezTo>
                  <a:pt x="48" y="392"/>
                  <a:pt x="49" y="374"/>
                  <a:pt x="48" y="370"/>
                </a:cubicBezTo>
                <a:cubicBezTo>
                  <a:pt x="48" y="366"/>
                  <a:pt x="48" y="365"/>
                  <a:pt x="49" y="356"/>
                </a:cubicBezTo>
                <a:cubicBezTo>
                  <a:pt x="49" y="347"/>
                  <a:pt x="49" y="337"/>
                  <a:pt x="51" y="332"/>
                </a:cubicBezTo>
                <a:cubicBezTo>
                  <a:pt x="52" y="328"/>
                  <a:pt x="55" y="318"/>
                  <a:pt x="55" y="315"/>
                </a:cubicBezTo>
                <a:cubicBezTo>
                  <a:pt x="55" y="312"/>
                  <a:pt x="59" y="307"/>
                  <a:pt x="62" y="305"/>
                </a:cubicBezTo>
                <a:cubicBezTo>
                  <a:pt x="65" y="304"/>
                  <a:pt x="62" y="299"/>
                  <a:pt x="62" y="294"/>
                </a:cubicBezTo>
                <a:cubicBezTo>
                  <a:pt x="62" y="289"/>
                  <a:pt x="59" y="284"/>
                  <a:pt x="59" y="278"/>
                </a:cubicBezTo>
                <a:cubicBezTo>
                  <a:pt x="59" y="271"/>
                  <a:pt x="67" y="268"/>
                  <a:pt x="70" y="265"/>
                </a:cubicBezTo>
                <a:cubicBezTo>
                  <a:pt x="72" y="261"/>
                  <a:pt x="70" y="258"/>
                  <a:pt x="69" y="255"/>
                </a:cubicBezTo>
                <a:cubicBezTo>
                  <a:pt x="68" y="251"/>
                  <a:pt x="70" y="243"/>
                  <a:pt x="72" y="239"/>
                </a:cubicBezTo>
                <a:cubicBezTo>
                  <a:pt x="75" y="234"/>
                  <a:pt x="76" y="231"/>
                  <a:pt x="76" y="225"/>
                </a:cubicBezTo>
                <a:cubicBezTo>
                  <a:pt x="76" y="219"/>
                  <a:pt x="74" y="219"/>
                  <a:pt x="74" y="216"/>
                </a:cubicBezTo>
                <a:cubicBezTo>
                  <a:pt x="74" y="213"/>
                  <a:pt x="71" y="201"/>
                  <a:pt x="69" y="197"/>
                </a:cubicBezTo>
                <a:cubicBezTo>
                  <a:pt x="67" y="192"/>
                  <a:pt x="70" y="192"/>
                  <a:pt x="71" y="190"/>
                </a:cubicBezTo>
                <a:cubicBezTo>
                  <a:pt x="73" y="188"/>
                  <a:pt x="71" y="184"/>
                  <a:pt x="74" y="181"/>
                </a:cubicBezTo>
                <a:cubicBezTo>
                  <a:pt x="76" y="178"/>
                  <a:pt x="75" y="174"/>
                  <a:pt x="75" y="170"/>
                </a:cubicBezTo>
                <a:cubicBezTo>
                  <a:pt x="75" y="166"/>
                  <a:pt x="74" y="166"/>
                  <a:pt x="77" y="164"/>
                </a:cubicBezTo>
                <a:cubicBezTo>
                  <a:pt x="79" y="161"/>
                  <a:pt x="79" y="156"/>
                  <a:pt x="79" y="153"/>
                </a:cubicBezTo>
                <a:cubicBezTo>
                  <a:pt x="79" y="150"/>
                  <a:pt x="85" y="144"/>
                  <a:pt x="87" y="141"/>
                </a:cubicBezTo>
                <a:cubicBezTo>
                  <a:pt x="90" y="138"/>
                  <a:pt x="93" y="133"/>
                  <a:pt x="96" y="131"/>
                </a:cubicBezTo>
                <a:cubicBezTo>
                  <a:pt x="98" y="129"/>
                  <a:pt x="96" y="126"/>
                  <a:pt x="95" y="124"/>
                </a:cubicBezTo>
                <a:cubicBezTo>
                  <a:pt x="94" y="122"/>
                  <a:pt x="94" y="119"/>
                  <a:pt x="94" y="116"/>
                </a:cubicBezTo>
                <a:cubicBezTo>
                  <a:pt x="94" y="113"/>
                  <a:pt x="94" y="98"/>
                  <a:pt x="94" y="96"/>
                </a:cubicBezTo>
                <a:cubicBezTo>
                  <a:pt x="94" y="94"/>
                  <a:pt x="108" y="90"/>
                  <a:pt x="111" y="89"/>
                </a:cubicBezTo>
                <a:cubicBezTo>
                  <a:pt x="114" y="87"/>
                  <a:pt x="114" y="78"/>
                  <a:pt x="114" y="76"/>
                </a:cubicBezTo>
                <a:cubicBezTo>
                  <a:pt x="114" y="75"/>
                  <a:pt x="114" y="75"/>
                  <a:pt x="114" y="74"/>
                </a:cubicBezTo>
                <a:cubicBezTo>
                  <a:pt x="110" y="74"/>
                  <a:pt x="105" y="74"/>
                  <a:pt x="104" y="7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39" name="Freeform 722"/>
          <p:cNvSpPr>
            <a:spLocks/>
          </p:cNvSpPr>
          <p:nvPr/>
        </p:nvSpPr>
        <p:spPr bwMode="auto">
          <a:xfrm>
            <a:off x="5517173" y="4238753"/>
            <a:ext cx="219808" cy="329786"/>
          </a:xfrm>
          <a:custGeom>
            <a:avLst/>
            <a:gdLst>
              <a:gd name="T0" fmla="*/ 2147483647 w 160"/>
              <a:gd name="T1" fmla="*/ 2147483647 h 179"/>
              <a:gd name="T2" fmla="*/ 2147483647 w 160"/>
              <a:gd name="T3" fmla="*/ 2147483647 h 179"/>
              <a:gd name="T4" fmla="*/ 2147483647 w 160"/>
              <a:gd name="T5" fmla="*/ 2147483647 h 179"/>
              <a:gd name="T6" fmla="*/ 2147483647 w 160"/>
              <a:gd name="T7" fmla="*/ 2147483647 h 179"/>
              <a:gd name="T8" fmla="*/ 2147483647 w 160"/>
              <a:gd name="T9" fmla="*/ 2147483647 h 179"/>
              <a:gd name="T10" fmla="*/ 2147483647 w 160"/>
              <a:gd name="T11" fmla="*/ 2147483647 h 179"/>
              <a:gd name="T12" fmla="*/ 2147483647 w 160"/>
              <a:gd name="T13" fmla="*/ 2147483647 h 179"/>
              <a:gd name="T14" fmla="*/ 2147483647 w 160"/>
              <a:gd name="T15" fmla="*/ 2147483647 h 179"/>
              <a:gd name="T16" fmla="*/ 2147483647 w 160"/>
              <a:gd name="T17" fmla="*/ 2147483647 h 179"/>
              <a:gd name="T18" fmla="*/ 2147483647 w 160"/>
              <a:gd name="T19" fmla="*/ 2147483647 h 179"/>
              <a:gd name="T20" fmla="*/ 2147483647 w 160"/>
              <a:gd name="T21" fmla="*/ 2147483647 h 179"/>
              <a:gd name="T22" fmla="*/ 2147483647 w 160"/>
              <a:gd name="T23" fmla="*/ 2147483647 h 179"/>
              <a:gd name="T24" fmla="*/ 2147483647 w 160"/>
              <a:gd name="T25" fmla="*/ 2147483647 h 179"/>
              <a:gd name="T26" fmla="*/ 2147483647 w 160"/>
              <a:gd name="T27" fmla="*/ 2147483647 h 179"/>
              <a:gd name="T28" fmla="*/ 2147483647 w 160"/>
              <a:gd name="T29" fmla="*/ 2147483647 h 179"/>
              <a:gd name="T30" fmla="*/ 2147483647 w 160"/>
              <a:gd name="T31" fmla="*/ 2147483647 h 179"/>
              <a:gd name="T32" fmla="*/ 2147483647 w 160"/>
              <a:gd name="T33" fmla="*/ 2147483647 h 179"/>
              <a:gd name="T34" fmla="*/ 2147483647 w 160"/>
              <a:gd name="T35" fmla="*/ 2147483647 h 179"/>
              <a:gd name="T36" fmla="*/ 2147483647 w 160"/>
              <a:gd name="T37" fmla="*/ 2147483647 h 179"/>
              <a:gd name="T38" fmla="*/ 2147483647 w 160"/>
              <a:gd name="T39" fmla="*/ 2147483647 h 179"/>
              <a:gd name="T40" fmla="*/ 2147483647 w 160"/>
              <a:gd name="T41" fmla="*/ 2147483647 h 179"/>
              <a:gd name="T42" fmla="*/ 2147483647 w 160"/>
              <a:gd name="T43" fmla="*/ 2147483647 h 179"/>
              <a:gd name="T44" fmla="*/ 2147483647 w 160"/>
              <a:gd name="T45" fmla="*/ 2147483647 h 179"/>
              <a:gd name="T46" fmla="*/ 2147483647 w 160"/>
              <a:gd name="T47" fmla="*/ 2147483647 h 179"/>
              <a:gd name="T48" fmla="*/ 2147483647 w 160"/>
              <a:gd name="T49" fmla="*/ 2147483647 h 179"/>
              <a:gd name="T50" fmla="*/ 2147483647 w 160"/>
              <a:gd name="T51" fmla="*/ 2147483647 h 179"/>
              <a:gd name="T52" fmla="*/ 2147483647 w 160"/>
              <a:gd name="T53" fmla="*/ 2147483647 h 179"/>
              <a:gd name="T54" fmla="*/ 2147483647 w 160"/>
              <a:gd name="T55" fmla="*/ 2147483647 h 179"/>
              <a:gd name="T56" fmla="*/ 2147483647 w 160"/>
              <a:gd name="T57" fmla="*/ 2147483647 h 179"/>
              <a:gd name="T58" fmla="*/ 2147483647 w 160"/>
              <a:gd name="T59" fmla="*/ 2147483647 h 179"/>
              <a:gd name="T60" fmla="*/ 2147483647 w 160"/>
              <a:gd name="T61" fmla="*/ 2147483647 h 179"/>
              <a:gd name="T62" fmla="*/ 2147483647 w 160"/>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79"/>
              <a:gd name="T98" fmla="*/ 160 w 160"/>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79">
                <a:moveTo>
                  <a:pt x="156" y="106"/>
                </a:moveTo>
                <a:cubicBezTo>
                  <a:pt x="153" y="104"/>
                  <a:pt x="149" y="103"/>
                  <a:pt x="149" y="101"/>
                </a:cubicBezTo>
                <a:cubicBezTo>
                  <a:pt x="149" y="99"/>
                  <a:pt x="149" y="89"/>
                  <a:pt x="149" y="89"/>
                </a:cubicBezTo>
                <a:cubicBezTo>
                  <a:pt x="126" y="89"/>
                  <a:pt x="126" y="89"/>
                  <a:pt x="126" y="89"/>
                </a:cubicBezTo>
                <a:cubicBezTo>
                  <a:pt x="126" y="89"/>
                  <a:pt x="125" y="85"/>
                  <a:pt x="125" y="82"/>
                </a:cubicBezTo>
                <a:cubicBezTo>
                  <a:pt x="125" y="79"/>
                  <a:pt x="124" y="78"/>
                  <a:pt x="123" y="76"/>
                </a:cubicBezTo>
                <a:cubicBezTo>
                  <a:pt x="122" y="74"/>
                  <a:pt x="120" y="74"/>
                  <a:pt x="122" y="73"/>
                </a:cubicBezTo>
                <a:cubicBezTo>
                  <a:pt x="123" y="71"/>
                  <a:pt x="125" y="70"/>
                  <a:pt x="124" y="68"/>
                </a:cubicBezTo>
                <a:cubicBezTo>
                  <a:pt x="123" y="66"/>
                  <a:pt x="120" y="64"/>
                  <a:pt x="121" y="62"/>
                </a:cubicBezTo>
                <a:cubicBezTo>
                  <a:pt x="121" y="59"/>
                  <a:pt x="122" y="58"/>
                  <a:pt x="121" y="56"/>
                </a:cubicBezTo>
                <a:cubicBezTo>
                  <a:pt x="119" y="54"/>
                  <a:pt x="116" y="52"/>
                  <a:pt x="114" y="52"/>
                </a:cubicBezTo>
                <a:cubicBezTo>
                  <a:pt x="111" y="52"/>
                  <a:pt x="104" y="52"/>
                  <a:pt x="102" y="50"/>
                </a:cubicBezTo>
                <a:cubicBezTo>
                  <a:pt x="100" y="48"/>
                  <a:pt x="100" y="47"/>
                  <a:pt x="98" y="46"/>
                </a:cubicBezTo>
                <a:cubicBezTo>
                  <a:pt x="95" y="46"/>
                  <a:pt x="94" y="45"/>
                  <a:pt x="91" y="43"/>
                </a:cubicBezTo>
                <a:cubicBezTo>
                  <a:pt x="88" y="41"/>
                  <a:pt x="85" y="39"/>
                  <a:pt x="82" y="39"/>
                </a:cubicBezTo>
                <a:cubicBezTo>
                  <a:pt x="79" y="38"/>
                  <a:pt x="73" y="39"/>
                  <a:pt x="71" y="38"/>
                </a:cubicBezTo>
                <a:cubicBezTo>
                  <a:pt x="69" y="37"/>
                  <a:pt x="56" y="25"/>
                  <a:pt x="56" y="19"/>
                </a:cubicBezTo>
                <a:cubicBezTo>
                  <a:pt x="56" y="13"/>
                  <a:pt x="56" y="12"/>
                  <a:pt x="57" y="10"/>
                </a:cubicBezTo>
                <a:cubicBezTo>
                  <a:pt x="58" y="8"/>
                  <a:pt x="58" y="8"/>
                  <a:pt x="58" y="6"/>
                </a:cubicBezTo>
                <a:cubicBezTo>
                  <a:pt x="58" y="4"/>
                  <a:pt x="59" y="0"/>
                  <a:pt x="56" y="1"/>
                </a:cubicBezTo>
                <a:cubicBezTo>
                  <a:pt x="52" y="2"/>
                  <a:pt x="46" y="4"/>
                  <a:pt x="43" y="4"/>
                </a:cubicBezTo>
                <a:cubicBezTo>
                  <a:pt x="40" y="3"/>
                  <a:pt x="39" y="4"/>
                  <a:pt x="37" y="6"/>
                </a:cubicBezTo>
                <a:cubicBezTo>
                  <a:pt x="34" y="8"/>
                  <a:pt x="25" y="13"/>
                  <a:pt x="25" y="13"/>
                </a:cubicBezTo>
                <a:cubicBezTo>
                  <a:pt x="20" y="13"/>
                  <a:pt x="20" y="13"/>
                  <a:pt x="20" y="13"/>
                </a:cubicBezTo>
                <a:cubicBezTo>
                  <a:pt x="20" y="13"/>
                  <a:pt x="16" y="19"/>
                  <a:pt x="14" y="19"/>
                </a:cubicBezTo>
                <a:cubicBezTo>
                  <a:pt x="12" y="19"/>
                  <a:pt x="5" y="17"/>
                  <a:pt x="1" y="18"/>
                </a:cubicBezTo>
                <a:cubicBezTo>
                  <a:pt x="1" y="18"/>
                  <a:pt x="1" y="18"/>
                  <a:pt x="1" y="18"/>
                </a:cubicBezTo>
                <a:cubicBezTo>
                  <a:pt x="2" y="18"/>
                  <a:pt x="6" y="23"/>
                  <a:pt x="7" y="26"/>
                </a:cubicBezTo>
                <a:cubicBezTo>
                  <a:pt x="9" y="29"/>
                  <a:pt x="13" y="39"/>
                  <a:pt x="13" y="39"/>
                </a:cubicBezTo>
                <a:cubicBezTo>
                  <a:pt x="13" y="39"/>
                  <a:pt x="11" y="39"/>
                  <a:pt x="11" y="45"/>
                </a:cubicBezTo>
                <a:cubicBezTo>
                  <a:pt x="11" y="51"/>
                  <a:pt x="10" y="56"/>
                  <a:pt x="11" y="59"/>
                </a:cubicBezTo>
                <a:cubicBezTo>
                  <a:pt x="11" y="63"/>
                  <a:pt x="10" y="64"/>
                  <a:pt x="7" y="67"/>
                </a:cubicBezTo>
                <a:cubicBezTo>
                  <a:pt x="4" y="69"/>
                  <a:pt x="4" y="72"/>
                  <a:pt x="4" y="74"/>
                </a:cubicBezTo>
                <a:cubicBezTo>
                  <a:pt x="4" y="76"/>
                  <a:pt x="2" y="80"/>
                  <a:pt x="5" y="83"/>
                </a:cubicBezTo>
                <a:cubicBezTo>
                  <a:pt x="7" y="86"/>
                  <a:pt x="11" y="84"/>
                  <a:pt x="11" y="87"/>
                </a:cubicBezTo>
                <a:cubicBezTo>
                  <a:pt x="11" y="90"/>
                  <a:pt x="3" y="95"/>
                  <a:pt x="2" y="98"/>
                </a:cubicBezTo>
                <a:cubicBezTo>
                  <a:pt x="0" y="101"/>
                  <a:pt x="1" y="104"/>
                  <a:pt x="1" y="105"/>
                </a:cubicBezTo>
                <a:cubicBezTo>
                  <a:pt x="1" y="105"/>
                  <a:pt x="1" y="105"/>
                  <a:pt x="1" y="105"/>
                </a:cubicBezTo>
                <a:cubicBezTo>
                  <a:pt x="3" y="108"/>
                  <a:pt x="5" y="111"/>
                  <a:pt x="6" y="113"/>
                </a:cubicBezTo>
                <a:cubicBezTo>
                  <a:pt x="8" y="114"/>
                  <a:pt x="7" y="120"/>
                  <a:pt x="7" y="123"/>
                </a:cubicBezTo>
                <a:cubicBezTo>
                  <a:pt x="7" y="125"/>
                  <a:pt x="11" y="129"/>
                  <a:pt x="13" y="131"/>
                </a:cubicBezTo>
                <a:cubicBezTo>
                  <a:pt x="15" y="134"/>
                  <a:pt x="15" y="133"/>
                  <a:pt x="13" y="136"/>
                </a:cubicBezTo>
                <a:cubicBezTo>
                  <a:pt x="10" y="138"/>
                  <a:pt x="13" y="138"/>
                  <a:pt x="14" y="139"/>
                </a:cubicBezTo>
                <a:cubicBezTo>
                  <a:pt x="16" y="140"/>
                  <a:pt x="12" y="141"/>
                  <a:pt x="12" y="144"/>
                </a:cubicBezTo>
                <a:cubicBezTo>
                  <a:pt x="11" y="147"/>
                  <a:pt x="18" y="156"/>
                  <a:pt x="19" y="158"/>
                </a:cubicBezTo>
                <a:cubicBezTo>
                  <a:pt x="21" y="160"/>
                  <a:pt x="22" y="166"/>
                  <a:pt x="22" y="169"/>
                </a:cubicBezTo>
                <a:cubicBezTo>
                  <a:pt x="22" y="172"/>
                  <a:pt x="22" y="177"/>
                  <a:pt x="23" y="178"/>
                </a:cubicBezTo>
                <a:cubicBezTo>
                  <a:pt x="24" y="179"/>
                  <a:pt x="29" y="179"/>
                  <a:pt x="33" y="179"/>
                </a:cubicBezTo>
                <a:cubicBezTo>
                  <a:pt x="33" y="176"/>
                  <a:pt x="33" y="170"/>
                  <a:pt x="36" y="170"/>
                </a:cubicBezTo>
                <a:cubicBezTo>
                  <a:pt x="39" y="169"/>
                  <a:pt x="45" y="164"/>
                  <a:pt x="47" y="164"/>
                </a:cubicBezTo>
                <a:cubicBezTo>
                  <a:pt x="49" y="164"/>
                  <a:pt x="51" y="168"/>
                  <a:pt x="54" y="168"/>
                </a:cubicBezTo>
                <a:cubicBezTo>
                  <a:pt x="56" y="168"/>
                  <a:pt x="59" y="168"/>
                  <a:pt x="63" y="168"/>
                </a:cubicBezTo>
                <a:cubicBezTo>
                  <a:pt x="67" y="168"/>
                  <a:pt x="69" y="174"/>
                  <a:pt x="71" y="174"/>
                </a:cubicBezTo>
                <a:cubicBezTo>
                  <a:pt x="74" y="174"/>
                  <a:pt x="77" y="169"/>
                  <a:pt x="78" y="167"/>
                </a:cubicBezTo>
                <a:cubicBezTo>
                  <a:pt x="79" y="165"/>
                  <a:pt x="89" y="166"/>
                  <a:pt x="92" y="167"/>
                </a:cubicBezTo>
                <a:cubicBezTo>
                  <a:pt x="92" y="167"/>
                  <a:pt x="97" y="156"/>
                  <a:pt x="97" y="155"/>
                </a:cubicBezTo>
                <a:cubicBezTo>
                  <a:pt x="97" y="154"/>
                  <a:pt x="97" y="148"/>
                  <a:pt x="98" y="146"/>
                </a:cubicBezTo>
                <a:cubicBezTo>
                  <a:pt x="99" y="144"/>
                  <a:pt x="102" y="137"/>
                  <a:pt x="106" y="135"/>
                </a:cubicBezTo>
                <a:cubicBezTo>
                  <a:pt x="110" y="134"/>
                  <a:pt x="117" y="132"/>
                  <a:pt x="120" y="132"/>
                </a:cubicBezTo>
                <a:cubicBezTo>
                  <a:pt x="124" y="131"/>
                  <a:pt x="139" y="128"/>
                  <a:pt x="142" y="131"/>
                </a:cubicBezTo>
                <a:cubicBezTo>
                  <a:pt x="144" y="133"/>
                  <a:pt x="149" y="136"/>
                  <a:pt x="153" y="138"/>
                </a:cubicBezTo>
                <a:cubicBezTo>
                  <a:pt x="153" y="135"/>
                  <a:pt x="154" y="130"/>
                  <a:pt x="155" y="127"/>
                </a:cubicBezTo>
                <a:cubicBezTo>
                  <a:pt x="158" y="123"/>
                  <a:pt x="160" y="116"/>
                  <a:pt x="159" y="113"/>
                </a:cubicBezTo>
                <a:cubicBezTo>
                  <a:pt x="159" y="110"/>
                  <a:pt x="159" y="107"/>
                  <a:pt x="156"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0" name="Freeform 723"/>
          <p:cNvSpPr>
            <a:spLocks/>
          </p:cNvSpPr>
          <p:nvPr/>
        </p:nvSpPr>
        <p:spPr bwMode="auto">
          <a:xfrm>
            <a:off x="5644662" y="4476199"/>
            <a:ext cx="153865" cy="211063"/>
          </a:xfrm>
          <a:custGeom>
            <a:avLst/>
            <a:gdLst>
              <a:gd name="T0" fmla="*/ 2147483647 w 112"/>
              <a:gd name="T1" fmla="*/ 2147483647 h 116"/>
              <a:gd name="T2" fmla="*/ 2147483647 w 112"/>
              <a:gd name="T3" fmla="*/ 2147483647 h 116"/>
              <a:gd name="T4" fmla="*/ 2147483647 w 112"/>
              <a:gd name="T5" fmla="*/ 2147483647 h 116"/>
              <a:gd name="T6" fmla="*/ 2147483647 w 112"/>
              <a:gd name="T7" fmla="*/ 2147483647 h 116"/>
              <a:gd name="T8" fmla="*/ 2147483647 w 112"/>
              <a:gd name="T9" fmla="*/ 2147483647 h 116"/>
              <a:gd name="T10" fmla="*/ 2147483647 w 112"/>
              <a:gd name="T11" fmla="*/ 2147483647 h 116"/>
              <a:gd name="T12" fmla="*/ 2147483647 w 112"/>
              <a:gd name="T13" fmla="*/ 2147483647 h 116"/>
              <a:gd name="T14" fmla="*/ 2147483647 w 112"/>
              <a:gd name="T15" fmla="*/ 2147483647 h 116"/>
              <a:gd name="T16" fmla="*/ 2147483647 w 112"/>
              <a:gd name="T17" fmla="*/ 2147483647 h 116"/>
              <a:gd name="T18" fmla="*/ 2147483647 w 112"/>
              <a:gd name="T19" fmla="*/ 2147483647 h 116"/>
              <a:gd name="T20" fmla="*/ 2147483647 w 112"/>
              <a:gd name="T21" fmla="*/ 2147483647 h 116"/>
              <a:gd name="T22" fmla="*/ 2147483647 w 112"/>
              <a:gd name="T23" fmla="*/ 2147483647 h 116"/>
              <a:gd name="T24" fmla="*/ 2147483647 w 112"/>
              <a:gd name="T25" fmla="*/ 2147483647 h 116"/>
              <a:gd name="T26" fmla="*/ 2147483647 w 112"/>
              <a:gd name="T27" fmla="*/ 2147483647 h 116"/>
              <a:gd name="T28" fmla="*/ 2147483647 w 112"/>
              <a:gd name="T29" fmla="*/ 2147483647 h 116"/>
              <a:gd name="T30" fmla="*/ 2147483647 w 112"/>
              <a:gd name="T31" fmla="*/ 2147483647 h 116"/>
              <a:gd name="T32" fmla="*/ 0 w 112"/>
              <a:gd name="T33" fmla="*/ 2147483647 h 116"/>
              <a:gd name="T34" fmla="*/ 2147483647 w 112"/>
              <a:gd name="T35" fmla="*/ 2147483647 h 116"/>
              <a:gd name="T36" fmla="*/ 2147483647 w 112"/>
              <a:gd name="T37" fmla="*/ 2147483647 h 116"/>
              <a:gd name="T38" fmla="*/ 2147483647 w 112"/>
              <a:gd name="T39" fmla="*/ 2147483647 h 116"/>
              <a:gd name="T40" fmla="*/ 2147483647 w 112"/>
              <a:gd name="T41" fmla="*/ 2147483647 h 116"/>
              <a:gd name="T42" fmla="*/ 2147483647 w 112"/>
              <a:gd name="T43" fmla="*/ 2147483647 h 116"/>
              <a:gd name="T44" fmla="*/ 2147483647 w 112"/>
              <a:gd name="T45" fmla="*/ 2147483647 h 116"/>
              <a:gd name="T46" fmla="*/ 2147483647 w 112"/>
              <a:gd name="T47" fmla="*/ 2147483647 h 116"/>
              <a:gd name="T48" fmla="*/ 2147483647 w 112"/>
              <a:gd name="T49" fmla="*/ 2147483647 h 116"/>
              <a:gd name="T50" fmla="*/ 2147483647 w 112"/>
              <a:gd name="T51" fmla="*/ 2147483647 h 116"/>
              <a:gd name="T52" fmla="*/ 2147483647 w 112"/>
              <a:gd name="T53" fmla="*/ 2147483647 h 116"/>
              <a:gd name="T54" fmla="*/ 2147483647 w 112"/>
              <a:gd name="T55" fmla="*/ 2147483647 h 116"/>
              <a:gd name="T56" fmla="*/ 2147483647 w 112"/>
              <a:gd name="T57" fmla="*/ 2147483647 h 116"/>
              <a:gd name="T58" fmla="*/ 2147483647 w 112"/>
              <a:gd name="T59" fmla="*/ 2147483647 h 116"/>
              <a:gd name="T60" fmla="*/ 2147483647 w 112"/>
              <a:gd name="T61" fmla="*/ 2147483647 h 116"/>
              <a:gd name="T62" fmla="*/ 2147483647 w 112"/>
              <a:gd name="T63" fmla="*/ 2147483647 h 116"/>
              <a:gd name="T64" fmla="*/ 2147483647 w 112"/>
              <a:gd name="T65" fmla="*/ 2147483647 h 116"/>
              <a:gd name="T66" fmla="*/ 2147483647 w 112"/>
              <a:gd name="T67" fmla="*/ 2147483647 h 116"/>
              <a:gd name="T68" fmla="*/ 2147483647 w 112"/>
              <a:gd name="T69" fmla="*/ 2147483647 h 116"/>
              <a:gd name="T70" fmla="*/ 2147483647 w 112"/>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16"/>
              <a:gd name="T110" fmla="*/ 112 w 112"/>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16">
                <a:moveTo>
                  <a:pt x="105" y="64"/>
                </a:moveTo>
                <a:cubicBezTo>
                  <a:pt x="104" y="64"/>
                  <a:pt x="101" y="66"/>
                  <a:pt x="99" y="66"/>
                </a:cubicBezTo>
                <a:cubicBezTo>
                  <a:pt x="97" y="66"/>
                  <a:pt x="94" y="64"/>
                  <a:pt x="94" y="62"/>
                </a:cubicBezTo>
                <a:cubicBezTo>
                  <a:pt x="94" y="60"/>
                  <a:pt x="97" y="57"/>
                  <a:pt x="95" y="53"/>
                </a:cubicBezTo>
                <a:cubicBezTo>
                  <a:pt x="93" y="50"/>
                  <a:pt x="90" y="45"/>
                  <a:pt x="88" y="44"/>
                </a:cubicBezTo>
                <a:cubicBezTo>
                  <a:pt x="86" y="42"/>
                  <a:pt x="83" y="40"/>
                  <a:pt x="81" y="41"/>
                </a:cubicBezTo>
                <a:cubicBezTo>
                  <a:pt x="80" y="42"/>
                  <a:pt x="79" y="43"/>
                  <a:pt x="77" y="43"/>
                </a:cubicBezTo>
                <a:cubicBezTo>
                  <a:pt x="75" y="42"/>
                  <a:pt x="63" y="41"/>
                  <a:pt x="63" y="38"/>
                </a:cubicBezTo>
                <a:cubicBezTo>
                  <a:pt x="62" y="36"/>
                  <a:pt x="65" y="32"/>
                  <a:pt x="64" y="27"/>
                </a:cubicBezTo>
                <a:cubicBezTo>
                  <a:pt x="64" y="23"/>
                  <a:pt x="61" y="14"/>
                  <a:pt x="61" y="12"/>
                </a:cubicBezTo>
                <a:cubicBezTo>
                  <a:pt x="61" y="11"/>
                  <a:pt x="61" y="11"/>
                  <a:pt x="61" y="10"/>
                </a:cubicBez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0" y="39"/>
                  <a:pt x="0" y="39"/>
                </a:cubicBezTo>
                <a:cubicBezTo>
                  <a:pt x="3" y="40"/>
                  <a:pt x="6" y="48"/>
                  <a:pt x="9" y="51"/>
                </a:cubicBezTo>
                <a:cubicBezTo>
                  <a:pt x="12" y="54"/>
                  <a:pt x="19" y="58"/>
                  <a:pt x="22" y="62"/>
                </a:cubicBezTo>
                <a:cubicBezTo>
                  <a:pt x="26" y="66"/>
                  <a:pt x="33" y="65"/>
                  <a:pt x="35" y="66"/>
                </a:cubicBezTo>
                <a:cubicBezTo>
                  <a:pt x="38" y="66"/>
                  <a:pt x="46" y="72"/>
                  <a:pt x="51" y="76"/>
                </a:cubicBezTo>
                <a:cubicBezTo>
                  <a:pt x="57" y="79"/>
                  <a:pt x="62" y="80"/>
                  <a:pt x="65" y="84"/>
                </a:cubicBezTo>
                <a:cubicBezTo>
                  <a:pt x="69" y="87"/>
                  <a:pt x="65" y="92"/>
                  <a:pt x="61" y="96"/>
                </a:cubicBezTo>
                <a:cubicBezTo>
                  <a:pt x="57" y="100"/>
                  <a:pt x="58" y="102"/>
                  <a:pt x="58" y="105"/>
                </a:cubicBezTo>
                <a:cubicBezTo>
                  <a:pt x="58" y="109"/>
                  <a:pt x="53" y="110"/>
                  <a:pt x="52" y="113"/>
                </a:cubicBezTo>
                <a:cubicBezTo>
                  <a:pt x="52" y="115"/>
                  <a:pt x="62" y="114"/>
                  <a:pt x="67" y="114"/>
                </a:cubicBezTo>
                <a:cubicBezTo>
                  <a:pt x="71" y="114"/>
                  <a:pt x="75" y="115"/>
                  <a:pt x="78" y="116"/>
                </a:cubicBezTo>
                <a:cubicBezTo>
                  <a:pt x="81" y="116"/>
                  <a:pt x="83" y="113"/>
                  <a:pt x="85" y="112"/>
                </a:cubicBezTo>
                <a:cubicBezTo>
                  <a:pt x="87" y="110"/>
                  <a:pt x="90" y="112"/>
                  <a:pt x="93" y="112"/>
                </a:cubicBezTo>
                <a:cubicBezTo>
                  <a:pt x="97" y="112"/>
                  <a:pt x="98" y="108"/>
                  <a:pt x="100" y="107"/>
                </a:cubicBezTo>
                <a:cubicBezTo>
                  <a:pt x="101" y="106"/>
                  <a:pt x="104" y="102"/>
                  <a:pt x="106" y="100"/>
                </a:cubicBezTo>
                <a:cubicBezTo>
                  <a:pt x="107" y="98"/>
                  <a:pt x="107" y="93"/>
                  <a:pt x="107" y="90"/>
                </a:cubicBezTo>
                <a:cubicBezTo>
                  <a:pt x="107" y="90"/>
                  <a:pt x="108" y="89"/>
                  <a:pt x="108" y="89"/>
                </a:cubicBezTo>
                <a:cubicBezTo>
                  <a:pt x="108" y="87"/>
                  <a:pt x="108" y="84"/>
                  <a:pt x="109" y="80"/>
                </a:cubicBezTo>
                <a:cubicBezTo>
                  <a:pt x="111" y="75"/>
                  <a:pt x="112" y="69"/>
                  <a:pt x="110" y="67"/>
                </a:cubicBezTo>
                <a:cubicBezTo>
                  <a:pt x="108" y="65"/>
                  <a:pt x="107" y="64"/>
                  <a:pt x="105"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1" name="Freeform 724"/>
          <p:cNvSpPr>
            <a:spLocks noEditPoints="1"/>
          </p:cNvSpPr>
          <p:nvPr/>
        </p:nvSpPr>
        <p:spPr bwMode="auto">
          <a:xfrm>
            <a:off x="5439508" y="3881119"/>
            <a:ext cx="709246" cy="974700"/>
          </a:xfrm>
          <a:custGeom>
            <a:avLst/>
            <a:gdLst>
              <a:gd name="T0" fmla="*/ 2147483647 w 518"/>
              <a:gd name="T1" fmla="*/ 2147483647 h 528"/>
              <a:gd name="T2" fmla="*/ 2147483647 w 518"/>
              <a:gd name="T3" fmla="*/ 2147483647 h 528"/>
              <a:gd name="T4" fmla="*/ 2147483647 w 518"/>
              <a:gd name="T5" fmla="*/ 2147483647 h 528"/>
              <a:gd name="T6" fmla="*/ 2147483647 w 518"/>
              <a:gd name="T7" fmla="*/ 2147483647 h 528"/>
              <a:gd name="T8" fmla="*/ 2147483647 w 518"/>
              <a:gd name="T9" fmla="*/ 2147483647 h 528"/>
              <a:gd name="T10" fmla="*/ 2147483647 w 518"/>
              <a:gd name="T11" fmla="*/ 2147483647 h 528"/>
              <a:gd name="T12" fmla="*/ 2147483647 w 518"/>
              <a:gd name="T13" fmla="*/ 2147483647 h 528"/>
              <a:gd name="T14" fmla="*/ 2147483647 w 518"/>
              <a:gd name="T15" fmla="*/ 2147483647 h 528"/>
              <a:gd name="T16" fmla="*/ 2147483647 w 518"/>
              <a:gd name="T17" fmla="*/ 2147483647 h 528"/>
              <a:gd name="T18" fmla="*/ 2147483647 w 518"/>
              <a:gd name="T19" fmla="*/ 2147483647 h 528"/>
              <a:gd name="T20" fmla="*/ 2147483647 w 518"/>
              <a:gd name="T21" fmla="*/ 2147483647 h 528"/>
              <a:gd name="T22" fmla="*/ 2147483647 w 518"/>
              <a:gd name="T23" fmla="*/ 2147483647 h 528"/>
              <a:gd name="T24" fmla="*/ 2147483647 w 518"/>
              <a:gd name="T25" fmla="*/ 2147483647 h 528"/>
              <a:gd name="T26" fmla="*/ 2147483647 w 518"/>
              <a:gd name="T27" fmla="*/ 2147483647 h 528"/>
              <a:gd name="T28" fmla="*/ 2147483647 w 518"/>
              <a:gd name="T29" fmla="*/ 2147483647 h 528"/>
              <a:gd name="T30" fmla="*/ 2147483647 w 518"/>
              <a:gd name="T31" fmla="*/ 2147483647 h 528"/>
              <a:gd name="T32" fmla="*/ 2147483647 w 518"/>
              <a:gd name="T33" fmla="*/ 2147483647 h 528"/>
              <a:gd name="T34" fmla="*/ 2147483647 w 518"/>
              <a:gd name="T35" fmla="*/ 2147483647 h 528"/>
              <a:gd name="T36" fmla="*/ 2147483647 w 518"/>
              <a:gd name="T37" fmla="*/ 2147483647 h 528"/>
              <a:gd name="T38" fmla="*/ 2147483647 w 518"/>
              <a:gd name="T39" fmla="*/ 2147483647 h 528"/>
              <a:gd name="T40" fmla="*/ 2147483647 w 518"/>
              <a:gd name="T41" fmla="*/ 2147483647 h 528"/>
              <a:gd name="T42" fmla="*/ 2147483647 w 518"/>
              <a:gd name="T43" fmla="*/ 2147483647 h 528"/>
              <a:gd name="T44" fmla="*/ 2147483647 w 518"/>
              <a:gd name="T45" fmla="*/ 2147483647 h 528"/>
              <a:gd name="T46" fmla="*/ 2147483647 w 518"/>
              <a:gd name="T47" fmla="*/ 2147483647 h 528"/>
              <a:gd name="T48" fmla="*/ 2147483647 w 518"/>
              <a:gd name="T49" fmla="*/ 2147483647 h 528"/>
              <a:gd name="T50" fmla="*/ 2147483647 w 518"/>
              <a:gd name="T51" fmla="*/ 2147483647 h 528"/>
              <a:gd name="T52" fmla="*/ 2147483647 w 518"/>
              <a:gd name="T53" fmla="*/ 2147483647 h 528"/>
              <a:gd name="T54" fmla="*/ 2147483647 w 518"/>
              <a:gd name="T55" fmla="*/ 2147483647 h 528"/>
              <a:gd name="T56" fmla="*/ 2147483647 w 518"/>
              <a:gd name="T57" fmla="*/ 2147483647 h 528"/>
              <a:gd name="T58" fmla="*/ 2147483647 w 518"/>
              <a:gd name="T59" fmla="*/ 2147483647 h 528"/>
              <a:gd name="T60" fmla="*/ 2147483647 w 518"/>
              <a:gd name="T61" fmla="*/ 2147483647 h 528"/>
              <a:gd name="T62" fmla="*/ 2147483647 w 518"/>
              <a:gd name="T63" fmla="*/ 2147483647 h 528"/>
              <a:gd name="T64" fmla="*/ 2147483647 w 518"/>
              <a:gd name="T65" fmla="*/ 2147483647 h 528"/>
              <a:gd name="T66" fmla="*/ 2147483647 w 518"/>
              <a:gd name="T67" fmla="*/ 2147483647 h 528"/>
              <a:gd name="T68" fmla="*/ 2147483647 w 518"/>
              <a:gd name="T69" fmla="*/ 2147483647 h 528"/>
              <a:gd name="T70" fmla="*/ 2147483647 w 518"/>
              <a:gd name="T71" fmla="*/ 2147483647 h 528"/>
              <a:gd name="T72" fmla="*/ 2147483647 w 518"/>
              <a:gd name="T73" fmla="*/ 2147483647 h 528"/>
              <a:gd name="T74" fmla="*/ 2147483647 w 518"/>
              <a:gd name="T75" fmla="*/ 2147483647 h 528"/>
              <a:gd name="T76" fmla="*/ 2147483647 w 518"/>
              <a:gd name="T77" fmla="*/ 2147483647 h 528"/>
              <a:gd name="T78" fmla="*/ 2147483647 w 518"/>
              <a:gd name="T79" fmla="*/ 2147483647 h 528"/>
              <a:gd name="T80" fmla="*/ 2147483647 w 518"/>
              <a:gd name="T81" fmla="*/ 2147483647 h 528"/>
              <a:gd name="T82" fmla="*/ 2147483647 w 518"/>
              <a:gd name="T83" fmla="*/ 2147483647 h 528"/>
              <a:gd name="T84" fmla="*/ 2147483647 w 518"/>
              <a:gd name="T85" fmla="*/ 2147483647 h 528"/>
              <a:gd name="T86" fmla="*/ 2147483647 w 518"/>
              <a:gd name="T87" fmla="*/ 2147483647 h 528"/>
              <a:gd name="T88" fmla="*/ 2147483647 w 518"/>
              <a:gd name="T89" fmla="*/ 2147483647 h 528"/>
              <a:gd name="T90" fmla="*/ 2147483647 w 518"/>
              <a:gd name="T91" fmla="*/ 2147483647 h 528"/>
              <a:gd name="T92" fmla="*/ 2147483647 w 518"/>
              <a:gd name="T93" fmla="*/ 2147483647 h 528"/>
              <a:gd name="T94" fmla="*/ 2147483647 w 518"/>
              <a:gd name="T95" fmla="*/ 2147483647 h 528"/>
              <a:gd name="T96" fmla="*/ 2147483647 w 518"/>
              <a:gd name="T97" fmla="*/ 2147483647 h 528"/>
              <a:gd name="T98" fmla="*/ 2147483647 w 518"/>
              <a:gd name="T99" fmla="*/ 2147483647 h 528"/>
              <a:gd name="T100" fmla="*/ 2147483647 w 518"/>
              <a:gd name="T101" fmla="*/ 2147483647 h 528"/>
              <a:gd name="T102" fmla="*/ 2147483647 w 518"/>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8"/>
              <a:gd name="T157" fmla="*/ 0 h 528"/>
              <a:gd name="T158" fmla="*/ 518 w 518"/>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8" h="528">
                <a:moveTo>
                  <a:pt x="513" y="147"/>
                </a:moveTo>
                <a:cubicBezTo>
                  <a:pt x="508" y="137"/>
                  <a:pt x="510" y="134"/>
                  <a:pt x="502" y="134"/>
                </a:cubicBezTo>
                <a:cubicBezTo>
                  <a:pt x="494" y="134"/>
                  <a:pt x="486" y="132"/>
                  <a:pt x="482" y="128"/>
                </a:cubicBezTo>
                <a:cubicBezTo>
                  <a:pt x="479" y="124"/>
                  <a:pt x="472" y="118"/>
                  <a:pt x="467" y="115"/>
                </a:cubicBezTo>
                <a:cubicBezTo>
                  <a:pt x="462" y="112"/>
                  <a:pt x="450" y="104"/>
                  <a:pt x="444" y="104"/>
                </a:cubicBezTo>
                <a:cubicBezTo>
                  <a:pt x="438" y="103"/>
                  <a:pt x="437" y="106"/>
                  <a:pt x="430" y="106"/>
                </a:cubicBezTo>
                <a:cubicBezTo>
                  <a:pt x="424" y="106"/>
                  <a:pt x="413" y="100"/>
                  <a:pt x="408" y="99"/>
                </a:cubicBezTo>
                <a:cubicBezTo>
                  <a:pt x="404" y="97"/>
                  <a:pt x="401" y="100"/>
                  <a:pt x="399" y="100"/>
                </a:cubicBezTo>
                <a:cubicBezTo>
                  <a:pt x="397" y="101"/>
                  <a:pt x="390" y="96"/>
                  <a:pt x="389" y="94"/>
                </a:cubicBezTo>
                <a:cubicBezTo>
                  <a:pt x="388" y="92"/>
                  <a:pt x="386" y="89"/>
                  <a:pt x="380" y="87"/>
                </a:cubicBezTo>
                <a:cubicBezTo>
                  <a:pt x="374" y="84"/>
                  <a:pt x="359" y="77"/>
                  <a:pt x="355" y="76"/>
                </a:cubicBezTo>
                <a:cubicBezTo>
                  <a:pt x="351" y="75"/>
                  <a:pt x="343" y="73"/>
                  <a:pt x="341" y="78"/>
                </a:cubicBezTo>
                <a:cubicBezTo>
                  <a:pt x="338" y="82"/>
                  <a:pt x="336" y="87"/>
                  <a:pt x="331" y="90"/>
                </a:cubicBezTo>
                <a:cubicBezTo>
                  <a:pt x="327" y="93"/>
                  <a:pt x="327" y="95"/>
                  <a:pt x="325" y="97"/>
                </a:cubicBezTo>
                <a:cubicBezTo>
                  <a:pt x="324" y="99"/>
                  <a:pt x="323" y="99"/>
                  <a:pt x="323" y="97"/>
                </a:cubicBezTo>
                <a:cubicBezTo>
                  <a:pt x="322" y="95"/>
                  <a:pt x="321" y="95"/>
                  <a:pt x="320" y="94"/>
                </a:cubicBezTo>
                <a:cubicBezTo>
                  <a:pt x="319" y="93"/>
                  <a:pt x="318" y="92"/>
                  <a:pt x="317" y="91"/>
                </a:cubicBezTo>
                <a:cubicBezTo>
                  <a:pt x="316" y="90"/>
                  <a:pt x="314" y="88"/>
                  <a:pt x="313" y="91"/>
                </a:cubicBezTo>
                <a:cubicBezTo>
                  <a:pt x="312" y="94"/>
                  <a:pt x="313" y="96"/>
                  <a:pt x="311" y="94"/>
                </a:cubicBezTo>
                <a:cubicBezTo>
                  <a:pt x="310" y="92"/>
                  <a:pt x="310" y="91"/>
                  <a:pt x="309" y="90"/>
                </a:cubicBezTo>
                <a:cubicBezTo>
                  <a:pt x="307" y="89"/>
                  <a:pt x="307" y="89"/>
                  <a:pt x="306" y="87"/>
                </a:cubicBezTo>
                <a:cubicBezTo>
                  <a:pt x="305" y="85"/>
                  <a:pt x="305" y="83"/>
                  <a:pt x="305" y="81"/>
                </a:cubicBezTo>
                <a:cubicBezTo>
                  <a:pt x="305" y="78"/>
                  <a:pt x="304" y="74"/>
                  <a:pt x="303" y="76"/>
                </a:cubicBezTo>
                <a:cubicBezTo>
                  <a:pt x="301" y="79"/>
                  <a:pt x="298" y="85"/>
                  <a:pt x="295" y="86"/>
                </a:cubicBezTo>
                <a:cubicBezTo>
                  <a:pt x="292" y="87"/>
                  <a:pt x="292" y="86"/>
                  <a:pt x="295" y="84"/>
                </a:cubicBezTo>
                <a:cubicBezTo>
                  <a:pt x="298" y="82"/>
                  <a:pt x="301" y="78"/>
                  <a:pt x="301" y="76"/>
                </a:cubicBezTo>
                <a:cubicBezTo>
                  <a:pt x="301" y="74"/>
                  <a:pt x="298" y="74"/>
                  <a:pt x="297" y="75"/>
                </a:cubicBezTo>
                <a:cubicBezTo>
                  <a:pt x="297" y="76"/>
                  <a:pt x="294" y="82"/>
                  <a:pt x="291" y="84"/>
                </a:cubicBezTo>
                <a:cubicBezTo>
                  <a:pt x="288" y="85"/>
                  <a:pt x="289" y="84"/>
                  <a:pt x="292" y="81"/>
                </a:cubicBezTo>
                <a:cubicBezTo>
                  <a:pt x="295" y="79"/>
                  <a:pt x="294" y="77"/>
                  <a:pt x="295" y="75"/>
                </a:cubicBezTo>
                <a:cubicBezTo>
                  <a:pt x="296" y="72"/>
                  <a:pt x="298" y="72"/>
                  <a:pt x="300" y="69"/>
                </a:cubicBezTo>
                <a:cubicBezTo>
                  <a:pt x="301" y="67"/>
                  <a:pt x="300" y="66"/>
                  <a:pt x="302" y="65"/>
                </a:cubicBezTo>
                <a:cubicBezTo>
                  <a:pt x="305" y="65"/>
                  <a:pt x="307" y="63"/>
                  <a:pt x="307" y="62"/>
                </a:cubicBezTo>
                <a:cubicBezTo>
                  <a:pt x="308" y="60"/>
                  <a:pt x="311" y="60"/>
                  <a:pt x="312" y="61"/>
                </a:cubicBezTo>
                <a:cubicBezTo>
                  <a:pt x="312" y="63"/>
                  <a:pt x="314" y="62"/>
                  <a:pt x="315" y="60"/>
                </a:cubicBezTo>
                <a:cubicBezTo>
                  <a:pt x="316" y="58"/>
                  <a:pt x="316" y="58"/>
                  <a:pt x="315" y="55"/>
                </a:cubicBezTo>
                <a:cubicBezTo>
                  <a:pt x="314" y="53"/>
                  <a:pt x="317" y="50"/>
                  <a:pt x="317" y="47"/>
                </a:cubicBezTo>
                <a:cubicBezTo>
                  <a:pt x="318" y="44"/>
                  <a:pt x="313" y="41"/>
                  <a:pt x="309" y="40"/>
                </a:cubicBezTo>
                <a:cubicBezTo>
                  <a:pt x="306" y="39"/>
                  <a:pt x="305" y="31"/>
                  <a:pt x="304" y="25"/>
                </a:cubicBezTo>
                <a:cubicBezTo>
                  <a:pt x="303" y="20"/>
                  <a:pt x="303" y="15"/>
                  <a:pt x="301" y="12"/>
                </a:cubicBezTo>
                <a:cubicBezTo>
                  <a:pt x="300" y="12"/>
                  <a:pt x="299" y="11"/>
                  <a:pt x="297" y="10"/>
                </a:cubicBezTo>
                <a:cubicBezTo>
                  <a:pt x="297" y="10"/>
                  <a:pt x="297" y="10"/>
                  <a:pt x="297" y="10"/>
                </a:cubicBez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cubicBezTo>
                  <a:pt x="258" y="410"/>
                  <a:pt x="260" y="411"/>
                  <a:pt x="262" y="411"/>
                </a:cubicBezTo>
                <a:cubicBezTo>
                  <a:pt x="265" y="411"/>
                  <a:pt x="262" y="411"/>
                  <a:pt x="265" y="415"/>
                </a:cubicBezTo>
                <a:cubicBezTo>
                  <a:pt x="269" y="420"/>
                  <a:pt x="268" y="423"/>
                  <a:pt x="268" y="428"/>
                </a:cubicBezTo>
                <a:cubicBezTo>
                  <a:pt x="268" y="434"/>
                  <a:pt x="260" y="434"/>
                  <a:pt x="252" y="437"/>
                </a:cubicBezTo>
                <a:cubicBezTo>
                  <a:pt x="245" y="440"/>
                  <a:pt x="238" y="450"/>
                  <a:pt x="233" y="457"/>
                </a:cubicBezTo>
                <a:cubicBezTo>
                  <a:pt x="227" y="463"/>
                  <a:pt x="222" y="469"/>
                  <a:pt x="215" y="474"/>
                </a:cubicBezTo>
                <a:cubicBezTo>
                  <a:pt x="214" y="474"/>
                  <a:pt x="213" y="475"/>
                  <a:pt x="213" y="476"/>
                </a:cubicBezTo>
                <a:cubicBezTo>
                  <a:pt x="217" y="478"/>
                  <a:pt x="223" y="474"/>
                  <a:pt x="226" y="474"/>
                </a:cubicBezTo>
                <a:cubicBezTo>
                  <a:pt x="230" y="474"/>
                  <a:pt x="236" y="487"/>
                  <a:pt x="237" y="488"/>
                </a:cubicBezTo>
                <a:cubicBezTo>
                  <a:pt x="239" y="490"/>
                  <a:pt x="240" y="490"/>
                  <a:pt x="241" y="490"/>
                </a:cubicBezTo>
                <a:cubicBezTo>
                  <a:pt x="243" y="490"/>
                  <a:pt x="243" y="487"/>
                  <a:pt x="245" y="489"/>
                </a:cubicBezTo>
                <a:cubicBezTo>
                  <a:pt x="247" y="491"/>
                  <a:pt x="254" y="495"/>
                  <a:pt x="257" y="497"/>
                </a:cubicBezTo>
                <a:cubicBezTo>
                  <a:pt x="259" y="500"/>
                  <a:pt x="265" y="503"/>
                  <a:pt x="265" y="508"/>
                </a:cubicBezTo>
                <a:cubicBezTo>
                  <a:pt x="265" y="511"/>
                  <a:pt x="270" y="523"/>
                  <a:pt x="271" y="528"/>
                </a:cubicBezTo>
                <a:cubicBezTo>
                  <a:pt x="273" y="526"/>
                  <a:pt x="275" y="524"/>
                  <a:pt x="276" y="522"/>
                </a:cubicBezTo>
                <a:cubicBezTo>
                  <a:pt x="279" y="519"/>
                  <a:pt x="282" y="509"/>
                  <a:pt x="284" y="506"/>
                </a:cubicBezTo>
                <a:cubicBezTo>
                  <a:pt x="287" y="502"/>
                  <a:pt x="291" y="500"/>
                  <a:pt x="294" y="498"/>
                </a:cubicBezTo>
                <a:cubicBezTo>
                  <a:pt x="297" y="496"/>
                  <a:pt x="307" y="486"/>
                  <a:pt x="309" y="482"/>
                </a:cubicBezTo>
                <a:cubicBezTo>
                  <a:pt x="311" y="478"/>
                  <a:pt x="313" y="467"/>
                  <a:pt x="319" y="461"/>
                </a:cubicBezTo>
                <a:cubicBezTo>
                  <a:pt x="325" y="456"/>
                  <a:pt x="331" y="454"/>
                  <a:pt x="332" y="450"/>
                </a:cubicBezTo>
                <a:cubicBezTo>
                  <a:pt x="334" y="446"/>
                  <a:pt x="334" y="441"/>
                  <a:pt x="335" y="437"/>
                </a:cubicBezTo>
                <a:cubicBezTo>
                  <a:pt x="336" y="433"/>
                  <a:pt x="332" y="429"/>
                  <a:pt x="333" y="423"/>
                </a:cubicBezTo>
                <a:cubicBezTo>
                  <a:pt x="335" y="417"/>
                  <a:pt x="336" y="414"/>
                  <a:pt x="335" y="412"/>
                </a:cubicBezTo>
                <a:cubicBezTo>
                  <a:pt x="335" y="410"/>
                  <a:pt x="334" y="411"/>
                  <a:pt x="335" y="409"/>
                </a:cubicBezTo>
                <a:cubicBezTo>
                  <a:pt x="336" y="407"/>
                  <a:pt x="339" y="409"/>
                  <a:pt x="341" y="406"/>
                </a:cubicBezTo>
                <a:cubicBezTo>
                  <a:pt x="344" y="403"/>
                  <a:pt x="349" y="397"/>
                  <a:pt x="352" y="395"/>
                </a:cubicBezTo>
                <a:cubicBezTo>
                  <a:pt x="355" y="393"/>
                  <a:pt x="357" y="392"/>
                  <a:pt x="358" y="391"/>
                </a:cubicBezTo>
                <a:cubicBezTo>
                  <a:pt x="360" y="390"/>
                  <a:pt x="367" y="385"/>
                  <a:pt x="371" y="385"/>
                </a:cubicBezTo>
                <a:cubicBezTo>
                  <a:pt x="375" y="385"/>
                  <a:pt x="379" y="389"/>
                  <a:pt x="379" y="386"/>
                </a:cubicBezTo>
                <a:cubicBezTo>
                  <a:pt x="378" y="384"/>
                  <a:pt x="375" y="384"/>
                  <a:pt x="377" y="383"/>
                </a:cubicBezTo>
                <a:cubicBezTo>
                  <a:pt x="378" y="382"/>
                  <a:pt x="381" y="381"/>
                  <a:pt x="385" y="380"/>
                </a:cubicBezTo>
                <a:cubicBezTo>
                  <a:pt x="388" y="379"/>
                  <a:pt x="388" y="377"/>
                  <a:pt x="387" y="376"/>
                </a:cubicBezTo>
                <a:cubicBezTo>
                  <a:pt x="386" y="375"/>
                  <a:pt x="390" y="375"/>
                  <a:pt x="390" y="374"/>
                </a:cubicBezTo>
                <a:cubicBezTo>
                  <a:pt x="391" y="373"/>
                  <a:pt x="391" y="374"/>
                  <a:pt x="391" y="375"/>
                </a:cubicBezTo>
                <a:cubicBezTo>
                  <a:pt x="391" y="376"/>
                  <a:pt x="394" y="376"/>
                  <a:pt x="398" y="375"/>
                </a:cubicBezTo>
                <a:cubicBezTo>
                  <a:pt x="402" y="375"/>
                  <a:pt x="404" y="372"/>
                  <a:pt x="406" y="371"/>
                </a:cubicBezTo>
                <a:cubicBezTo>
                  <a:pt x="408" y="371"/>
                  <a:pt x="407" y="372"/>
                  <a:pt x="407" y="373"/>
                </a:cubicBezTo>
                <a:cubicBezTo>
                  <a:pt x="407" y="374"/>
                  <a:pt x="411" y="375"/>
                  <a:pt x="415" y="374"/>
                </a:cubicBezTo>
                <a:cubicBezTo>
                  <a:pt x="419" y="372"/>
                  <a:pt x="422" y="374"/>
                  <a:pt x="422" y="370"/>
                </a:cubicBezTo>
                <a:cubicBezTo>
                  <a:pt x="422" y="367"/>
                  <a:pt x="428" y="364"/>
                  <a:pt x="430" y="362"/>
                </a:cubicBezTo>
                <a:cubicBezTo>
                  <a:pt x="432" y="361"/>
                  <a:pt x="434" y="359"/>
                  <a:pt x="434" y="354"/>
                </a:cubicBezTo>
                <a:cubicBezTo>
                  <a:pt x="434" y="349"/>
                  <a:pt x="438" y="346"/>
                  <a:pt x="441" y="343"/>
                </a:cubicBezTo>
                <a:cubicBezTo>
                  <a:pt x="443" y="341"/>
                  <a:pt x="446" y="335"/>
                  <a:pt x="448" y="333"/>
                </a:cubicBezTo>
                <a:cubicBezTo>
                  <a:pt x="449" y="331"/>
                  <a:pt x="450" y="331"/>
                  <a:pt x="451" y="328"/>
                </a:cubicBezTo>
                <a:cubicBezTo>
                  <a:pt x="452" y="326"/>
                  <a:pt x="451" y="320"/>
                  <a:pt x="451" y="316"/>
                </a:cubicBezTo>
                <a:cubicBezTo>
                  <a:pt x="452" y="311"/>
                  <a:pt x="454" y="307"/>
                  <a:pt x="455" y="306"/>
                </a:cubicBezTo>
                <a:cubicBezTo>
                  <a:pt x="457" y="305"/>
                  <a:pt x="460" y="305"/>
                  <a:pt x="460" y="299"/>
                </a:cubicBezTo>
                <a:cubicBezTo>
                  <a:pt x="460" y="294"/>
                  <a:pt x="459" y="287"/>
                  <a:pt x="461" y="282"/>
                </a:cubicBezTo>
                <a:cubicBezTo>
                  <a:pt x="464" y="277"/>
                  <a:pt x="461" y="265"/>
                  <a:pt x="461" y="259"/>
                </a:cubicBezTo>
                <a:cubicBezTo>
                  <a:pt x="462" y="253"/>
                  <a:pt x="461" y="244"/>
                  <a:pt x="462" y="242"/>
                </a:cubicBezTo>
                <a:cubicBezTo>
                  <a:pt x="463" y="240"/>
                  <a:pt x="466" y="240"/>
                  <a:pt x="464" y="238"/>
                </a:cubicBezTo>
                <a:cubicBezTo>
                  <a:pt x="462" y="236"/>
                  <a:pt x="460" y="234"/>
                  <a:pt x="462" y="235"/>
                </a:cubicBezTo>
                <a:cubicBezTo>
                  <a:pt x="464" y="236"/>
                  <a:pt x="467" y="239"/>
                  <a:pt x="466" y="237"/>
                </a:cubicBezTo>
                <a:cubicBezTo>
                  <a:pt x="466" y="236"/>
                  <a:pt x="466" y="234"/>
                  <a:pt x="467" y="234"/>
                </a:cubicBezTo>
                <a:cubicBezTo>
                  <a:pt x="467" y="235"/>
                  <a:pt x="468" y="235"/>
                  <a:pt x="469" y="235"/>
                </a:cubicBezTo>
                <a:cubicBezTo>
                  <a:pt x="470" y="236"/>
                  <a:pt x="471" y="238"/>
                  <a:pt x="474" y="234"/>
                </a:cubicBezTo>
                <a:cubicBezTo>
                  <a:pt x="476" y="230"/>
                  <a:pt x="479" y="225"/>
                  <a:pt x="482" y="219"/>
                </a:cubicBezTo>
                <a:cubicBezTo>
                  <a:pt x="485" y="213"/>
                  <a:pt x="488" y="208"/>
                  <a:pt x="493" y="206"/>
                </a:cubicBezTo>
                <a:cubicBezTo>
                  <a:pt x="498" y="203"/>
                  <a:pt x="500" y="201"/>
                  <a:pt x="502" y="197"/>
                </a:cubicBezTo>
                <a:cubicBezTo>
                  <a:pt x="505" y="194"/>
                  <a:pt x="515" y="182"/>
                  <a:pt x="516" y="175"/>
                </a:cubicBezTo>
                <a:cubicBezTo>
                  <a:pt x="517" y="169"/>
                  <a:pt x="518" y="157"/>
                  <a:pt x="513" y="147"/>
                </a:cubicBezTo>
                <a:close/>
                <a:moveTo>
                  <a:pt x="302" y="487"/>
                </a:moveTo>
                <a:cubicBezTo>
                  <a:pt x="300" y="488"/>
                  <a:pt x="292" y="498"/>
                  <a:pt x="287" y="499"/>
                </a:cubicBezTo>
                <a:cubicBezTo>
                  <a:pt x="281" y="500"/>
                  <a:pt x="296" y="491"/>
                  <a:pt x="295" y="488"/>
                </a:cubicBezTo>
                <a:cubicBezTo>
                  <a:pt x="295" y="486"/>
                  <a:pt x="305" y="474"/>
                  <a:pt x="307" y="476"/>
                </a:cubicBezTo>
                <a:cubicBezTo>
                  <a:pt x="310" y="479"/>
                  <a:pt x="304" y="485"/>
                  <a:pt x="302" y="4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2" name="Freeform 725"/>
          <p:cNvSpPr>
            <a:spLocks/>
          </p:cNvSpPr>
          <p:nvPr/>
        </p:nvSpPr>
        <p:spPr bwMode="auto">
          <a:xfrm>
            <a:off x="5715001" y="4756151"/>
            <a:ext cx="96715" cy="131914"/>
          </a:xfrm>
          <a:custGeom>
            <a:avLst/>
            <a:gdLst>
              <a:gd name="T0" fmla="*/ 2147483647 w 70"/>
              <a:gd name="T1" fmla="*/ 2147483647 h 72"/>
              <a:gd name="T2" fmla="*/ 2147483647 w 70"/>
              <a:gd name="T3" fmla="*/ 2147483647 h 72"/>
              <a:gd name="T4" fmla="*/ 2147483647 w 70"/>
              <a:gd name="T5" fmla="*/ 2147483647 h 72"/>
              <a:gd name="T6" fmla="*/ 2147483647 w 70"/>
              <a:gd name="T7" fmla="*/ 2147483647 h 72"/>
              <a:gd name="T8" fmla="*/ 2147483647 w 70"/>
              <a:gd name="T9" fmla="*/ 0 h 72"/>
              <a:gd name="T10" fmla="*/ 2147483647 w 70"/>
              <a:gd name="T11" fmla="*/ 2147483647 h 72"/>
              <a:gd name="T12" fmla="*/ 2147483647 w 70"/>
              <a:gd name="T13" fmla="*/ 2147483647 h 72"/>
              <a:gd name="T14" fmla="*/ 2147483647 w 70"/>
              <a:gd name="T15" fmla="*/ 2147483647 h 72"/>
              <a:gd name="T16" fmla="*/ 2147483647 w 70"/>
              <a:gd name="T17" fmla="*/ 2147483647 h 72"/>
              <a:gd name="T18" fmla="*/ 2147483647 w 70"/>
              <a:gd name="T19" fmla="*/ 2147483647 h 72"/>
              <a:gd name="T20" fmla="*/ 2147483647 w 70"/>
              <a:gd name="T21" fmla="*/ 2147483647 h 72"/>
              <a:gd name="T22" fmla="*/ 2147483647 w 70"/>
              <a:gd name="T23" fmla="*/ 2147483647 h 72"/>
              <a:gd name="T24" fmla="*/ 2147483647 w 70"/>
              <a:gd name="T25" fmla="*/ 2147483647 h 72"/>
              <a:gd name="T26" fmla="*/ 2147483647 w 70"/>
              <a:gd name="T27" fmla="*/ 2147483647 h 72"/>
              <a:gd name="T28" fmla="*/ 2147483647 w 70"/>
              <a:gd name="T29" fmla="*/ 2147483647 h 72"/>
              <a:gd name="T30" fmla="*/ 2147483647 w 70"/>
              <a:gd name="T31" fmla="*/ 2147483647 h 72"/>
              <a:gd name="T32" fmla="*/ 2147483647 w 70"/>
              <a:gd name="T33" fmla="*/ 2147483647 h 72"/>
              <a:gd name="T34" fmla="*/ 2147483647 w 70"/>
              <a:gd name="T35" fmla="*/ 2147483647 h 72"/>
              <a:gd name="T36" fmla="*/ 2147483647 w 70"/>
              <a:gd name="T37" fmla="*/ 2147483647 h 72"/>
              <a:gd name="T38" fmla="*/ 2147483647 w 70"/>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72"/>
              <a:gd name="T62" fmla="*/ 70 w 70"/>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72">
                <a:moveTo>
                  <a:pt x="56" y="23"/>
                </a:moveTo>
                <a:cubicBezTo>
                  <a:pt x="53" y="21"/>
                  <a:pt x="46" y="17"/>
                  <a:pt x="44" y="15"/>
                </a:cubicBezTo>
                <a:cubicBezTo>
                  <a:pt x="42" y="13"/>
                  <a:pt x="42" y="16"/>
                  <a:pt x="40" y="16"/>
                </a:cubicBezTo>
                <a:cubicBezTo>
                  <a:pt x="39" y="16"/>
                  <a:pt x="38" y="16"/>
                  <a:pt x="36" y="14"/>
                </a:cubicBezTo>
                <a:cubicBezTo>
                  <a:pt x="35" y="13"/>
                  <a:pt x="29" y="0"/>
                  <a:pt x="25" y="0"/>
                </a:cubicBezTo>
                <a:cubicBezTo>
                  <a:pt x="22" y="0"/>
                  <a:pt x="16" y="4"/>
                  <a:pt x="12" y="2"/>
                </a:cubicBezTo>
                <a:cubicBezTo>
                  <a:pt x="8" y="8"/>
                  <a:pt x="9" y="16"/>
                  <a:pt x="8" y="20"/>
                </a:cubicBezTo>
                <a:cubicBezTo>
                  <a:pt x="6" y="24"/>
                  <a:pt x="8" y="34"/>
                  <a:pt x="8" y="38"/>
                </a:cubicBezTo>
                <a:cubicBezTo>
                  <a:pt x="7" y="41"/>
                  <a:pt x="5" y="42"/>
                  <a:pt x="2" y="45"/>
                </a:cubicBezTo>
                <a:cubicBezTo>
                  <a:pt x="0" y="47"/>
                  <a:pt x="3" y="56"/>
                  <a:pt x="5" y="61"/>
                </a:cubicBezTo>
                <a:cubicBezTo>
                  <a:pt x="6" y="61"/>
                  <a:pt x="7" y="61"/>
                  <a:pt x="8" y="61"/>
                </a:cubicBezTo>
                <a:cubicBezTo>
                  <a:pt x="10" y="63"/>
                  <a:pt x="19" y="64"/>
                  <a:pt x="21" y="64"/>
                </a:cubicBezTo>
                <a:cubicBezTo>
                  <a:pt x="23" y="64"/>
                  <a:pt x="26" y="67"/>
                  <a:pt x="29" y="68"/>
                </a:cubicBezTo>
                <a:cubicBezTo>
                  <a:pt x="31" y="69"/>
                  <a:pt x="32" y="72"/>
                  <a:pt x="35" y="71"/>
                </a:cubicBezTo>
                <a:cubicBezTo>
                  <a:pt x="38" y="70"/>
                  <a:pt x="38" y="69"/>
                  <a:pt x="42" y="69"/>
                </a:cubicBezTo>
                <a:cubicBezTo>
                  <a:pt x="46" y="69"/>
                  <a:pt x="48" y="72"/>
                  <a:pt x="52" y="70"/>
                </a:cubicBezTo>
                <a:cubicBezTo>
                  <a:pt x="57" y="68"/>
                  <a:pt x="63" y="65"/>
                  <a:pt x="65" y="61"/>
                </a:cubicBezTo>
                <a:cubicBezTo>
                  <a:pt x="66" y="59"/>
                  <a:pt x="68" y="57"/>
                  <a:pt x="70" y="54"/>
                </a:cubicBezTo>
                <a:cubicBezTo>
                  <a:pt x="69" y="49"/>
                  <a:pt x="64" y="37"/>
                  <a:pt x="64" y="34"/>
                </a:cubicBezTo>
                <a:cubicBezTo>
                  <a:pt x="64" y="29"/>
                  <a:pt x="58" y="26"/>
                  <a:pt x="5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3" name="Freeform 726"/>
          <p:cNvSpPr>
            <a:spLocks/>
          </p:cNvSpPr>
          <p:nvPr/>
        </p:nvSpPr>
        <p:spPr bwMode="auto">
          <a:xfrm>
            <a:off x="5446835" y="4540691"/>
            <a:ext cx="361950" cy="866237"/>
          </a:xfrm>
          <a:custGeom>
            <a:avLst/>
            <a:gdLst>
              <a:gd name="T0" fmla="*/ 2147483647 w 265"/>
              <a:gd name="T1" fmla="*/ 2147483647 h 470"/>
              <a:gd name="T2" fmla="*/ 2147483647 w 265"/>
              <a:gd name="T3" fmla="*/ 2147483647 h 470"/>
              <a:gd name="T4" fmla="*/ 2147483647 w 265"/>
              <a:gd name="T5" fmla="*/ 2147483647 h 470"/>
              <a:gd name="T6" fmla="*/ 2147483647 w 265"/>
              <a:gd name="T7" fmla="*/ 2147483647 h 470"/>
              <a:gd name="T8" fmla="*/ 2147483647 w 265"/>
              <a:gd name="T9" fmla="*/ 2147483647 h 470"/>
              <a:gd name="T10" fmla="*/ 2147483647 w 265"/>
              <a:gd name="T11" fmla="*/ 2147483647 h 470"/>
              <a:gd name="T12" fmla="*/ 2147483647 w 265"/>
              <a:gd name="T13" fmla="*/ 2147483647 h 470"/>
              <a:gd name="T14" fmla="*/ 2147483647 w 265"/>
              <a:gd name="T15" fmla="*/ 2147483647 h 470"/>
              <a:gd name="T16" fmla="*/ 2147483647 w 265"/>
              <a:gd name="T17" fmla="*/ 2147483647 h 470"/>
              <a:gd name="T18" fmla="*/ 2147483647 w 265"/>
              <a:gd name="T19" fmla="*/ 0 h 470"/>
              <a:gd name="T20" fmla="*/ 2147483647 w 265"/>
              <a:gd name="T21" fmla="*/ 2147483647 h 470"/>
              <a:gd name="T22" fmla="*/ 2147483647 w 265"/>
              <a:gd name="T23" fmla="*/ 2147483647 h 470"/>
              <a:gd name="T24" fmla="*/ 2147483647 w 265"/>
              <a:gd name="T25" fmla="*/ 2147483647 h 470"/>
              <a:gd name="T26" fmla="*/ 2147483647 w 265"/>
              <a:gd name="T27" fmla="*/ 2147483647 h 470"/>
              <a:gd name="T28" fmla="*/ 2147483647 w 265"/>
              <a:gd name="T29" fmla="*/ 2147483647 h 470"/>
              <a:gd name="T30" fmla="*/ 2147483647 w 265"/>
              <a:gd name="T31" fmla="*/ 2147483647 h 470"/>
              <a:gd name="T32" fmla="*/ 2147483647 w 265"/>
              <a:gd name="T33" fmla="*/ 2147483647 h 470"/>
              <a:gd name="T34" fmla="*/ 2147483647 w 265"/>
              <a:gd name="T35" fmla="*/ 2147483647 h 470"/>
              <a:gd name="T36" fmla="*/ 2147483647 w 265"/>
              <a:gd name="T37" fmla="*/ 2147483647 h 470"/>
              <a:gd name="T38" fmla="*/ 2147483647 w 265"/>
              <a:gd name="T39" fmla="*/ 2147483647 h 470"/>
              <a:gd name="T40" fmla="*/ 2147483647 w 265"/>
              <a:gd name="T41" fmla="*/ 2147483647 h 470"/>
              <a:gd name="T42" fmla="*/ 0 w 265"/>
              <a:gd name="T43" fmla="*/ 2147483647 h 470"/>
              <a:gd name="T44" fmla="*/ 2147483647 w 265"/>
              <a:gd name="T45" fmla="*/ 2147483647 h 470"/>
              <a:gd name="T46" fmla="*/ 2147483647 w 265"/>
              <a:gd name="T47" fmla="*/ 2147483647 h 470"/>
              <a:gd name="T48" fmla="*/ 2147483647 w 265"/>
              <a:gd name="T49" fmla="*/ 2147483647 h 470"/>
              <a:gd name="T50" fmla="*/ 2147483647 w 265"/>
              <a:gd name="T51" fmla="*/ 2147483647 h 470"/>
              <a:gd name="T52" fmla="*/ 2147483647 w 265"/>
              <a:gd name="T53" fmla="*/ 2147483647 h 470"/>
              <a:gd name="T54" fmla="*/ 2147483647 w 265"/>
              <a:gd name="T55" fmla="*/ 2147483647 h 470"/>
              <a:gd name="T56" fmla="*/ 2147483647 w 265"/>
              <a:gd name="T57" fmla="*/ 2147483647 h 470"/>
              <a:gd name="T58" fmla="*/ 2147483647 w 265"/>
              <a:gd name="T59" fmla="*/ 2147483647 h 470"/>
              <a:gd name="T60" fmla="*/ 2147483647 w 265"/>
              <a:gd name="T61" fmla="*/ 2147483647 h 470"/>
              <a:gd name="T62" fmla="*/ 2147483647 w 265"/>
              <a:gd name="T63" fmla="*/ 2147483647 h 470"/>
              <a:gd name="T64" fmla="*/ 2147483647 w 265"/>
              <a:gd name="T65" fmla="*/ 2147483647 h 470"/>
              <a:gd name="T66" fmla="*/ 2147483647 w 265"/>
              <a:gd name="T67" fmla="*/ 2147483647 h 470"/>
              <a:gd name="T68" fmla="*/ 2147483647 w 265"/>
              <a:gd name="T69" fmla="*/ 2147483647 h 470"/>
              <a:gd name="T70" fmla="*/ 2147483647 w 265"/>
              <a:gd name="T71" fmla="*/ 2147483647 h 470"/>
              <a:gd name="T72" fmla="*/ 2147483647 w 265"/>
              <a:gd name="T73" fmla="*/ 2147483647 h 470"/>
              <a:gd name="T74" fmla="*/ 2147483647 w 265"/>
              <a:gd name="T75" fmla="*/ 2147483647 h 470"/>
              <a:gd name="T76" fmla="*/ 2147483647 w 265"/>
              <a:gd name="T77" fmla="*/ 2147483647 h 470"/>
              <a:gd name="T78" fmla="*/ 2147483647 w 265"/>
              <a:gd name="T79" fmla="*/ 2147483647 h 470"/>
              <a:gd name="T80" fmla="*/ 2147483647 w 265"/>
              <a:gd name="T81" fmla="*/ 2147483647 h 470"/>
              <a:gd name="T82" fmla="*/ 2147483647 w 265"/>
              <a:gd name="T83" fmla="*/ 2147483647 h 470"/>
              <a:gd name="T84" fmla="*/ 2147483647 w 265"/>
              <a:gd name="T85" fmla="*/ 2147483647 h 470"/>
              <a:gd name="T86" fmla="*/ 2147483647 w 265"/>
              <a:gd name="T87" fmla="*/ 2147483647 h 470"/>
              <a:gd name="T88" fmla="*/ 2147483647 w 265"/>
              <a:gd name="T89" fmla="*/ 2147483647 h 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5"/>
              <a:gd name="T136" fmla="*/ 0 h 470"/>
              <a:gd name="T137" fmla="*/ 265 w 265"/>
              <a:gd name="T138" fmla="*/ 470 h 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5" h="470">
                <a:moveTo>
                  <a:pt x="199" y="161"/>
                </a:move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cubicBezTo>
                  <a:pt x="54" y="466"/>
                  <a:pt x="54" y="466"/>
                  <a:pt x="54" y="466"/>
                </a:cubicBezTo>
                <a:cubicBezTo>
                  <a:pt x="55" y="464"/>
                  <a:pt x="57" y="463"/>
                  <a:pt x="60" y="465"/>
                </a:cubicBezTo>
                <a:cubicBezTo>
                  <a:pt x="63" y="467"/>
                  <a:pt x="67" y="470"/>
                  <a:pt x="67" y="468"/>
                </a:cubicBezTo>
                <a:cubicBezTo>
                  <a:pt x="66" y="466"/>
                  <a:pt x="59" y="457"/>
                  <a:pt x="59" y="452"/>
                </a:cubicBezTo>
                <a:cubicBezTo>
                  <a:pt x="59" y="446"/>
                  <a:pt x="55" y="438"/>
                  <a:pt x="60" y="434"/>
                </a:cubicBezTo>
                <a:cubicBezTo>
                  <a:pt x="64" y="430"/>
                  <a:pt x="68" y="431"/>
                  <a:pt x="66" y="428"/>
                </a:cubicBezTo>
                <a:cubicBezTo>
                  <a:pt x="64" y="426"/>
                  <a:pt x="63" y="428"/>
                  <a:pt x="61" y="427"/>
                </a:cubicBezTo>
                <a:cubicBezTo>
                  <a:pt x="59" y="427"/>
                  <a:pt x="59" y="426"/>
                  <a:pt x="61" y="426"/>
                </a:cubicBezTo>
                <a:cubicBezTo>
                  <a:pt x="63" y="426"/>
                  <a:pt x="64" y="426"/>
                  <a:pt x="64" y="425"/>
                </a:cubicBezTo>
                <a:cubicBezTo>
                  <a:pt x="64" y="423"/>
                  <a:pt x="65" y="423"/>
                  <a:pt x="65" y="424"/>
                </a:cubicBezTo>
                <a:cubicBezTo>
                  <a:pt x="65" y="426"/>
                  <a:pt x="66" y="428"/>
                  <a:pt x="68" y="428"/>
                </a:cubicBezTo>
                <a:cubicBezTo>
                  <a:pt x="69" y="429"/>
                  <a:pt x="73" y="429"/>
                  <a:pt x="75" y="426"/>
                </a:cubicBezTo>
                <a:cubicBezTo>
                  <a:pt x="77" y="424"/>
                  <a:pt x="76" y="415"/>
                  <a:pt x="77" y="413"/>
                </a:cubicBezTo>
                <a:cubicBezTo>
                  <a:pt x="78" y="410"/>
                  <a:pt x="81" y="405"/>
                  <a:pt x="86" y="403"/>
                </a:cubicBezTo>
                <a:cubicBezTo>
                  <a:pt x="91" y="400"/>
                  <a:pt x="100" y="395"/>
                  <a:pt x="100" y="394"/>
                </a:cubicBezTo>
                <a:cubicBezTo>
                  <a:pt x="100" y="392"/>
                  <a:pt x="99" y="390"/>
                  <a:pt x="98" y="390"/>
                </a:cubicBezTo>
                <a:cubicBezTo>
                  <a:pt x="96" y="391"/>
                  <a:pt x="96" y="390"/>
                  <a:pt x="98" y="389"/>
                </a:cubicBezTo>
                <a:cubicBezTo>
                  <a:pt x="100" y="388"/>
                  <a:pt x="102" y="386"/>
                  <a:pt x="102" y="384"/>
                </a:cubicBezTo>
                <a:cubicBezTo>
                  <a:pt x="103" y="381"/>
                  <a:pt x="102" y="379"/>
                  <a:pt x="99" y="378"/>
                </a:cubicBezTo>
                <a:cubicBezTo>
                  <a:pt x="95" y="377"/>
                  <a:pt x="90" y="378"/>
                  <a:pt x="88" y="376"/>
                </a:cubicBezTo>
                <a:cubicBezTo>
                  <a:pt x="87" y="375"/>
                  <a:pt x="87" y="374"/>
                  <a:pt x="85" y="374"/>
                </a:cubicBezTo>
                <a:cubicBezTo>
                  <a:pt x="84" y="373"/>
                  <a:pt x="78" y="370"/>
                  <a:pt x="78" y="364"/>
                </a:cubicBezTo>
                <a:cubicBezTo>
                  <a:pt x="78" y="359"/>
                  <a:pt x="81" y="352"/>
                  <a:pt x="85" y="350"/>
                </a:cubicBezTo>
                <a:cubicBezTo>
                  <a:pt x="89" y="347"/>
                  <a:pt x="96" y="342"/>
                  <a:pt x="99" y="343"/>
                </a:cubicBezTo>
                <a:cubicBezTo>
                  <a:pt x="101" y="343"/>
                  <a:pt x="103" y="345"/>
                  <a:pt x="104" y="344"/>
                </a:cubicBezTo>
                <a:cubicBezTo>
                  <a:pt x="105" y="342"/>
                  <a:pt x="103" y="337"/>
                  <a:pt x="106" y="334"/>
                </a:cubicBezTo>
                <a:cubicBezTo>
                  <a:pt x="108" y="332"/>
                  <a:pt x="110" y="329"/>
                  <a:pt x="109" y="326"/>
                </a:cubicBezTo>
                <a:cubicBezTo>
                  <a:pt x="108" y="324"/>
                  <a:pt x="107" y="322"/>
                  <a:pt x="108" y="321"/>
                </a:cubicBezTo>
                <a:cubicBezTo>
                  <a:pt x="110" y="319"/>
                  <a:pt x="113" y="316"/>
                  <a:pt x="116" y="314"/>
                </a:cubicBezTo>
                <a:cubicBezTo>
                  <a:pt x="118" y="312"/>
                  <a:pt x="121" y="312"/>
                  <a:pt x="119" y="311"/>
                </a:cubicBezTo>
                <a:cubicBezTo>
                  <a:pt x="117" y="309"/>
                  <a:pt x="114" y="308"/>
                  <a:pt x="114" y="306"/>
                </a:cubicBezTo>
                <a:cubicBezTo>
                  <a:pt x="115" y="304"/>
                  <a:pt x="119" y="304"/>
                  <a:pt x="121" y="305"/>
                </a:cubicBezTo>
                <a:cubicBezTo>
                  <a:pt x="123" y="305"/>
                  <a:pt x="125" y="309"/>
                  <a:pt x="127" y="309"/>
                </a:cubicBezTo>
                <a:cubicBezTo>
                  <a:pt x="129" y="309"/>
                  <a:pt x="132" y="306"/>
                  <a:pt x="131" y="303"/>
                </a:cubicBezTo>
                <a:cubicBezTo>
                  <a:pt x="130" y="300"/>
                  <a:pt x="130" y="298"/>
                  <a:pt x="128" y="298"/>
                </a:cubicBezTo>
                <a:cubicBezTo>
                  <a:pt x="126" y="299"/>
                  <a:pt x="125" y="301"/>
                  <a:pt x="123" y="302"/>
                </a:cubicBezTo>
                <a:cubicBezTo>
                  <a:pt x="121" y="302"/>
                  <a:pt x="119" y="301"/>
                  <a:pt x="117" y="299"/>
                </a:cubicBezTo>
                <a:cubicBezTo>
                  <a:pt x="114" y="298"/>
                  <a:pt x="112" y="297"/>
                  <a:pt x="112" y="293"/>
                </a:cubicBezTo>
                <a:cubicBezTo>
                  <a:pt x="112" y="288"/>
                  <a:pt x="110" y="281"/>
                  <a:pt x="111" y="278"/>
                </a:cubicBezTo>
                <a:cubicBezTo>
                  <a:pt x="111" y="275"/>
                  <a:pt x="113" y="275"/>
                  <a:pt x="115" y="276"/>
                </a:cubicBezTo>
                <a:cubicBezTo>
                  <a:pt x="118" y="277"/>
                  <a:pt x="126" y="282"/>
                  <a:pt x="132" y="282"/>
                </a:cubicBezTo>
                <a:cubicBezTo>
                  <a:pt x="139" y="282"/>
                  <a:pt x="143" y="280"/>
                  <a:pt x="145" y="279"/>
                </a:cubicBezTo>
                <a:cubicBezTo>
                  <a:pt x="147" y="278"/>
                  <a:pt x="148" y="275"/>
                  <a:pt x="147" y="274"/>
                </a:cubicBezTo>
                <a:cubicBezTo>
                  <a:pt x="147" y="272"/>
                  <a:pt x="146" y="270"/>
                  <a:pt x="146" y="268"/>
                </a:cubicBezTo>
                <a:cubicBezTo>
                  <a:pt x="146" y="265"/>
                  <a:pt x="151" y="259"/>
                  <a:pt x="151" y="258"/>
                </a:cubicBezTo>
                <a:cubicBezTo>
                  <a:pt x="151" y="256"/>
                  <a:pt x="147" y="252"/>
                  <a:pt x="148" y="248"/>
                </a:cubicBezTo>
                <a:cubicBezTo>
                  <a:pt x="149" y="245"/>
                  <a:pt x="152" y="245"/>
                  <a:pt x="153" y="247"/>
                </a:cubicBezTo>
                <a:cubicBezTo>
                  <a:pt x="153" y="249"/>
                  <a:pt x="153" y="253"/>
                  <a:pt x="154" y="251"/>
                </a:cubicBezTo>
                <a:cubicBezTo>
                  <a:pt x="154" y="249"/>
                  <a:pt x="154" y="249"/>
                  <a:pt x="159" y="248"/>
                </a:cubicBezTo>
                <a:cubicBezTo>
                  <a:pt x="164" y="248"/>
                  <a:pt x="171" y="248"/>
                  <a:pt x="180" y="245"/>
                </a:cubicBezTo>
                <a:cubicBezTo>
                  <a:pt x="190" y="242"/>
                  <a:pt x="199" y="241"/>
                  <a:pt x="202" y="239"/>
                </a:cubicBezTo>
                <a:cubicBezTo>
                  <a:pt x="205" y="237"/>
                  <a:pt x="210" y="236"/>
                  <a:pt x="211" y="233"/>
                </a:cubicBezTo>
                <a:cubicBezTo>
                  <a:pt x="211" y="229"/>
                  <a:pt x="216" y="225"/>
                  <a:pt x="219" y="223"/>
                </a:cubicBezTo>
                <a:cubicBezTo>
                  <a:pt x="222" y="220"/>
                  <a:pt x="222" y="218"/>
                  <a:pt x="222" y="215"/>
                </a:cubicBezTo>
                <a:cubicBezTo>
                  <a:pt x="222" y="211"/>
                  <a:pt x="222" y="209"/>
                  <a:pt x="220" y="208"/>
                </a:cubicBezTo>
                <a:cubicBezTo>
                  <a:pt x="217" y="207"/>
                  <a:pt x="213" y="205"/>
                  <a:pt x="213" y="202"/>
                </a:cubicBezTo>
                <a:cubicBezTo>
                  <a:pt x="213" y="200"/>
                  <a:pt x="216" y="195"/>
                  <a:pt x="216" y="194"/>
                </a:cubicBezTo>
                <a:cubicBezTo>
                  <a:pt x="216" y="193"/>
                  <a:pt x="211" y="186"/>
                  <a:pt x="206" y="185"/>
                </a:cubicBezTo>
                <a:cubicBezTo>
                  <a:pt x="201" y="183"/>
                  <a:pt x="198" y="184"/>
                  <a:pt x="199" y="180"/>
                </a:cubicBezTo>
                <a:cubicBezTo>
                  <a:pt x="199" y="179"/>
                  <a:pt x="201" y="178"/>
                  <a:pt x="202" y="177"/>
                </a:cubicBezTo>
                <a:cubicBezTo>
                  <a:pt x="202" y="177"/>
                  <a:pt x="202" y="177"/>
                  <a:pt x="202" y="177"/>
                </a:cubicBezTo>
                <a:cubicBezTo>
                  <a:pt x="200" y="172"/>
                  <a:pt x="197" y="163"/>
                  <a:pt x="19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4" name="Freeform 727"/>
          <p:cNvSpPr>
            <a:spLocks/>
          </p:cNvSpPr>
          <p:nvPr/>
        </p:nvSpPr>
        <p:spPr bwMode="auto">
          <a:xfrm>
            <a:off x="5199185" y="3636346"/>
            <a:ext cx="76200" cy="106997"/>
          </a:xfrm>
          <a:custGeom>
            <a:avLst/>
            <a:gdLst>
              <a:gd name="T0" fmla="*/ 2147483647 w 56"/>
              <a:gd name="T1" fmla="*/ 2147483647 h 58"/>
              <a:gd name="T2" fmla="*/ 2147483647 w 56"/>
              <a:gd name="T3" fmla="*/ 2147483647 h 58"/>
              <a:gd name="T4" fmla="*/ 2147483647 w 56"/>
              <a:gd name="T5" fmla="*/ 2147483647 h 58"/>
              <a:gd name="T6" fmla="*/ 2147483647 w 56"/>
              <a:gd name="T7" fmla="*/ 2147483647 h 58"/>
              <a:gd name="T8" fmla="*/ 2147483647 w 56"/>
              <a:gd name="T9" fmla="*/ 2147483647 h 58"/>
              <a:gd name="T10" fmla="*/ 2147483647 w 56"/>
              <a:gd name="T11" fmla="*/ 2147483647 h 58"/>
              <a:gd name="T12" fmla="*/ 2147483647 w 56"/>
              <a:gd name="T13" fmla="*/ 2147483647 h 58"/>
              <a:gd name="T14" fmla="*/ 2147483647 w 56"/>
              <a:gd name="T15" fmla="*/ 2147483647 h 58"/>
              <a:gd name="T16" fmla="*/ 2147483647 w 56"/>
              <a:gd name="T17" fmla="*/ 0 h 58"/>
              <a:gd name="T18" fmla="*/ 2147483647 w 56"/>
              <a:gd name="T19" fmla="*/ 2147483647 h 58"/>
              <a:gd name="T20" fmla="*/ 2147483647 w 56"/>
              <a:gd name="T21" fmla="*/ 2147483647 h 58"/>
              <a:gd name="T22" fmla="*/ 2147483647 w 56"/>
              <a:gd name="T23" fmla="*/ 2147483647 h 58"/>
              <a:gd name="T24" fmla="*/ 2147483647 w 56"/>
              <a:gd name="T25" fmla="*/ 2147483647 h 58"/>
              <a:gd name="T26" fmla="*/ 2147483647 w 56"/>
              <a:gd name="T27" fmla="*/ 2147483647 h 58"/>
              <a:gd name="T28" fmla="*/ 2147483647 w 56"/>
              <a:gd name="T29" fmla="*/ 2147483647 h 58"/>
              <a:gd name="T30" fmla="*/ 0 w 56"/>
              <a:gd name="T31" fmla="*/ 2147483647 h 58"/>
              <a:gd name="T32" fmla="*/ 0 w 56"/>
              <a:gd name="T33" fmla="*/ 2147483647 h 58"/>
              <a:gd name="T34" fmla="*/ 0 w 56"/>
              <a:gd name="T35" fmla="*/ 2147483647 h 58"/>
              <a:gd name="T36" fmla="*/ 2147483647 w 56"/>
              <a:gd name="T37" fmla="*/ 2147483647 h 58"/>
              <a:gd name="T38" fmla="*/ 2147483647 w 56"/>
              <a:gd name="T39" fmla="*/ 2147483647 h 58"/>
              <a:gd name="T40" fmla="*/ 2147483647 w 56"/>
              <a:gd name="T41" fmla="*/ 2147483647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58"/>
              <a:gd name="T65" fmla="*/ 56 w 5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58">
                <a:moveTo>
                  <a:pt x="40" y="54"/>
                </a:moveTo>
                <a:cubicBezTo>
                  <a:pt x="41" y="55"/>
                  <a:pt x="44" y="58"/>
                  <a:pt x="49" y="57"/>
                </a:cubicBezTo>
                <a:cubicBezTo>
                  <a:pt x="49" y="57"/>
                  <a:pt x="49" y="57"/>
                  <a:pt x="49" y="57"/>
                </a:cubicBezTo>
                <a:cubicBezTo>
                  <a:pt x="47" y="55"/>
                  <a:pt x="46" y="53"/>
                  <a:pt x="46" y="52"/>
                </a:cubicBezTo>
                <a:cubicBezTo>
                  <a:pt x="45" y="49"/>
                  <a:pt x="49" y="45"/>
                  <a:pt x="49" y="40"/>
                </a:cubicBezTo>
                <a:cubicBezTo>
                  <a:pt x="50" y="35"/>
                  <a:pt x="52" y="26"/>
                  <a:pt x="52" y="21"/>
                </a:cubicBezTo>
                <a:cubicBezTo>
                  <a:pt x="52" y="16"/>
                  <a:pt x="56" y="12"/>
                  <a:pt x="56" y="8"/>
                </a:cubicBezTo>
                <a:cubicBezTo>
                  <a:pt x="56" y="4"/>
                  <a:pt x="56" y="3"/>
                  <a:pt x="56" y="2"/>
                </a:cubicBezTo>
                <a:cubicBezTo>
                  <a:pt x="56" y="1"/>
                  <a:pt x="56" y="0"/>
                  <a:pt x="55" y="0"/>
                </a:cubicBezTo>
                <a:cubicBezTo>
                  <a:pt x="53" y="0"/>
                  <a:pt x="51" y="1"/>
                  <a:pt x="49" y="3"/>
                </a:cubicBezTo>
                <a:cubicBezTo>
                  <a:pt x="45" y="7"/>
                  <a:pt x="39" y="4"/>
                  <a:pt x="36" y="4"/>
                </a:cubicBezTo>
                <a:cubicBezTo>
                  <a:pt x="33" y="4"/>
                  <a:pt x="26" y="14"/>
                  <a:pt x="24" y="16"/>
                </a:cubicBezTo>
                <a:cubicBezTo>
                  <a:pt x="22" y="18"/>
                  <a:pt x="22" y="14"/>
                  <a:pt x="19" y="14"/>
                </a:cubicBezTo>
                <a:cubicBezTo>
                  <a:pt x="15" y="14"/>
                  <a:pt x="13" y="17"/>
                  <a:pt x="11" y="19"/>
                </a:cubicBezTo>
                <a:cubicBezTo>
                  <a:pt x="9" y="21"/>
                  <a:pt x="9" y="26"/>
                  <a:pt x="8" y="27"/>
                </a:cubicBezTo>
                <a:cubicBezTo>
                  <a:pt x="7" y="28"/>
                  <a:pt x="3" y="28"/>
                  <a:pt x="0" y="29"/>
                </a:cubicBezTo>
                <a:cubicBezTo>
                  <a:pt x="0" y="29"/>
                  <a:pt x="0" y="29"/>
                  <a:pt x="0" y="29"/>
                </a:cubicBezTo>
                <a:cubicBezTo>
                  <a:pt x="0" y="29"/>
                  <a:pt x="0" y="29"/>
                  <a:pt x="0" y="29"/>
                </a:cubicBezTo>
                <a:cubicBezTo>
                  <a:pt x="2" y="31"/>
                  <a:pt x="8" y="39"/>
                  <a:pt x="13" y="43"/>
                </a:cubicBezTo>
                <a:cubicBezTo>
                  <a:pt x="16" y="47"/>
                  <a:pt x="22" y="50"/>
                  <a:pt x="25" y="52"/>
                </a:cubicBezTo>
                <a:cubicBezTo>
                  <a:pt x="30" y="52"/>
                  <a:pt x="38" y="52"/>
                  <a:pt x="40"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5" name="Freeform 728"/>
          <p:cNvSpPr>
            <a:spLocks/>
          </p:cNvSpPr>
          <p:nvPr/>
        </p:nvSpPr>
        <p:spPr bwMode="auto">
          <a:xfrm>
            <a:off x="5227027" y="3733084"/>
            <a:ext cx="55685" cy="67423"/>
          </a:xfrm>
          <a:custGeom>
            <a:avLst/>
            <a:gdLst>
              <a:gd name="T0" fmla="*/ 2147483647 w 41"/>
              <a:gd name="T1" fmla="*/ 2147483647 h 37"/>
              <a:gd name="T2" fmla="*/ 2147483647 w 41"/>
              <a:gd name="T3" fmla="*/ 2147483647 h 37"/>
              <a:gd name="T4" fmla="*/ 2147483647 w 41"/>
              <a:gd name="T5" fmla="*/ 2147483647 h 37"/>
              <a:gd name="T6" fmla="*/ 2147483647 w 41"/>
              <a:gd name="T7" fmla="*/ 2147483647 h 37"/>
              <a:gd name="T8" fmla="*/ 2147483647 w 41"/>
              <a:gd name="T9" fmla="*/ 2147483647 h 37"/>
              <a:gd name="T10" fmla="*/ 2147483647 w 41"/>
              <a:gd name="T11" fmla="*/ 2147483647 h 37"/>
              <a:gd name="T12" fmla="*/ 2147483647 w 41"/>
              <a:gd name="T13" fmla="*/ 0 h 37"/>
              <a:gd name="T14" fmla="*/ 2147483647 w 41"/>
              <a:gd name="T15" fmla="*/ 2147483647 h 37"/>
              <a:gd name="T16" fmla="*/ 2147483647 w 41"/>
              <a:gd name="T17" fmla="*/ 2147483647 h 37"/>
              <a:gd name="T18" fmla="*/ 2147483647 w 41"/>
              <a:gd name="T19" fmla="*/ 2147483647 h 37"/>
              <a:gd name="T20" fmla="*/ 2147483647 w 41"/>
              <a:gd name="T21" fmla="*/ 2147483647 h 37"/>
              <a:gd name="T22" fmla="*/ 2147483647 w 41"/>
              <a:gd name="T23" fmla="*/ 2147483647 h 37"/>
              <a:gd name="T24" fmla="*/ 2147483647 w 41"/>
              <a:gd name="T25" fmla="*/ 2147483647 h 37"/>
              <a:gd name="T26" fmla="*/ 2147483647 w 41"/>
              <a:gd name="T27" fmla="*/ 2147483647 h 37"/>
              <a:gd name="T28" fmla="*/ 2147483647 w 41"/>
              <a:gd name="T29" fmla="*/ 2147483647 h 37"/>
              <a:gd name="T30" fmla="*/ 2147483647 w 41"/>
              <a:gd name="T31" fmla="*/ 2147483647 h 37"/>
              <a:gd name="T32" fmla="*/ 2147483647 w 41"/>
              <a:gd name="T33" fmla="*/ 2147483647 h 37"/>
              <a:gd name="T34" fmla="*/ 2147483647 w 41"/>
              <a:gd name="T35" fmla="*/ 2147483647 h 37"/>
              <a:gd name="T36" fmla="*/ 2147483647 w 41"/>
              <a:gd name="T37" fmla="*/ 2147483647 h 37"/>
              <a:gd name="T38" fmla="*/ 2147483647 w 41"/>
              <a:gd name="T39" fmla="*/ 2147483647 h 37"/>
              <a:gd name="T40" fmla="*/ 2147483647 w 41"/>
              <a:gd name="T41" fmla="*/ 2147483647 h 37"/>
              <a:gd name="T42" fmla="*/ 2147483647 w 41"/>
              <a:gd name="T43" fmla="*/ 2147483647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
              <a:gd name="T67" fmla="*/ 0 h 37"/>
              <a:gd name="T68" fmla="*/ 41 w 4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 h="37">
                <a:moveTo>
                  <a:pt x="38" y="25"/>
                </a:moveTo>
                <a:cubicBezTo>
                  <a:pt x="38" y="24"/>
                  <a:pt x="39" y="22"/>
                  <a:pt x="41" y="21"/>
                </a:cubicBezTo>
                <a:cubicBezTo>
                  <a:pt x="40" y="19"/>
                  <a:pt x="39" y="18"/>
                  <a:pt x="38" y="16"/>
                </a:cubicBezTo>
                <a:cubicBezTo>
                  <a:pt x="36" y="14"/>
                  <a:pt x="31" y="9"/>
                  <a:pt x="28" y="5"/>
                </a:cubicBezTo>
                <a:cubicBezTo>
                  <a:pt x="28" y="5"/>
                  <a:pt x="28" y="5"/>
                  <a:pt x="28" y="5"/>
                </a:cubicBezTo>
                <a:cubicBezTo>
                  <a:pt x="23" y="6"/>
                  <a:pt x="20" y="3"/>
                  <a:pt x="19" y="2"/>
                </a:cubicBezTo>
                <a:cubicBezTo>
                  <a:pt x="17" y="0"/>
                  <a:pt x="9" y="0"/>
                  <a:pt x="4" y="0"/>
                </a:cubicBezTo>
                <a:cubicBezTo>
                  <a:pt x="4" y="1"/>
                  <a:pt x="5" y="1"/>
                  <a:pt x="5" y="2"/>
                </a:cubicBezTo>
                <a:cubicBezTo>
                  <a:pt x="7" y="3"/>
                  <a:pt x="4" y="4"/>
                  <a:pt x="4" y="6"/>
                </a:cubicBezTo>
                <a:cubicBezTo>
                  <a:pt x="3" y="8"/>
                  <a:pt x="0" y="10"/>
                  <a:pt x="1" y="12"/>
                </a:cubicBezTo>
                <a:cubicBezTo>
                  <a:pt x="1" y="14"/>
                  <a:pt x="1" y="16"/>
                  <a:pt x="3" y="16"/>
                </a:cubicBezTo>
                <a:cubicBezTo>
                  <a:pt x="6" y="16"/>
                  <a:pt x="5" y="18"/>
                  <a:pt x="8" y="19"/>
                </a:cubicBezTo>
                <a:cubicBezTo>
                  <a:pt x="10" y="20"/>
                  <a:pt x="13" y="19"/>
                  <a:pt x="13" y="17"/>
                </a:cubicBezTo>
                <a:cubicBezTo>
                  <a:pt x="13" y="16"/>
                  <a:pt x="8" y="13"/>
                  <a:pt x="7" y="12"/>
                </a:cubicBezTo>
                <a:cubicBezTo>
                  <a:pt x="7" y="11"/>
                  <a:pt x="9" y="13"/>
                  <a:pt x="10" y="14"/>
                </a:cubicBezTo>
                <a:cubicBezTo>
                  <a:pt x="13" y="16"/>
                  <a:pt x="15" y="16"/>
                  <a:pt x="16" y="19"/>
                </a:cubicBezTo>
                <a:cubicBezTo>
                  <a:pt x="18" y="22"/>
                  <a:pt x="18" y="22"/>
                  <a:pt x="20" y="22"/>
                </a:cubicBezTo>
                <a:cubicBezTo>
                  <a:pt x="22" y="22"/>
                  <a:pt x="26" y="25"/>
                  <a:pt x="28" y="27"/>
                </a:cubicBezTo>
                <a:cubicBezTo>
                  <a:pt x="29" y="30"/>
                  <a:pt x="30" y="34"/>
                  <a:pt x="31" y="36"/>
                </a:cubicBezTo>
                <a:cubicBezTo>
                  <a:pt x="33" y="37"/>
                  <a:pt x="36" y="37"/>
                  <a:pt x="39" y="37"/>
                </a:cubicBezTo>
                <a:cubicBezTo>
                  <a:pt x="39" y="35"/>
                  <a:pt x="40" y="32"/>
                  <a:pt x="41" y="32"/>
                </a:cubicBezTo>
                <a:cubicBezTo>
                  <a:pt x="41" y="30"/>
                  <a:pt x="39" y="28"/>
                  <a:pt x="38"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6" name="Freeform 729"/>
          <p:cNvSpPr>
            <a:spLocks/>
          </p:cNvSpPr>
          <p:nvPr/>
        </p:nvSpPr>
        <p:spPr bwMode="auto">
          <a:xfrm>
            <a:off x="5153758" y="3651004"/>
            <a:ext cx="41031" cy="32246"/>
          </a:xfrm>
          <a:custGeom>
            <a:avLst/>
            <a:gdLst>
              <a:gd name="T0" fmla="*/ 2147483647 w 29"/>
              <a:gd name="T1" fmla="*/ 2147483647 h 18"/>
              <a:gd name="T2" fmla="*/ 2147483647 w 29"/>
              <a:gd name="T3" fmla="*/ 0 h 18"/>
              <a:gd name="T4" fmla="*/ 0 w 29"/>
              <a:gd name="T5" fmla="*/ 2147483647 h 18"/>
              <a:gd name="T6" fmla="*/ 2147483647 w 29"/>
              <a:gd name="T7" fmla="*/ 2147483647 h 18"/>
              <a:gd name="T8" fmla="*/ 2147483647 w 29"/>
              <a:gd name="T9" fmla="*/ 2147483647 h 18"/>
              <a:gd name="T10" fmla="*/ 2147483647 w 29"/>
              <a:gd name="T11" fmla="*/ 2147483647 h 18"/>
              <a:gd name="T12" fmla="*/ 2147483647 w 29"/>
              <a:gd name="T13" fmla="*/ 2147483647 h 18"/>
              <a:gd name="T14" fmla="*/ 2147483647 w 29"/>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8"/>
              <a:gd name="T26" fmla="*/ 29 w 2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8">
                <a:moveTo>
                  <a:pt x="10" y="2"/>
                </a:moveTo>
                <a:cubicBezTo>
                  <a:pt x="10" y="2"/>
                  <a:pt x="10" y="1"/>
                  <a:pt x="10" y="0"/>
                </a:cubicBezTo>
                <a:cubicBezTo>
                  <a:pt x="0" y="10"/>
                  <a:pt x="0" y="10"/>
                  <a:pt x="0" y="10"/>
                </a:cubicBezTo>
                <a:cubicBezTo>
                  <a:pt x="4" y="12"/>
                  <a:pt x="12" y="15"/>
                  <a:pt x="15" y="16"/>
                </a:cubicBezTo>
                <a:cubicBezTo>
                  <a:pt x="19" y="18"/>
                  <a:pt x="24" y="18"/>
                  <a:pt x="27" y="17"/>
                </a:cubicBezTo>
                <a:cubicBezTo>
                  <a:pt x="27" y="17"/>
                  <a:pt x="28" y="17"/>
                  <a:pt x="28" y="17"/>
                </a:cubicBezTo>
                <a:cubicBezTo>
                  <a:pt x="28" y="14"/>
                  <a:pt x="29" y="11"/>
                  <a:pt x="27" y="9"/>
                </a:cubicBezTo>
                <a:cubicBezTo>
                  <a:pt x="25" y="7"/>
                  <a:pt x="12" y="4"/>
                  <a:pt x="1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7" name="Freeform 730"/>
          <p:cNvSpPr>
            <a:spLocks/>
          </p:cNvSpPr>
          <p:nvPr/>
        </p:nvSpPr>
        <p:spPr bwMode="auto">
          <a:xfrm>
            <a:off x="5114193" y="3568923"/>
            <a:ext cx="67408" cy="99669"/>
          </a:xfrm>
          <a:custGeom>
            <a:avLst/>
            <a:gdLst>
              <a:gd name="T0" fmla="*/ 2147483647 w 49"/>
              <a:gd name="T1" fmla="*/ 2147483647 h 54"/>
              <a:gd name="T2" fmla="*/ 2147483647 w 49"/>
              <a:gd name="T3" fmla="*/ 2147483647 h 54"/>
              <a:gd name="T4" fmla="*/ 2147483647 w 49"/>
              <a:gd name="T5" fmla="*/ 2147483647 h 54"/>
              <a:gd name="T6" fmla="*/ 2147483647 w 49"/>
              <a:gd name="T7" fmla="*/ 2147483647 h 54"/>
              <a:gd name="T8" fmla="*/ 2147483647 w 49"/>
              <a:gd name="T9" fmla="*/ 2147483647 h 54"/>
              <a:gd name="T10" fmla="*/ 2147483647 w 49"/>
              <a:gd name="T11" fmla="*/ 2147483647 h 54"/>
              <a:gd name="T12" fmla="*/ 2147483647 w 49"/>
              <a:gd name="T13" fmla="*/ 0 h 54"/>
              <a:gd name="T14" fmla="*/ 2147483647 w 49"/>
              <a:gd name="T15" fmla="*/ 0 h 54"/>
              <a:gd name="T16" fmla="*/ 2147483647 w 49"/>
              <a:gd name="T17" fmla="*/ 2147483647 h 54"/>
              <a:gd name="T18" fmla="*/ 2147483647 w 49"/>
              <a:gd name="T19" fmla="*/ 2147483647 h 54"/>
              <a:gd name="T20" fmla="*/ 2147483647 w 49"/>
              <a:gd name="T21" fmla="*/ 2147483647 h 54"/>
              <a:gd name="T22" fmla="*/ 0 w 49"/>
              <a:gd name="T23" fmla="*/ 2147483647 h 54"/>
              <a:gd name="T24" fmla="*/ 2147483647 w 49"/>
              <a:gd name="T25" fmla="*/ 2147483647 h 54"/>
              <a:gd name="T26" fmla="*/ 2147483647 w 49"/>
              <a:gd name="T27" fmla="*/ 2147483647 h 54"/>
              <a:gd name="T28" fmla="*/ 2147483647 w 49"/>
              <a:gd name="T29" fmla="*/ 2147483647 h 54"/>
              <a:gd name="T30" fmla="*/ 2147483647 w 49"/>
              <a:gd name="T31" fmla="*/ 2147483647 h 54"/>
              <a:gd name="T32" fmla="*/ 2147483647 w 49"/>
              <a:gd name="T33" fmla="*/ 2147483647 h 54"/>
              <a:gd name="T34" fmla="*/ 2147483647 w 49"/>
              <a:gd name="T35" fmla="*/ 2147483647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4"/>
              <a:gd name="T56" fmla="*/ 49 w 49"/>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4">
                <a:moveTo>
                  <a:pt x="39" y="39"/>
                </a:moveTo>
                <a:cubicBezTo>
                  <a:pt x="39" y="36"/>
                  <a:pt x="45" y="31"/>
                  <a:pt x="49" y="28"/>
                </a:cubicBezTo>
                <a:cubicBezTo>
                  <a:pt x="49" y="28"/>
                  <a:pt x="49" y="28"/>
                  <a:pt x="49" y="28"/>
                </a:cubicBezTo>
                <a:cubicBezTo>
                  <a:pt x="48" y="28"/>
                  <a:pt x="48" y="28"/>
                  <a:pt x="47" y="28"/>
                </a:cubicBezTo>
                <a:cubicBezTo>
                  <a:pt x="45" y="27"/>
                  <a:pt x="44" y="26"/>
                  <a:pt x="43" y="25"/>
                </a:cubicBezTo>
                <a:cubicBezTo>
                  <a:pt x="39" y="25"/>
                  <a:pt x="39" y="25"/>
                  <a:pt x="39" y="25"/>
                </a:cubicBezTo>
                <a:cubicBezTo>
                  <a:pt x="39" y="0"/>
                  <a:pt x="39" y="0"/>
                  <a:pt x="39" y="0"/>
                </a:cubicBez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cubicBezTo>
                  <a:pt x="0" y="43"/>
                  <a:pt x="1" y="44"/>
                  <a:pt x="2" y="44"/>
                </a:cubicBezTo>
                <a:cubicBezTo>
                  <a:pt x="6" y="47"/>
                  <a:pt x="9" y="51"/>
                  <a:pt x="12" y="51"/>
                </a:cubicBezTo>
                <a:cubicBezTo>
                  <a:pt x="16" y="52"/>
                  <a:pt x="24" y="52"/>
                  <a:pt x="27" y="54"/>
                </a:cubicBezTo>
                <a:cubicBezTo>
                  <a:pt x="28" y="54"/>
                  <a:pt x="28" y="54"/>
                  <a:pt x="29" y="54"/>
                </a:cubicBezTo>
                <a:cubicBezTo>
                  <a:pt x="39" y="44"/>
                  <a:pt x="39" y="44"/>
                  <a:pt x="39" y="44"/>
                </a:cubicBezTo>
                <a:cubicBezTo>
                  <a:pt x="39" y="43"/>
                  <a:pt x="39" y="41"/>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8" name="Freeform 731"/>
          <p:cNvSpPr>
            <a:spLocks/>
          </p:cNvSpPr>
          <p:nvPr/>
        </p:nvSpPr>
        <p:spPr bwMode="auto">
          <a:xfrm>
            <a:off x="4670181" y="3180508"/>
            <a:ext cx="542192" cy="464632"/>
          </a:xfrm>
          <a:custGeom>
            <a:avLst/>
            <a:gdLst>
              <a:gd name="T0" fmla="*/ 2147483647 w 396"/>
              <a:gd name="T1" fmla="*/ 2147483647 h 252"/>
              <a:gd name="T2" fmla="*/ 2147483647 w 396"/>
              <a:gd name="T3" fmla="*/ 2147483647 h 252"/>
              <a:gd name="T4" fmla="*/ 2147483647 w 396"/>
              <a:gd name="T5" fmla="*/ 2147483647 h 252"/>
              <a:gd name="T6" fmla="*/ 2147483647 w 396"/>
              <a:gd name="T7" fmla="*/ 2147483647 h 252"/>
              <a:gd name="T8" fmla="*/ 2147483647 w 396"/>
              <a:gd name="T9" fmla="*/ 2147483647 h 252"/>
              <a:gd name="T10" fmla="*/ 2147483647 w 396"/>
              <a:gd name="T11" fmla="*/ 2147483647 h 252"/>
              <a:gd name="T12" fmla="*/ 2147483647 w 396"/>
              <a:gd name="T13" fmla="*/ 2147483647 h 252"/>
              <a:gd name="T14" fmla="*/ 2147483647 w 396"/>
              <a:gd name="T15" fmla="*/ 2147483647 h 252"/>
              <a:gd name="T16" fmla="*/ 2147483647 w 396"/>
              <a:gd name="T17" fmla="*/ 2147483647 h 252"/>
              <a:gd name="T18" fmla="*/ 2147483647 w 396"/>
              <a:gd name="T19" fmla="*/ 2147483647 h 252"/>
              <a:gd name="T20" fmla="*/ 2147483647 w 396"/>
              <a:gd name="T21" fmla="*/ 2147483647 h 252"/>
              <a:gd name="T22" fmla="*/ 2147483647 w 396"/>
              <a:gd name="T23" fmla="*/ 2147483647 h 252"/>
              <a:gd name="T24" fmla="*/ 2147483647 w 396"/>
              <a:gd name="T25" fmla="*/ 2147483647 h 252"/>
              <a:gd name="T26" fmla="*/ 2147483647 w 396"/>
              <a:gd name="T27" fmla="*/ 2147483647 h 252"/>
              <a:gd name="T28" fmla="*/ 2147483647 w 396"/>
              <a:gd name="T29" fmla="*/ 2147483647 h 252"/>
              <a:gd name="T30" fmla="*/ 2147483647 w 396"/>
              <a:gd name="T31" fmla="*/ 2147483647 h 252"/>
              <a:gd name="T32" fmla="*/ 2147483647 w 396"/>
              <a:gd name="T33" fmla="*/ 2147483647 h 252"/>
              <a:gd name="T34" fmla="*/ 2147483647 w 396"/>
              <a:gd name="T35" fmla="*/ 2147483647 h 252"/>
              <a:gd name="T36" fmla="*/ 2147483647 w 396"/>
              <a:gd name="T37" fmla="*/ 2147483647 h 252"/>
              <a:gd name="T38" fmla="*/ 2147483647 w 396"/>
              <a:gd name="T39" fmla="*/ 0 h 252"/>
              <a:gd name="T40" fmla="*/ 2147483647 w 396"/>
              <a:gd name="T41" fmla="*/ 2147483647 h 252"/>
              <a:gd name="T42" fmla="*/ 2147483647 w 396"/>
              <a:gd name="T43" fmla="*/ 2147483647 h 252"/>
              <a:gd name="T44" fmla="*/ 2147483647 w 396"/>
              <a:gd name="T45" fmla="*/ 2147483647 h 252"/>
              <a:gd name="T46" fmla="*/ 2147483647 w 396"/>
              <a:gd name="T47" fmla="*/ 2147483647 h 252"/>
              <a:gd name="T48" fmla="*/ 2147483647 w 396"/>
              <a:gd name="T49" fmla="*/ 2147483647 h 252"/>
              <a:gd name="T50" fmla="*/ 2147483647 w 396"/>
              <a:gd name="T51" fmla="*/ 2147483647 h 252"/>
              <a:gd name="T52" fmla="*/ 2147483647 w 396"/>
              <a:gd name="T53" fmla="*/ 2147483647 h 252"/>
              <a:gd name="T54" fmla="*/ 2147483647 w 396"/>
              <a:gd name="T55" fmla="*/ 2147483647 h 252"/>
              <a:gd name="T56" fmla="*/ 2147483647 w 396"/>
              <a:gd name="T57" fmla="*/ 2147483647 h 252"/>
              <a:gd name="T58" fmla="*/ 2147483647 w 396"/>
              <a:gd name="T59" fmla="*/ 2147483647 h 252"/>
              <a:gd name="T60" fmla="*/ 2147483647 w 396"/>
              <a:gd name="T61" fmla="*/ 2147483647 h 252"/>
              <a:gd name="T62" fmla="*/ 2147483647 w 396"/>
              <a:gd name="T63" fmla="*/ 2147483647 h 252"/>
              <a:gd name="T64" fmla="*/ 2147483647 w 396"/>
              <a:gd name="T65" fmla="*/ 2147483647 h 252"/>
              <a:gd name="T66" fmla="*/ 2147483647 w 396"/>
              <a:gd name="T67" fmla="*/ 2147483647 h 252"/>
              <a:gd name="T68" fmla="*/ 2147483647 w 396"/>
              <a:gd name="T69" fmla="*/ 2147483647 h 252"/>
              <a:gd name="T70" fmla="*/ 2147483647 w 396"/>
              <a:gd name="T71" fmla="*/ 2147483647 h 252"/>
              <a:gd name="T72" fmla="*/ 2147483647 w 396"/>
              <a:gd name="T73" fmla="*/ 2147483647 h 252"/>
              <a:gd name="T74" fmla="*/ 2147483647 w 396"/>
              <a:gd name="T75" fmla="*/ 2147483647 h 252"/>
              <a:gd name="T76" fmla="*/ 2147483647 w 396"/>
              <a:gd name="T77" fmla="*/ 2147483647 h 252"/>
              <a:gd name="T78" fmla="*/ 2147483647 w 396"/>
              <a:gd name="T79" fmla="*/ 2147483647 h 252"/>
              <a:gd name="T80" fmla="*/ 2147483647 w 396"/>
              <a:gd name="T81" fmla="*/ 2147483647 h 252"/>
              <a:gd name="T82" fmla="*/ 2147483647 w 396"/>
              <a:gd name="T83" fmla="*/ 2147483647 h 252"/>
              <a:gd name="T84" fmla="*/ 2147483647 w 396"/>
              <a:gd name="T85" fmla="*/ 2147483647 h 252"/>
              <a:gd name="T86" fmla="*/ 2147483647 w 396"/>
              <a:gd name="T87" fmla="*/ 2147483647 h 252"/>
              <a:gd name="T88" fmla="*/ 2147483647 w 396"/>
              <a:gd name="T89" fmla="*/ 2147483647 h 252"/>
              <a:gd name="T90" fmla="*/ 2147483647 w 396"/>
              <a:gd name="T91" fmla="*/ 2147483647 h 252"/>
              <a:gd name="T92" fmla="*/ 2147483647 w 396"/>
              <a:gd name="T93" fmla="*/ 2147483647 h 252"/>
              <a:gd name="T94" fmla="*/ 2147483647 w 396"/>
              <a:gd name="T95" fmla="*/ 2147483647 h 252"/>
              <a:gd name="T96" fmla="*/ 2147483647 w 396"/>
              <a:gd name="T97" fmla="*/ 2147483647 h 252"/>
              <a:gd name="T98" fmla="*/ 2147483647 w 396"/>
              <a:gd name="T99" fmla="*/ 2147483647 h 252"/>
              <a:gd name="T100" fmla="*/ 2147483647 w 396"/>
              <a:gd name="T101" fmla="*/ 2147483647 h 252"/>
              <a:gd name="T102" fmla="*/ 2147483647 w 396"/>
              <a:gd name="T103" fmla="*/ 2147483647 h 252"/>
              <a:gd name="T104" fmla="*/ 2147483647 w 396"/>
              <a:gd name="T105" fmla="*/ 2147483647 h 252"/>
              <a:gd name="T106" fmla="*/ 2147483647 w 396"/>
              <a:gd name="T107" fmla="*/ 2147483647 h 252"/>
              <a:gd name="T108" fmla="*/ 2147483647 w 396"/>
              <a:gd name="T109" fmla="*/ 2147483647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6"/>
              <a:gd name="T166" fmla="*/ 0 h 252"/>
              <a:gd name="T167" fmla="*/ 396 w 396"/>
              <a:gd name="T168" fmla="*/ 252 h 2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6" h="252">
                <a:moveTo>
                  <a:pt x="331" y="234"/>
                </a:moveTo>
                <a:cubicBezTo>
                  <a:pt x="334" y="233"/>
                  <a:pt x="351" y="236"/>
                  <a:pt x="348" y="232"/>
                </a:cubicBezTo>
                <a:cubicBezTo>
                  <a:pt x="346" y="227"/>
                  <a:pt x="336" y="219"/>
                  <a:pt x="338" y="217"/>
                </a:cubicBezTo>
                <a:cubicBezTo>
                  <a:pt x="339" y="216"/>
                  <a:pt x="342" y="210"/>
                  <a:pt x="342" y="210"/>
                </a:cubicBezTo>
                <a:cubicBezTo>
                  <a:pt x="364" y="210"/>
                  <a:pt x="364" y="210"/>
                  <a:pt x="364" y="210"/>
                </a:cubicBezTo>
                <a:cubicBezTo>
                  <a:pt x="366" y="210"/>
                  <a:pt x="366" y="210"/>
                  <a:pt x="366" y="210"/>
                </a:cubicBezTo>
                <a:cubicBezTo>
                  <a:pt x="366" y="210"/>
                  <a:pt x="373" y="200"/>
                  <a:pt x="376" y="201"/>
                </a:cubicBezTo>
                <a:cubicBezTo>
                  <a:pt x="377" y="202"/>
                  <a:pt x="379" y="203"/>
                  <a:pt x="380" y="204"/>
                </a:cubicBezTo>
                <a:cubicBezTo>
                  <a:pt x="382" y="201"/>
                  <a:pt x="385" y="195"/>
                  <a:pt x="385" y="192"/>
                </a:cubicBezTo>
                <a:cubicBezTo>
                  <a:pt x="385" y="189"/>
                  <a:pt x="383" y="180"/>
                  <a:pt x="387" y="175"/>
                </a:cubicBezTo>
                <a:cubicBezTo>
                  <a:pt x="391" y="170"/>
                  <a:pt x="396" y="167"/>
                  <a:pt x="395" y="164"/>
                </a:cubicBezTo>
                <a:cubicBezTo>
                  <a:pt x="394" y="161"/>
                  <a:pt x="395" y="158"/>
                  <a:pt x="387" y="159"/>
                </a:cubicBezTo>
                <a:cubicBezTo>
                  <a:pt x="380" y="159"/>
                  <a:pt x="355" y="161"/>
                  <a:pt x="350" y="166"/>
                </a:cubicBezTo>
                <a:cubicBezTo>
                  <a:pt x="346" y="171"/>
                  <a:pt x="348" y="180"/>
                  <a:pt x="346" y="184"/>
                </a:cubicBezTo>
                <a:cubicBezTo>
                  <a:pt x="344" y="187"/>
                  <a:pt x="336" y="194"/>
                  <a:pt x="336" y="195"/>
                </a:cubicBezTo>
                <a:cubicBezTo>
                  <a:pt x="335" y="196"/>
                  <a:pt x="336" y="199"/>
                  <a:pt x="334" y="200"/>
                </a:cubicBezTo>
                <a:cubicBezTo>
                  <a:pt x="333" y="200"/>
                  <a:pt x="330" y="198"/>
                  <a:pt x="327" y="197"/>
                </a:cubicBezTo>
                <a:cubicBezTo>
                  <a:pt x="325" y="197"/>
                  <a:pt x="313" y="199"/>
                  <a:pt x="307" y="201"/>
                </a:cubicBezTo>
                <a:cubicBezTo>
                  <a:pt x="302" y="203"/>
                  <a:pt x="298" y="205"/>
                  <a:pt x="295" y="203"/>
                </a:cubicBezTo>
                <a:cubicBezTo>
                  <a:pt x="292" y="201"/>
                  <a:pt x="291" y="198"/>
                  <a:pt x="286" y="197"/>
                </a:cubicBezTo>
                <a:cubicBezTo>
                  <a:pt x="281" y="196"/>
                  <a:pt x="274" y="196"/>
                  <a:pt x="271" y="188"/>
                </a:cubicBezTo>
                <a:cubicBezTo>
                  <a:pt x="269" y="181"/>
                  <a:pt x="266" y="177"/>
                  <a:pt x="263" y="172"/>
                </a:cubicBezTo>
                <a:cubicBezTo>
                  <a:pt x="259" y="167"/>
                  <a:pt x="257" y="162"/>
                  <a:pt x="254" y="151"/>
                </a:cubicBezTo>
                <a:cubicBezTo>
                  <a:pt x="251" y="140"/>
                  <a:pt x="253" y="133"/>
                  <a:pt x="253" y="130"/>
                </a:cubicBezTo>
                <a:cubicBezTo>
                  <a:pt x="254" y="127"/>
                  <a:pt x="251" y="118"/>
                  <a:pt x="252" y="113"/>
                </a:cubicBezTo>
                <a:cubicBezTo>
                  <a:pt x="253" y="109"/>
                  <a:pt x="259" y="105"/>
                  <a:pt x="260" y="100"/>
                </a:cubicBezTo>
                <a:cubicBezTo>
                  <a:pt x="260" y="99"/>
                  <a:pt x="260" y="97"/>
                  <a:pt x="260" y="96"/>
                </a:cubicBezTo>
                <a:cubicBezTo>
                  <a:pt x="251" y="94"/>
                  <a:pt x="239" y="91"/>
                  <a:pt x="237" y="90"/>
                </a:cubicBezTo>
                <a:cubicBezTo>
                  <a:pt x="234" y="88"/>
                  <a:pt x="231" y="84"/>
                  <a:pt x="231" y="79"/>
                </a:cubicBezTo>
                <a:cubicBezTo>
                  <a:pt x="231" y="73"/>
                  <a:pt x="225" y="68"/>
                  <a:pt x="220" y="64"/>
                </a:cubicBezTo>
                <a:cubicBezTo>
                  <a:pt x="214" y="60"/>
                  <a:pt x="214" y="54"/>
                  <a:pt x="211" y="49"/>
                </a:cubicBezTo>
                <a:cubicBezTo>
                  <a:pt x="209" y="44"/>
                  <a:pt x="197" y="42"/>
                  <a:pt x="192" y="42"/>
                </a:cubicBezTo>
                <a:cubicBezTo>
                  <a:pt x="187" y="41"/>
                  <a:pt x="184" y="53"/>
                  <a:pt x="181" y="53"/>
                </a:cubicBezTo>
                <a:cubicBezTo>
                  <a:pt x="178" y="53"/>
                  <a:pt x="169" y="48"/>
                  <a:pt x="166" y="46"/>
                </a:cubicBezTo>
                <a:cubicBezTo>
                  <a:pt x="164" y="44"/>
                  <a:pt x="161" y="30"/>
                  <a:pt x="161" y="30"/>
                </a:cubicBezTo>
                <a:cubicBezTo>
                  <a:pt x="138" y="14"/>
                  <a:pt x="138" y="14"/>
                  <a:pt x="138" y="14"/>
                </a:cubicBezTo>
                <a:cubicBezTo>
                  <a:pt x="119" y="14"/>
                  <a:pt x="119" y="14"/>
                  <a:pt x="119" y="14"/>
                </a:cubicBezTo>
                <a:cubicBezTo>
                  <a:pt x="116" y="20"/>
                  <a:pt x="116" y="20"/>
                  <a:pt x="116" y="20"/>
                </a:cubicBezTo>
                <a:cubicBezTo>
                  <a:pt x="78" y="19"/>
                  <a:pt x="78" y="19"/>
                  <a:pt x="78" y="19"/>
                </a:cubicBezTo>
                <a:cubicBezTo>
                  <a:pt x="30" y="0"/>
                  <a:pt x="30" y="0"/>
                  <a:pt x="30" y="0"/>
                </a:cubicBezTo>
                <a:cubicBezTo>
                  <a:pt x="0" y="3"/>
                  <a:pt x="0" y="3"/>
                  <a:pt x="0" y="3"/>
                </a:cubicBezTo>
                <a:cubicBezTo>
                  <a:pt x="1" y="7"/>
                  <a:pt x="3" y="10"/>
                  <a:pt x="4" y="12"/>
                </a:cubicBezTo>
                <a:cubicBezTo>
                  <a:pt x="7" y="16"/>
                  <a:pt x="14" y="30"/>
                  <a:pt x="17" y="35"/>
                </a:cubicBezTo>
                <a:cubicBezTo>
                  <a:pt x="20" y="41"/>
                  <a:pt x="18" y="43"/>
                  <a:pt x="21" y="45"/>
                </a:cubicBezTo>
                <a:cubicBezTo>
                  <a:pt x="25" y="48"/>
                  <a:pt x="36" y="56"/>
                  <a:pt x="38" y="59"/>
                </a:cubicBezTo>
                <a:cubicBezTo>
                  <a:pt x="40" y="63"/>
                  <a:pt x="40" y="69"/>
                  <a:pt x="40" y="72"/>
                </a:cubicBezTo>
                <a:cubicBezTo>
                  <a:pt x="41" y="75"/>
                  <a:pt x="40" y="74"/>
                  <a:pt x="38" y="72"/>
                </a:cubicBezTo>
                <a:cubicBezTo>
                  <a:pt x="35" y="70"/>
                  <a:pt x="28" y="70"/>
                  <a:pt x="30" y="73"/>
                </a:cubicBezTo>
                <a:cubicBezTo>
                  <a:pt x="32" y="76"/>
                  <a:pt x="41" y="84"/>
                  <a:pt x="45" y="84"/>
                </a:cubicBezTo>
                <a:cubicBezTo>
                  <a:pt x="48" y="84"/>
                  <a:pt x="50" y="85"/>
                  <a:pt x="53" y="87"/>
                </a:cubicBezTo>
                <a:cubicBezTo>
                  <a:pt x="55" y="89"/>
                  <a:pt x="65" y="97"/>
                  <a:pt x="66" y="99"/>
                </a:cubicBezTo>
                <a:cubicBezTo>
                  <a:pt x="67" y="101"/>
                  <a:pt x="68" y="105"/>
                  <a:pt x="66" y="107"/>
                </a:cubicBezTo>
                <a:cubicBezTo>
                  <a:pt x="65" y="110"/>
                  <a:pt x="63" y="111"/>
                  <a:pt x="65" y="113"/>
                </a:cubicBezTo>
                <a:cubicBezTo>
                  <a:pt x="67" y="115"/>
                  <a:pt x="76" y="120"/>
                  <a:pt x="79" y="123"/>
                </a:cubicBezTo>
                <a:cubicBezTo>
                  <a:pt x="82" y="126"/>
                  <a:pt x="89" y="132"/>
                  <a:pt x="91" y="135"/>
                </a:cubicBezTo>
                <a:cubicBezTo>
                  <a:pt x="94" y="139"/>
                  <a:pt x="95" y="140"/>
                  <a:pt x="97" y="138"/>
                </a:cubicBezTo>
                <a:cubicBezTo>
                  <a:pt x="98" y="137"/>
                  <a:pt x="101" y="133"/>
                  <a:pt x="100" y="131"/>
                </a:cubicBezTo>
                <a:cubicBezTo>
                  <a:pt x="98" y="129"/>
                  <a:pt x="96" y="128"/>
                  <a:pt x="96" y="126"/>
                </a:cubicBezTo>
                <a:cubicBezTo>
                  <a:pt x="95" y="123"/>
                  <a:pt x="96" y="122"/>
                  <a:pt x="93" y="121"/>
                </a:cubicBezTo>
                <a:cubicBezTo>
                  <a:pt x="89" y="120"/>
                  <a:pt x="85" y="122"/>
                  <a:pt x="83" y="118"/>
                </a:cubicBezTo>
                <a:cubicBezTo>
                  <a:pt x="81" y="113"/>
                  <a:pt x="85" y="112"/>
                  <a:pt x="85" y="111"/>
                </a:cubicBezTo>
                <a:cubicBezTo>
                  <a:pt x="85" y="110"/>
                  <a:pt x="83" y="110"/>
                  <a:pt x="82" y="109"/>
                </a:cubicBezTo>
                <a:cubicBezTo>
                  <a:pt x="81" y="108"/>
                  <a:pt x="76" y="98"/>
                  <a:pt x="76" y="95"/>
                </a:cubicBezTo>
                <a:cubicBezTo>
                  <a:pt x="75" y="92"/>
                  <a:pt x="73" y="88"/>
                  <a:pt x="71" y="86"/>
                </a:cubicBezTo>
                <a:cubicBezTo>
                  <a:pt x="69" y="84"/>
                  <a:pt x="60" y="74"/>
                  <a:pt x="58" y="73"/>
                </a:cubicBezTo>
                <a:cubicBezTo>
                  <a:pt x="57" y="71"/>
                  <a:pt x="55" y="63"/>
                  <a:pt x="53" y="60"/>
                </a:cubicBezTo>
                <a:cubicBezTo>
                  <a:pt x="51" y="57"/>
                  <a:pt x="48" y="56"/>
                  <a:pt x="47" y="55"/>
                </a:cubicBezTo>
                <a:cubicBezTo>
                  <a:pt x="45" y="53"/>
                  <a:pt x="45" y="48"/>
                  <a:pt x="41" y="45"/>
                </a:cubicBezTo>
                <a:cubicBezTo>
                  <a:pt x="37" y="42"/>
                  <a:pt x="34" y="40"/>
                  <a:pt x="33" y="37"/>
                </a:cubicBezTo>
                <a:cubicBezTo>
                  <a:pt x="33" y="34"/>
                  <a:pt x="29" y="18"/>
                  <a:pt x="29" y="16"/>
                </a:cubicBezTo>
                <a:cubicBezTo>
                  <a:pt x="29" y="14"/>
                  <a:pt x="29" y="12"/>
                  <a:pt x="33" y="13"/>
                </a:cubicBezTo>
                <a:cubicBezTo>
                  <a:pt x="37" y="15"/>
                  <a:pt x="37" y="18"/>
                  <a:pt x="39" y="17"/>
                </a:cubicBezTo>
                <a:cubicBezTo>
                  <a:pt x="41" y="17"/>
                  <a:pt x="44" y="16"/>
                  <a:pt x="46" y="18"/>
                </a:cubicBezTo>
                <a:cubicBezTo>
                  <a:pt x="47" y="20"/>
                  <a:pt x="51" y="19"/>
                  <a:pt x="53" y="21"/>
                </a:cubicBezTo>
                <a:cubicBezTo>
                  <a:pt x="54" y="22"/>
                  <a:pt x="54" y="31"/>
                  <a:pt x="58" y="39"/>
                </a:cubicBezTo>
                <a:cubicBezTo>
                  <a:pt x="62" y="47"/>
                  <a:pt x="62" y="49"/>
                  <a:pt x="61" y="51"/>
                </a:cubicBezTo>
                <a:cubicBezTo>
                  <a:pt x="61" y="52"/>
                  <a:pt x="58" y="57"/>
                  <a:pt x="60" y="56"/>
                </a:cubicBezTo>
                <a:cubicBezTo>
                  <a:pt x="63" y="54"/>
                  <a:pt x="61" y="48"/>
                  <a:pt x="65" y="52"/>
                </a:cubicBezTo>
                <a:cubicBezTo>
                  <a:pt x="68" y="56"/>
                  <a:pt x="69" y="59"/>
                  <a:pt x="73" y="62"/>
                </a:cubicBezTo>
                <a:cubicBezTo>
                  <a:pt x="78" y="66"/>
                  <a:pt x="80" y="68"/>
                  <a:pt x="83" y="69"/>
                </a:cubicBezTo>
                <a:cubicBezTo>
                  <a:pt x="86" y="70"/>
                  <a:pt x="83" y="72"/>
                  <a:pt x="86" y="75"/>
                </a:cubicBezTo>
                <a:cubicBezTo>
                  <a:pt x="88" y="78"/>
                  <a:pt x="92" y="79"/>
                  <a:pt x="93" y="81"/>
                </a:cubicBezTo>
                <a:cubicBezTo>
                  <a:pt x="94" y="83"/>
                  <a:pt x="95" y="87"/>
                  <a:pt x="97" y="87"/>
                </a:cubicBezTo>
                <a:cubicBezTo>
                  <a:pt x="99" y="87"/>
                  <a:pt x="102" y="86"/>
                  <a:pt x="102" y="89"/>
                </a:cubicBezTo>
                <a:cubicBezTo>
                  <a:pt x="102" y="92"/>
                  <a:pt x="99" y="93"/>
                  <a:pt x="101" y="96"/>
                </a:cubicBezTo>
                <a:cubicBezTo>
                  <a:pt x="102" y="100"/>
                  <a:pt x="106" y="101"/>
                  <a:pt x="108" y="103"/>
                </a:cubicBezTo>
                <a:cubicBezTo>
                  <a:pt x="111" y="104"/>
                  <a:pt x="111" y="106"/>
                  <a:pt x="113" y="106"/>
                </a:cubicBezTo>
                <a:cubicBezTo>
                  <a:pt x="115" y="107"/>
                  <a:pt x="118" y="110"/>
                  <a:pt x="118" y="112"/>
                </a:cubicBezTo>
                <a:cubicBezTo>
                  <a:pt x="118" y="113"/>
                  <a:pt x="121" y="115"/>
                  <a:pt x="122" y="116"/>
                </a:cubicBezTo>
                <a:cubicBezTo>
                  <a:pt x="123" y="117"/>
                  <a:pt x="128" y="121"/>
                  <a:pt x="131" y="125"/>
                </a:cubicBezTo>
                <a:cubicBezTo>
                  <a:pt x="133" y="128"/>
                  <a:pt x="143" y="136"/>
                  <a:pt x="146" y="140"/>
                </a:cubicBezTo>
                <a:cubicBezTo>
                  <a:pt x="149" y="144"/>
                  <a:pt x="152" y="147"/>
                  <a:pt x="152" y="150"/>
                </a:cubicBezTo>
                <a:cubicBezTo>
                  <a:pt x="151" y="153"/>
                  <a:pt x="148" y="155"/>
                  <a:pt x="150" y="155"/>
                </a:cubicBezTo>
                <a:cubicBezTo>
                  <a:pt x="152" y="156"/>
                  <a:pt x="154" y="155"/>
                  <a:pt x="155" y="158"/>
                </a:cubicBezTo>
                <a:cubicBezTo>
                  <a:pt x="156" y="160"/>
                  <a:pt x="153" y="164"/>
                  <a:pt x="152" y="167"/>
                </a:cubicBezTo>
                <a:cubicBezTo>
                  <a:pt x="151" y="169"/>
                  <a:pt x="155" y="168"/>
                  <a:pt x="154" y="170"/>
                </a:cubicBezTo>
                <a:cubicBezTo>
                  <a:pt x="153" y="171"/>
                  <a:pt x="149" y="174"/>
                  <a:pt x="151" y="177"/>
                </a:cubicBezTo>
                <a:cubicBezTo>
                  <a:pt x="152" y="179"/>
                  <a:pt x="161" y="190"/>
                  <a:pt x="164" y="191"/>
                </a:cubicBezTo>
                <a:cubicBezTo>
                  <a:pt x="166" y="193"/>
                  <a:pt x="171" y="192"/>
                  <a:pt x="174" y="196"/>
                </a:cubicBezTo>
                <a:cubicBezTo>
                  <a:pt x="177" y="201"/>
                  <a:pt x="181" y="204"/>
                  <a:pt x="185" y="205"/>
                </a:cubicBezTo>
                <a:cubicBezTo>
                  <a:pt x="189" y="206"/>
                  <a:pt x="197" y="207"/>
                  <a:pt x="199" y="208"/>
                </a:cubicBezTo>
                <a:cubicBezTo>
                  <a:pt x="201" y="209"/>
                  <a:pt x="215" y="218"/>
                  <a:pt x="223" y="221"/>
                </a:cubicBezTo>
                <a:cubicBezTo>
                  <a:pt x="230" y="225"/>
                  <a:pt x="238" y="227"/>
                  <a:pt x="245" y="230"/>
                </a:cubicBezTo>
                <a:cubicBezTo>
                  <a:pt x="251" y="233"/>
                  <a:pt x="259" y="234"/>
                  <a:pt x="263" y="236"/>
                </a:cubicBezTo>
                <a:cubicBezTo>
                  <a:pt x="266" y="238"/>
                  <a:pt x="274" y="238"/>
                  <a:pt x="278" y="236"/>
                </a:cubicBezTo>
                <a:cubicBezTo>
                  <a:pt x="282" y="234"/>
                  <a:pt x="285" y="231"/>
                  <a:pt x="289" y="231"/>
                </a:cubicBezTo>
                <a:cubicBezTo>
                  <a:pt x="293" y="231"/>
                  <a:pt x="298" y="230"/>
                  <a:pt x="303" y="234"/>
                </a:cubicBezTo>
                <a:cubicBezTo>
                  <a:pt x="308" y="238"/>
                  <a:pt x="313" y="239"/>
                  <a:pt x="315" y="242"/>
                </a:cubicBezTo>
                <a:cubicBezTo>
                  <a:pt x="317" y="244"/>
                  <a:pt x="321" y="249"/>
                  <a:pt x="325" y="252"/>
                </a:cubicBezTo>
                <a:cubicBezTo>
                  <a:pt x="326" y="245"/>
                  <a:pt x="329" y="234"/>
                  <a:pt x="331" y="23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49" name="Freeform 732"/>
          <p:cNvSpPr>
            <a:spLocks/>
          </p:cNvSpPr>
          <p:nvPr/>
        </p:nvSpPr>
        <p:spPr bwMode="auto">
          <a:xfrm>
            <a:off x="5166947" y="3614360"/>
            <a:ext cx="106973" cy="74752"/>
          </a:xfrm>
          <a:custGeom>
            <a:avLst/>
            <a:gdLst>
              <a:gd name="T0" fmla="*/ 2147483647 w 78"/>
              <a:gd name="T1" fmla="*/ 2147483647 h 41"/>
              <a:gd name="T2" fmla="*/ 2147483647 w 78"/>
              <a:gd name="T3" fmla="*/ 2147483647 h 41"/>
              <a:gd name="T4" fmla="*/ 2147483647 w 78"/>
              <a:gd name="T5" fmla="*/ 2147483647 h 41"/>
              <a:gd name="T6" fmla="*/ 2147483647 w 78"/>
              <a:gd name="T7" fmla="*/ 2147483647 h 41"/>
              <a:gd name="T8" fmla="*/ 2147483647 w 78"/>
              <a:gd name="T9" fmla="*/ 2147483647 h 41"/>
              <a:gd name="T10" fmla="*/ 2147483647 w 78"/>
              <a:gd name="T11" fmla="*/ 2147483647 h 41"/>
              <a:gd name="T12" fmla="*/ 2147483647 w 78"/>
              <a:gd name="T13" fmla="*/ 2147483647 h 41"/>
              <a:gd name="T14" fmla="*/ 2147483647 w 78"/>
              <a:gd name="T15" fmla="*/ 2147483647 h 41"/>
              <a:gd name="T16" fmla="*/ 2147483647 w 78"/>
              <a:gd name="T17" fmla="*/ 2147483647 h 41"/>
              <a:gd name="T18" fmla="*/ 2147483647 w 78"/>
              <a:gd name="T19" fmla="*/ 2147483647 h 41"/>
              <a:gd name="T20" fmla="*/ 2147483647 w 78"/>
              <a:gd name="T21" fmla="*/ 2147483647 h 41"/>
              <a:gd name="T22" fmla="*/ 2147483647 w 78"/>
              <a:gd name="T23" fmla="*/ 2147483647 h 41"/>
              <a:gd name="T24" fmla="*/ 2147483647 w 78"/>
              <a:gd name="T25" fmla="*/ 2147483647 h 41"/>
              <a:gd name="T26" fmla="*/ 2147483647 w 78"/>
              <a:gd name="T27" fmla="*/ 2147483647 h 41"/>
              <a:gd name="T28" fmla="*/ 2147483647 w 78"/>
              <a:gd name="T29" fmla="*/ 2147483647 h 41"/>
              <a:gd name="T30" fmla="*/ 2147483647 w 78"/>
              <a:gd name="T31" fmla="*/ 2147483647 h 41"/>
              <a:gd name="T32" fmla="*/ 2147483647 w 78"/>
              <a:gd name="T33" fmla="*/ 2147483647 h 41"/>
              <a:gd name="T34" fmla="*/ 2147483647 w 78"/>
              <a:gd name="T35" fmla="*/ 2147483647 h 41"/>
              <a:gd name="T36" fmla="*/ 2147483647 w 78"/>
              <a:gd name="T37" fmla="*/ 2147483647 h 41"/>
              <a:gd name="T38" fmla="*/ 2147483647 w 78"/>
              <a:gd name="T39" fmla="*/ 2147483647 h 41"/>
              <a:gd name="T40" fmla="*/ 2147483647 w 78"/>
              <a:gd name="T41" fmla="*/ 2147483647 h 41"/>
              <a:gd name="T42" fmla="*/ 2147483647 w 78"/>
              <a:gd name="T43" fmla="*/ 2147483647 h 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41"/>
              <a:gd name="T68" fmla="*/ 78 w 78"/>
              <a:gd name="T69" fmla="*/ 41 h 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41">
                <a:moveTo>
                  <a:pt x="31" y="39"/>
                </a:moveTo>
                <a:cubicBezTo>
                  <a:pt x="32" y="38"/>
                  <a:pt x="32" y="33"/>
                  <a:pt x="34" y="31"/>
                </a:cubicBezTo>
                <a:cubicBezTo>
                  <a:pt x="36" y="29"/>
                  <a:pt x="38" y="26"/>
                  <a:pt x="42" y="26"/>
                </a:cubicBezTo>
                <a:cubicBezTo>
                  <a:pt x="45" y="26"/>
                  <a:pt x="45" y="30"/>
                  <a:pt x="47" y="28"/>
                </a:cubicBezTo>
                <a:cubicBezTo>
                  <a:pt x="49" y="26"/>
                  <a:pt x="56" y="16"/>
                  <a:pt x="59" y="16"/>
                </a:cubicBezTo>
                <a:cubicBezTo>
                  <a:pt x="62" y="16"/>
                  <a:pt x="68" y="19"/>
                  <a:pt x="72" y="15"/>
                </a:cubicBezTo>
                <a:cubicBezTo>
                  <a:pt x="74" y="13"/>
                  <a:pt x="76" y="12"/>
                  <a:pt x="78" y="12"/>
                </a:cubicBezTo>
                <a:cubicBezTo>
                  <a:pt x="78" y="11"/>
                  <a:pt x="77" y="11"/>
                  <a:pt x="76" y="11"/>
                </a:cubicBezTo>
                <a:cubicBezTo>
                  <a:pt x="72" y="10"/>
                  <a:pt x="68" y="4"/>
                  <a:pt x="64" y="2"/>
                </a:cubicBezTo>
                <a:cubicBezTo>
                  <a:pt x="60" y="0"/>
                  <a:pt x="54" y="0"/>
                  <a:pt x="47" y="1"/>
                </a:cubicBezTo>
                <a:cubicBezTo>
                  <a:pt x="40" y="1"/>
                  <a:pt x="37" y="5"/>
                  <a:pt x="33" y="4"/>
                </a:cubicBezTo>
                <a:cubicBezTo>
                  <a:pt x="28" y="3"/>
                  <a:pt x="27" y="1"/>
                  <a:pt x="22" y="1"/>
                </a:cubicBezTo>
                <a:cubicBezTo>
                  <a:pt x="18" y="2"/>
                  <a:pt x="15" y="4"/>
                  <a:pt x="11" y="3"/>
                </a:cubicBezTo>
                <a:cubicBezTo>
                  <a:pt x="11" y="3"/>
                  <a:pt x="11" y="3"/>
                  <a:pt x="11" y="3"/>
                </a:cubicBezTo>
                <a:cubicBezTo>
                  <a:pt x="7" y="6"/>
                  <a:pt x="1" y="11"/>
                  <a:pt x="1" y="14"/>
                </a:cubicBezTo>
                <a:cubicBezTo>
                  <a:pt x="1" y="17"/>
                  <a:pt x="0" y="19"/>
                  <a:pt x="1" y="21"/>
                </a:cubicBezTo>
                <a:cubicBezTo>
                  <a:pt x="3" y="23"/>
                  <a:pt x="16" y="26"/>
                  <a:pt x="18" y="28"/>
                </a:cubicBezTo>
                <a:cubicBezTo>
                  <a:pt x="20" y="30"/>
                  <a:pt x="19" y="33"/>
                  <a:pt x="19" y="36"/>
                </a:cubicBezTo>
                <a:cubicBezTo>
                  <a:pt x="22" y="34"/>
                  <a:pt x="27" y="34"/>
                  <a:pt x="26" y="35"/>
                </a:cubicBezTo>
                <a:cubicBezTo>
                  <a:pt x="24" y="36"/>
                  <a:pt x="22" y="39"/>
                  <a:pt x="23" y="41"/>
                </a:cubicBezTo>
                <a:cubicBezTo>
                  <a:pt x="23" y="41"/>
                  <a:pt x="23" y="41"/>
                  <a:pt x="23" y="41"/>
                </a:cubicBezTo>
                <a:cubicBezTo>
                  <a:pt x="26" y="40"/>
                  <a:pt x="30" y="40"/>
                  <a:pt x="31"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0" name="Freeform 733"/>
          <p:cNvSpPr>
            <a:spLocks/>
          </p:cNvSpPr>
          <p:nvPr/>
        </p:nvSpPr>
        <p:spPr bwMode="auto">
          <a:xfrm>
            <a:off x="5168412" y="3549868"/>
            <a:ext cx="21981" cy="64491"/>
          </a:xfrm>
          <a:custGeom>
            <a:avLst/>
            <a:gdLst>
              <a:gd name="T0" fmla="*/ 2147483647 w 16"/>
              <a:gd name="T1" fmla="*/ 2147483647 h 35"/>
              <a:gd name="T2" fmla="*/ 2147483647 w 16"/>
              <a:gd name="T3" fmla="*/ 2147483647 h 35"/>
              <a:gd name="T4" fmla="*/ 0 w 16"/>
              <a:gd name="T5" fmla="*/ 2147483647 h 35"/>
              <a:gd name="T6" fmla="*/ 0 w 16"/>
              <a:gd name="T7" fmla="*/ 2147483647 h 35"/>
              <a:gd name="T8" fmla="*/ 2147483647 w 16"/>
              <a:gd name="T9" fmla="*/ 2147483647 h 35"/>
              <a:gd name="T10" fmla="*/ 2147483647 w 16"/>
              <a:gd name="T11" fmla="*/ 2147483647 h 35"/>
              <a:gd name="T12" fmla="*/ 2147483647 w 16"/>
              <a:gd name="T13" fmla="*/ 2147483647 h 35"/>
              <a:gd name="T14" fmla="*/ 2147483647 w 16"/>
              <a:gd name="T15" fmla="*/ 2147483647 h 35"/>
              <a:gd name="T16" fmla="*/ 2147483647 w 16"/>
              <a:gd name="T17" fmla="*/ 2147483647 h 35"/>
              <a:gd name="T18" fmla="*/ 2147483647 w 16"/>
              <a:gd name="T19" fmla="*/ 2147483647 h 35"/>
              <a:gd name="T20" fmla="*/ 2147483647 w 16"/>
              <a:gd name="T21" fmla="*/ 2147483647 h 35"/>
              <a:gd name="T22" fmla="*/ 2147483647 w 16"/>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35"/>
              <a:gd name="T38" fmla="*/ 16 w 16"/>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35">
                <a:moveTo>
                  <a:pt x="12" y="1"/>
                </a:moveTo>
                <a:cubicBezTo>
                  <a:pt x="9" y="0"/>
                  <a:pt x="2" y="10"/>
                  <a:pt x="2" y="10"/>
                </a:cubicBezTo>
                <a:cubicBezTo>
                  <a:pt x="0" y="10"/>
                  <a:pt x="0" y="10"/>
                  <a:pt x="0" y="10"/>
                </a:cubicBezTo>
                <a:cubicBezTo>
                  <a:pt x="0" y="35"/>
                  <a:pt x="0" y="35"/>
                  <a:pt x="0" y="35"/>
                </a:cubicBezTo>
                <a:cubicBezTo>
                  <a:pt x="4" y="35"/>
                  <a:pt x="4" y="35"/>
                  <a:pt x="4" y="35"/>
                </a:cubicBezTo>
                <a:cubicBezTo>
                  <a:pt x="4" y="35"/>
                  <a:pt x="4" y="35"/>
                  <a:pt x="4" y="35"/>
                </a:cubicBezTo>
                <a:cubicBezTo>
                  <a:pt x="3" y="34"/>
                  <a:pt x="3" y="34"/>
                  <a:pt x="5" y="32"/>
                </a:cubicBezTo>
                <a:cubicBezTo>
                  <a:pt x="9" y="29"/>
                  <a:pt x="13" y="22"/>
                  <a:pt x="12" y="16"/>
                </a:cubicBezTo>
                <a:cubicBezTo>
                  <a:pt x="12" y="9"/>
                  <a:pt x="14" y="7"/>
                  <a:pt x="16" y="4"/>
                </a:cubicBezTo>
                <a:cubicBezTo>
                  <a:pt x="16" y="4"/>
                  <a:pt x="16" y="4"/>
                  <a:pt x="16" y="4"/>
                </a:cubicBezTo>
                <a:cubicBezTo>
                  <a:pt x="16" y="4"/>
                  <a:pt x="16" y="4"/>
                  <a:pt x="16" y="4"/>
                </a:cubicBezTo>
                <a:cubicBezTo>
                  <a:pt x="15" y="3"/>
                  <a:pt x="13" y="2"/>
                  <a:pt x="1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1" name="Freeform 734"/>
          <p:cNvSpPr>
            <a:spLocks/>
          </p:cNvSpPr>
          <p:nvPr/>
        </p:nvSpPr>
        <p:spPr bwMode="auto">
          <a:xfrm>
            <a:off x="5433647" y="3505897"/>
            <a:ext cx="46892" cy="55697"/>
          </a:xfrm>
          <a:custGeom>
            <a:avLst/>
            <a:gdLst>
              <a:gd name="T0" fmla="*/ 2147483647 w 35"/>
              <a:gd name="T1" fmla="*/ 2147483647 h 30"/>
              <a:gd name="T2" fmla="*/ 2147483647 w 35"/>
              <a:gd name="T3" fmla="*/ 2147483647 h 30"/>
              <a:gd name="T4" fmla="*/ 2147483647 w 35"/>
              <a:gd name="T5" fmla="*/ 2147483647 h 30"/>
              <a:gd name="T6" fmla="*/ 2147483647 w 35"/>
              <a:gd name="T7" fmla="*/ 2147483647 h 30"/>
              <a:gd name="T8" fmla="*/ 2147483647 w 35"/>
              <a:gd name="T9" fmla="*/ 2147483647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2147483647 w 35"/>
              <a:gd name="T25" fmla="*/ 2147483647 h 30"/>
              <a:gd name="T26" fmla="*/ 2147483647 w 35"/>
              <a:gd name="T27" fmla="*/ 2147483647 h 30"/>
              <a:gd name="T28" fmla="*/ 2147483647 w 35"/>
              <a:gd name="T29" fmla="*/ 2147483647 h 30"/>
              <a:gd name="T30" fmla="*/ 2147483647 w 35"/>
              <a:gd name="T31" fmla="*/ 2147483647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30"/>
              <a:gd name="T50" fmla="*/ 35 w 35"/>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30">
                <a:moveTo>
                  <a:pt x="34" y="7"/>
                </a:moveTo>
                <a:cubicBezTo>
                  <a:pt x="31" y="6"/>
                  <a:pt x="27" y="5"/>
                  <a:pt x="24" y="3"/>
                </a:cubicBezTo>
                <a:cubicBezTo>
                  <a:pt x="19" y="0"/>
                  <a:pt x="15" y="3"/>
                  <a:pt x="15" y="4"/>
                </a:cubicBezTo>
                <a:cubicBezTo>
                  <a:pt x="14" y="6"/>
                  <a:pt x="15" y="7"/>
                  <a:pt x="18" y="8"/>
                </a:cubicBezTo>
                <a:cubicBezTo>
                  <a:pt x="21" y="9"/>
                  <a:pt x="21" y="12"/>
                  <a:pt x="22" y="14"/>
                </a:cubicBezTo>
                <a:cubicBezTo>
                  <a:pt x="22" y="16"/>
                  <a:pt x="26" y="19"/>
                  <a:pt x="27" y="21"/>
                </a:cubicBezTo>
                <a:cubicBezTo>
                  <a:pt x="27" y="22"/>
                  <a:pt x="25" y="25"/>
                  <a:pt x="22" y="25"/>
                </a:cubicBezTo>
                <a:cubicBezTo>
                  <a:pt x="19" y="25"/>
                  <a:pt x="14" y="24"/>
                  <a:pt x="16" y="24"/>
                </a:cubicBezTo>
                <a:cubicBezTo>
                  <a:pt x="17" y="23"/>
                  <a:pt x="16" y="21"/>
                  <a:pt x="13" y="21"/>
                </a:cubicBezTo>
                <a:cubicBezTo>
                  <a:pt x="10" y="21"/>
                  <a:pt x="8" y="23"/>
                  <a:pt x="4" y="23"/>
                </a:cubicBezTo>
                <a:cubicBezTo>
                  <a:pt x="0" y="23"/>
                  <a:pt x="2" y="26"/>
                  <a:pt x="2" y="26"/>
                </a:cubicBezTo>
                <a:cubicBezTo>
                  <a:pt x="2" y="26"/>
                  <a:pt x="6" y="29"/>
                  <a:pt x="8" y="28"/>
                </a:cubicBezTo>
                <a:cubicBezTo>
                  <a:pt x="10" y="26"/>
                  <a:pt x="28" y="30"/>
                  <a:pt x="34" y="28"/>
                </a:cubicBezTo>
                <a:cubicBezTo>
                  <a:pt x="35" y="28"/>
                  <a:pt x="35" y="28"/>
                  <a:pt x="35" y="28"/>
                </a:cubicBezTo>
                <a:cubicBezTo>
                  <a:pt x="35" y="28"/>
                  <a:pt x="35" y="28"/>
                  <a:pt x="35" y="28"/>
                </a:cubicBezTo>
                <a:cubicBezTo>
                  <a:pt x="35" y="22"/>
                  <a:pt x="34" y="13"/>
                  <a:pt x="34"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2" name="Freeform 735"/>
          <p:cNvSpPr>
            <a:spLocks/>
          </p:cNvSpPr>
          <p:nvPr/>
        </p:nvSpPr>
        <p:spPr bwMode="auto">
          <a:xfrm>
            <a:off x="5479073" y="3508828"/>
            <a:ext cx="65943" cy="61560"/>
          </a:xfrm>
          <a:custGeom>
            <a:avLst/>
            <a:gdLst>
              <a:gd name="T0" fmla="*/ 2147483647 w 48"/>
              <a:gd name="T1" fmla="*/ 2147483647 h 33"/>
              <a:gd name="T2" fmla="*/ 2147483647 w 48"/>
              <a:gd name="T3" fmla="*/ 2147483647 h 33"/>
              <a:gd name="T4" fmla="*/ 2147483647 w 48"/>
              <a:gd name="T5" fmla="*/ 2147483647 h 33"/>
              <a:gd name="T6" fmla="*/ 2147483647 w 48"/>
              <a:gd name="T7" fmla="*/ 2147483647 h 33"/>
              <a:gd name="T8" fmla="*/ 2147483647 w 48"/>
              <a:gd name="T9" fmla="*/ 2147483647 h 33"/>
              <a:gd name="T10" fmla="*/ 0 w 48"/>
              <a:gd name="T11" fmla="*/ 2147483647 h 33"/>
              <a:gd name="T12" fmla="*/ 2147483647 w 48"/>
              <a:gd name="T13" fmla="*/ 2147483647 h 33"/>
              <a:gd name="T14" fmla="*/ 2147483647 w 48"/>
              <a:gd name="T15" fmla="*/ 2147483647 h 33"/>
              <a:gd name="T16" fmla="*/ 2147483647 w 48"/>
              <a:gd name="T17" fmla="*/ 2147483647 h 33"/>
              <a:gd name="T18" fmla="*/ 2147483647 w 48"/>
              <a:gd name="T19" fmla="*/ 2147483647 h 33"/>
              <a:gd name="T20" fmla="*/ 2147483647 w 48"/>
              <a:gd name="T21" fmla="*/ 2147483647 h 33"/>
              <a:gd name="T22" fmla="*/ 2147483647 w 48"/>
              <a:gd name="T23" fmla="*/ 2147483647 h 33"/>
              <a:gd name="T24" fmla="*/ 2147483647 w 48"/>
              <a:gd name="T25" fmla="*/ 2147483647 h 33"/>
              <a:gd name="T26" fmla="*/ 2147483647 w 48"/>
              <a:gd name="T27" fmla="*/ 2147483647 h 33"/>
              <a:gd name="T28" fmla="*/ 2147483647 w 48"/>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3"/>
              <a:gd name="T47" fmla="*/ 48 w 48"/>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3">
                <a:moveTo>
                  <a:pt x="37" y="16"/>
                </a:moveTo>
                <a:cubicBezTo>
                  <a:pt x="32" y="15"/>
                  <a:pt x="28" y="9"/>
                  <a:pt x="23" y="6"/>
                </a:cubicBezTo>
                <a:cubicBezTo>
                  <a:pt x="18" y="3"/>
                  <a:pt x="12" y="1"/>
                  <a:pt x="8" y="1"/>
                </a:cubicBezTo>
                <a:cubicBezTo>
                  <a:pt x="3" y="1"/>
                  <a:pt x="1" y="0"/>
                  <a:pt x="2" y="1"/>
                </a:cubicBezTo>
                <a:cubicBezTo>
                  <a:pt x="3" y="2"/>
                  <a:pt x="5" y="4"/>
                  <a:pt x="2" y="5"/>
                </a:cubicBezTo>
                <a:cubicBezTo>
                  <a:pt x="2" y="5"/>
                  <a:pt x="1" y="5"/>
                  <a:pt x="0" y="5"/>
                </a:cubicBezTo>
                <a:cubicBezTo>
                  <a:pt x="0" y="11"/>
                  <a:pt x="1" y="20"/>
                  <a:pt x="1" y="26"/>
                </a:cubicBezTo>
                <a:cubicBezTo>
                  <a:pt x="1" y="26"/>
                  <a:pt x="1" y="26"/>
                  <a:pt x="1" y="26"/>
                </a:cubicBezTo>
                <a:cubicBezTo>
                  <a:pt x="3" y="26"/>
                  <a:pt x="3" y="30"/>
                  <a:pt x="5" y="32"/>
                </a:cubicBezTo>
                <a:cubicBezTo>
                  <a:pt x="7" y="33"/>
                  <a:pt x="8" y="29"/>
                  <a:pt x="9" y="26"/>
                </a:cubicBezTo>
                <a:cubicBezTo>
                  <a:pt x="10" y="22"/>
                  <a:pt x="18" y="23"/>
                  <a:pt x="21" y="23"/>
                </a:cubicBezTo>
                <a:cubicBezTo>
                  <a:pt x="23" y="23"/>
                  <a:pt x="26" y="24"/>
                  <a:pt x="30" y="24"/>
                </a:cubicBezTo>
                <a:cubicBezTo>
                  <a:pt x="34" y="24"/>
                  <a:pt x="35" y="22"/>
                  <a:pt x="39" y="24"/>
                </a:cubicBezTo>
                <a:cubicBezTo>
                  <a:pt x="42" y="27"/>
                  <a:pt x="41" y="24"/>
                  <a:pt x="45" y="22"/>
                </a:cubicBezTo>
                <a:cubicBezTo>
                  <a:pt x="48" y="19"/>
                  <a:pt x="42" y="16"/>
                  <a:pt x="3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3" name="Freeform 736"/>
          <p:cNvSpPr>
            <a:spLocks/>
          </p:cNvSpPr>
          <p:nvPr/>
        </p:nvSpPr>
        <p:spPr bwMode="auto">
          <a:xfrm>
            <a:off x="3754316" y="1889215"/>
            <a:ext cx="685800" cy="631722"/>
          </a:xfrm>
          <a:custGeom>
            <a:avLst/>
            <a:gdLst>
              <a:gd name="T0" fmla="*/ 2147483647 w 501"/>
              <a:gd name="T1" fmla="*/ 2147483647 h 343"/>
              <a:gd name="T2" fmla="*/ 2147483647 w 501"/>
              <a:gd name="T3" fmla="*/ 2147483647 h 343"/>
              <a:gd name="T4" fmla="*/ 2147483647 w 501"/>
              <a:gd name="T5" fmla="*/ 2147483647 h 343"/>
              <a:gd name="T6" fmla="*/ 2147483647 w 501"/>
              <a:gd name="T7" fmla="*/ 2147483647 h 343"/>
              <a:gd name="T8" fmla="*/ 2147483647 w 501"/>
              <a:gd name="T9" fmla="*/ 2147483647 h 343"/>
              <a:gd name="T10" fmla="*/ 2147483647 w 501"/>
              <a:gd name="T11" fmla="*/ 2147483647 h 343"/>
              <a:gd name="T12" fmla="*/ 2147483647 w 501"/>
              <a:gd name="T13" fmla="*/ 2147483647 h 343"/>
              <a:gd name="T14" fmla="*/ 2147483647 w 501"/>
              <a:gd name="T15" fmla="*/ 2147483647 h 343"/>
              <a:gd name="T16" fmla="*/ 2147483647 w 501"/>
              <a:gd name="T17" fmla="*/ 2147483647 h 343"/>
              <a:gd name="T18" fmla="*/ 2147483647 w 501"/>
              <a:gd name="T19" fmla="*/ 2147483647 h 343"/>
              <a:gd name="T20" fmla="*/ 2147483647 w 501"/>
              <a:gd name="T21" fmla="*/ 2147483647 h 343"/>
              <a:gd name="T22" fmla="*/ 2147483647 w 501"/>
              <a:gd name="T23" fmla="*/ 2147483647 h 343"/>
              <a:gd name="T24" fmla="*/ 2147483647 w 501"/>
              <a:gd name="T25" fmla="*/ 2147483647 h 343"/>
              <a:gd name="T26" fmla="*/ 2147483647 w 501"/>
              <a:gd name="T27" fmla="*/ 2147483647 h 343"/>
              <a:gd name="T28" fmla="*/ 2147483647 w 501"/>
              <a:gd name="T29" fmla="*/ 2147483647 h 343"/>
              <a:gd name="T30" fmla="*/ 2147483647 w 501"/>
              <a:gd name="T31" fmla="*/ 2147483647 h 343"/>
              <a:gd name="T32" fmla="*/ 2147483647 w 501"/>
              <a:gd name="T33" fmla="*/ 2147483647 h 343"/>
              <a:gd name="T34" fmla="*/ 2147483647 w 501"/>
              <a:gd name="T35" fmla="*/ 2147483647 h 343"/>
              <a:gd name="T36" fmla="*/ 2147483647 w 501"/>
              <a:gd name="T37" fmla="*/ 2147483647 h 343"/>
              <a:gd name="T38" fmla="*/ 2147483647 w 501"/>
              <a:gd name="T39" fmla="*/ 2147483647 h 343"/>
              <a:gd name="T40" fmla="*/ 2147483647 w 501"/>
              <a:gd name="T41" fmla="*/ 2147483647 h 343"/>
              <a:gd name="T42" fmla="*/ 2147483647 w 501"/>
              <a:gd name="T43" fmla="*/ 2147483647 h 343"/>
              <a:gd name="T44" fmla="*/ 2147483647 w 501"/>
              <a:gd name="T45" fmla="*/ 2147483647 h 343"/>
              <a:gd name="T46" fmla="*/ 2147483647 w 501"/>
              <a:gd name="T47" fmla="*/ 2147483647 h 343"/>
              <a:gd name="T48" fmla="*/ 2147483647 w 501"/>
              <a:gd name="T49" fmla="*/ 2147483647 h 343"/>
              <a:gd name="T50" fmla="*/ 2147483647 w 501"/>
              <a:gd name="T51" fmla="*/ 2147483647 h 343"/>
              <a:gd name="T52" fmla="*/ 2147483647 w 501"/>
              <a:gd name="T53" fmla="*/ 2147483647 h 343"/>
              <a:gd name="T54" fmla="*/ 2147483647 w 501"/>
              <a:gd name="T55" fmla="*/ 2147483647 h 343"/>
              <a:gd name="T56" fmla="*/ 2147483647 w 501"/>
              <a:gd name="T57" fmla="*/ 2147483647 h 343"/>
              <a:gd name="T58" fmla="*/ 2147483647 w 501"/>
              <a:gd name="T59" fmla="*/ 2147483647 h 343"/>
              <a:gd name="T60" fmla="*/ 2147483647 w 501"/>
              <a:gd name="T61" fmla="*/ 2147483647 h 343"/>
              <a:gd name="T62" fmla="*/ 2147483647 w 501"/>
              <a:gd name="T63" fmla="*/ 2147483647 h 343"/>
              <a:gd name="T64" fmla="*/ 2147483647 w 501"/>
              <a:gd name="T65" fmla="*/ 2147483647 h 343"/>
              <a:gd name="T66" fmla="*/ 2147483647 w 501"/>
              <a:gd name="T67" fmla="*/ 2147483647 h 343"/>
              <a:gd name="T68" fmla="*/ 2147483647 w 501"/>
              <a:gd name="T69" fmla="*/ 2147483647 h 343"/>
              <a:gd name="T70" fmla="*/ 2147483647 w 501"/>
              <a:gd name="T71" fmla="*/ 2147483647 h 343"/>
              <a:gd name="T72" fmla="*/ 2147483647 w 501"/>
              <a:gd name="T73" fmla="*/ 2147483647 h 343"/>
              <a:gd name="T74" fmla="*/ 2147483647 w 501"/>
              <a:gd name="T75" fmla="*/ 2147483647 h 343"/>
              <a:gd name="T76" fmla="*/ 2147483647 w 501"/>
              <a:gd name="T77" fmla="*/ 2147483647 h 343"/>
              <a:gd name="T78" fmla="*/ 2147483647 w 501"/>
              <a:gd name="T79" fmla="*/ 2147483647 h 343"/>
              <a:gd name="T80" fmla="*/ 2147483647 w 501"/>
              <a:gd name="T81" fmla="*/ 2147483647 h 343"/>
              <a:gd name="T82" fmla="*/ 2147483647 w 501"/>
              <a:gd name="T83" fmla="*/ 2147483647 h 343"/>
              <a:gd name="T84" fmla="*/ 2147483647 w 501"/>
              <a:gd name="T85" fmla="*/ 2147483647 h 343"/>
              <a:gd name="T86" fmla="*/ 2147483647 w 501"/>
              <a:gd name="T87" fmla="*/ 2147483647 h 343"/>
              <a:gd name="T88" fmla="*/ 2147483647 w 501"/>
              <a:gd name="T89" fmla="*/ 2147483647 h 343"/>
              <a:gd name="T90" fmla="*/ 2147483647 w 501"/>
              <a:gd name="T91" fmla="*/ 2147483647 h 343"/>
              <a:gd name="T92" fmla="*/ 2147483647 w 501"/>
              <a:gd name="T93" fmla="*/ 2147483647 h 343"/>
              <a:gd name="T94" fmla="*/ 2147483647 w 501"/>
              <a:gd name="T95" fmla="*/ 2147483647 h 343"/>
              <a:gd name="T96" fmla="*/ 2147483647 w 501"/>
              <a:gd name="T97" fmla="*/ 2147483647 h 343"/>
              <a:gd name="T98" fmla="*/ 2147483647 w 501"/>
              <a:gd name="T99" fmla="*/ 2147483647 h 343"/>
              <a:gd name="T100" fmla="*/ 2147483647 w 501"/>
              <a:gd name="T101" fmla="*/ 2147483647 h 343"/>
              <a:gd name="T102" fmla="*/ 2147483647 w 501"/>
              <a:gd name="T103" fmla="*/ 2147483647 h 343"/>
              <a:gd name="T104" fmla="*/ 2147483647 w 501"/>
              <a:gd name="T105" fmla="*/ 2147483647 h 343"/>
              <a:gd name="T106" fmla="*/ 2147483647 w 501"/>
              <a:gd name="T107" fmla="*/ 2147483647 h 343"/>
              <a:gd name="T108" fmla="*/ 2147483647 w 501"/>
              <a:gd name="T109" fmla="*/ 2147483647 h 343"/>
              <a:gd name="T110" fmla="*/ 2147483647 w 501"/>
              <a:gd name="T111" fmla="*/ 2147483647 h 343"/>
              <a:gd name="T112" fmla="*/ 2147483647 w 501"/>
              <a:gd name="T113" fmla="*/ 2147483647 h 343"/>
              <a:gd name="T114" fmla="*/ 2147483647 w 501"/>
              <a:gd name="T115" fmla="*/ 2147483647 h 343"/>
              <a:gd name="T116" fmla="*/ 2147483647 w 501"/>
              <a:gd name="T117" fmla="*/ 2147483647 h 343"/>
              <a:gd name="T118" fmla="*/ 2147483647 w 501"/>
              <a:gd name="T119" fmla="*/ 2147483647 h 343"/>
              <a:gd name="T120" fmla="*/ 2147483647 w 501"/>
              <a:gd name="T121" fmla="*/ 2147483647 h 343"/>
              <a:gd name="T122" fmla="*/ 2147483647 w 501"/>
              <a:gd name="T123" fmla="*/ 2147483647 h 3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1"/>
              <a:gd name="T187" fmla="*/ 0 h 343"/>
              <a:gd name="T188" fmla="*/ 501 w 501"/>
              <a:gd name="T189" fmla="*/ 343 h 3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1" h="343">
                <a:moveTo>
                  <a:pt x="501" y="333"/>
                </a:moveTo>
                <a:cubicBezTo>
                  <a:pt x="501" y="332"/>
                  <a:pt x="498" y="332"/>
                  <a:pt x="498" y="329"/>
                </a:cubicBezTo>
                <a:cubicBezTo>
                  <a:pt x="497" y="326"/>
                  <a:pt x="500" y="324"/>
                  <a:pt x="500" y="323"/>
                </a:cubicBezTo>
                <a:cubicBezTo>
                  <a:pt x="500" y="322"/>
                  <a:pt x="478" y="312"/>
                  <a:pt x="475" y="309"/>
                </a:cubicBezTo>
                <a:cubicBezTo>
                  <a:pt x="472" y="307"/>
                  <a:pt x="457" y="281"/>
                  <a:pt x="455" y="278"/>
                </a:cubicBezTo>
                <a:cubicBezTo>
                  <a:pt x="453" y="274"/>
                  <a:pt x="446" y="270"/>
                  <a:pt x="443" y="266"/>
                </a:cubicBezTo>
                <a:cubicBezTo>
                  <a:pt x="439" y="263"/>
                  <a:pt x="436" y="261"/>
                  <a:pt x="434" y="258"/>
                </a:cubicBezTo>
                <a:cubicBezTo>
                  <a:pt x="431" y="256"/>
                  <a:pt x="431" y="252"/>
                  <a:pt x="429" y="251"/>
                </a:cubicBezTo>
                <a:cubicBezTo>
                  <a:pt x="427" y="250"/>
                  <a:pt x="426" y="250"/>
                  <a:pt x="424" y="252"/>
                </a:cubicBezTo>
                <a:cubicBezTo>
                  <a:pt x="422" y="254"/>
                  <a:pt x="419" y="253"/>
                  <a:pt x="416" y="254"/>
                </a:cubicBezTo>
                <a:cubicBezTo>
                  <a:pt x="412" y="254"/>
                  <a:pt x="416" y="255"/>
                  <a:pt x="415" y="258"/>
                </a:cubicBezTo>
                <a:cubicBezTo>
                  <a:pt x="414" y="261"/>
                  <a:pt x="405" y="265"/>
                  <a:pt x="402" y="265"/>
                </a:cubicBezTo>
                <a:cubicBezTo>
                  <a:pt x="400" y="265"/>
                  <a:pt x="391" y="256"/>
                  <a:pt x="387" y="251"/>
                </a:cubicBezTo>
                <a:cubicBezTo>
                  <a:pt x="382" y="246"/>
                  <a:pt x="382" y="248"/>
                  <a:pt x="381" y="245"/>
                </a:cubicBezTo>
                <a:cubicBezTo>
                  <a:pt x="379" y="242"/>
                  <a:pt x="380" y="242"/>
                  <a:pt x="376" y="240"/>
                </a:cubicBezTo>
                <a:cubicBezTo>
                  <a:pt x="372" y="238"/>
                  <a:pt x="369" y="241"/>
                  <a:pt x="367" y="242"/>
                </a:cubicBezTo>
                <a:cubicBezTo>
                  <a:pt x="365" y="243"/>
                  <a:pt x="364" y="241"/>
                  <a:pt x="362" y="240"/>
                </a:cubicBezTo>
                <a:cubicBezTo>
                  <a:pt x="359" y="239"/>
                  <a:pt x="360" y="240"/>
                  <a:pt x="359" y="241"/>
                </a:cubicBezTo>
                <a:cubicBezTo>
                  <a:pt x="357" y="242"/>
                  <a:pt x="354" y="241"/>
                  <a:pt x="354" y="241"/>
                </a:cubicBezTo>
                <a:cubicBezTo>
                  <a:pt x="354" y="41"/>
                  <a:pt x="354" y="41"/>
                  <a:pt x="354" y="41"/>
                </a:cubicBezTo>
                <a:cubicBezTo>
                  <a:pt x="354" y="41"/>
                  <a:pt x="354" y="41"/>
                  <a:pt x="354" y="41"/>
                </a:cubicBezTo>
                <a:cubicBezTo>
                  <a:pt x="353" y="40"/>
                  <a:pt x="352" y="40"/>
                  <a:pt x="352" y="40"/>
                </a:cubicBezTo>
                <a:cubicBezTo>
                  <a:pt x="346" y="38"/>
                  <a:pt x="338" y="34"/>
                  <a:pt x="333" y="32"/>
                </a:cubicBezTo>
                <a:cubicBezTo>
                  <a:pt x="328" y="30"/>
                  <a:pt x="309" y="32"/>
                  <a:pt x="305" y="32"/>
                </a:cubicBezTo>
                <a:cubicBezTo>
                  <a:pt x="300" y="32"/>
                  <a:pt x="289" y="28"/>
                  <a:pt x="280" y="27"/>
                </a:cubicBezTo>
                <a:cubicBezTo>
                  <a:pt x="270" y="27"/>
                  <a:pt x="258" y="24"/>
                  <a:pt x="251" y="22"/>
                </a:cubicBezTo>
                <a:cubicBezTo>
                  <a:pt x="243" y="20"/>
                  <a:pt x="235" y="20"/>
                  <a:pt x="231" y="21"/>
                </a:cubicBezTo>
                <a:cubicBezTo>
                  <a:pt x="226" y="21"/>
                  <a:pt x="221" y="22"/>
                  <a:pt x="218" y="22"/>
                </a:cubicBezTo>
                <a:cubicBezTo>
                  <a:pt x="215" y="22"/>
                  <a:pt x="210" y="19"/>
                  <a:pt x="208" y="19"/>
                </a:cubicBezTo>
                <a:cubicBezTo>
                  <a:pt x="205" y="18"/>
                  <a:pt x="199" y="19"/>
                  <a:pt x="202" y="17"/>
                </a:cubicBezTo>
                <a:cubicBezTo>
                  <a:pt x="204" y="16"/>
                  <a:pt x="204" y="12"/>
                  <a:pt x="204" y="12"/>
                </a:cubicBezTo>
                <a:cubicBezTo>
                  <a:pt x="204" y="11"/>
                  <a:pt x="196" y="11"/>
                  <a:pt x="194" y="11"/>
                </a:cubicBezTo>
                <a:cubicBezTo>
                  <a:pt x="193" y="11"/>
                  <a:pt x="191" y="11"/>
                  <a:pt x="187" y="11"/>
                </a:cubicBezTo>
                <a:cubicBezTo>
                  <a:pt x="182" y="12"/>
                  <a:pt x="175" y="14"/>
                  <a:pt x="175" y="11"/>
                </a:cubicBezTo>
                <a:cubicBezTo>
                  <a:pt x="175" y="8"/>
                  <a:pt x="175" y="7"/>
                  <a:pt x="172" y="7"/>
                </a:cubicBezTo>
                <a:cubicBezTo>
                  <a:pt x="169" y="7"/>
                  <a:pt x="168" y="6"/>
                  <a:pt x="166" y="8"/>
                </a:cubicBezTo>
                <a:cubicBezTo>
                  <a:pt x="163" y="11"/>
                  <a:pt x="162" y="13"/>
                  <a:pt x="160" y="11"/>
                </a:cubicBezTo>
                <a:cubicBezTo>
                  <a:pt x="157" y="10"/>
                  <a:pt x="154" y="8"/>
                  <a:pt x="156" y="7"/>
                </a:cubicBezTo>
                <a:cubicBezTo>
                  <a:pt x="157" y="7"/>
                  <a:pt x="163" y="6"/>
                  <a:pt x="162" y="5"/>
                </a:cubicBezTo>
                <a:cubicBezTo>
                  <a:pt x="161" y="3"/>
                  <a:pt x="157" y="2"/>
                  <a:pt x="149" y="1"/>
                </a:cubicBezTo>
                <a:cubicBezTo>
                  <a:pt x="143" y="0"/>
                  <a:pt x="141" y="9"/>
                  <a:pt x="134" y="11"/>
                </a:cubicBezTo>
                <a:cubicBezTo>
                  <a:pt x="127" y="14"/>
                  <a:pt x="119" y="10"/>
                  <a:pt x="112" y="12"/>
                </a:cubicBezTo>
                <a:cubicBezTo>
                  <a:pt x="104" y="14"/>
                  <a:pt x="103" y="17"/>
                  <a:pt x="105" y="18"/>
                </a:cubicBezTo>
                <a:cubicBezTo>
                  <a:pt x="108" y="19"/>
                  <a:pt x="111" y="20"/>
                  <a:pt x="109" y="21"/>
                </a:cubicBezTo>
                <a:cubicBezTo>
                  <a:pt x="108" y="22"/>
                  <a:pt x="104" y="19"/>
                  <a:pt x="104" y="20"/>
                </a:cubicBezTo>
                <a:cubicBezTo>
                  <a:pt x="104" y="21"/>
                  <a:pt x="107" y="26"/>
                  <a:pt x="105" y="26"/>
                </a:cubicBezTo>
                <a:cubicBezTo>
                  <a:pt x="103" y="26"/>
                  <a:pt x="103" y="18"/>
                  <a:pt x="100" y="19"/>
                </a:cubicBezTo>
                <a:cubicBezTo>
                  <a:pt x="97" y="21"/>
                  <a:pt x="94" y="26"/>
                  <a:pt x="89" y="26"/>
                </a:cubicBezTo>
                <a:cubicBezTo>
                  <a:pt x="84" y="27"/>
                  <a:pt x="80" y="24"/>
                  <a:pt x="76" y="28"/>
                </a:cubicBezTo>
                <a:cubicBezTo>
                  <a:pt x="71" y="32"/>
                  <a:pt x="65" y="36"/>
                  <a:pt x="63" y="40"/>
                </a:cubicBezTo>
                <a:cubicBezTo>
                  <a:pt x="62" y="45"/>
                  <a:pt x="64" y="49"/>
                  <a:pt x="57" y="53"/>
                </a:cubicBezTo>
                <a:cubicBezTo>
                  <a:pt x="51" y="57"/>
                  <a:pt x="47" y="58"/>
                  <a:pt x="44" y="59"/>
                </a:cubicBezTo>
                <a:cubicBezTo>
                  <a:pt x="42" y="59"/>
                  <a:pt x="29" y="59"/>
                  <a:pt x="26" y="60"/>
                </a:cubicBezTo>
                <a:cubicBezTo>
                  <a:pt x="23" y="60"/>
                  <a:pt x="25" y="63"/>
                  <a:pt x="23" y="66"/>
                </a:cubicBezTo>
                <a:cubicBezTo>
                  <a:pt x="21" y="68"/>
                  <a:pt x="18" y="70"/>
                  <a:pt x="19" y="71"/>
                </a:cubicBezTo>
                <a:cubicBezTo>
                  <a:pt x="20" y="71"/>
                  <a:pt x="25" y="72"/>
                  <a:pt x="27" y="74"/>
                </a:cubicBezTo>
                <a:cubicBezTo>
                  <a:pt x="28" y="76"/>
                  <a:pt x="31" y="76"/>
                  <a:pt x="34" y="78"/>
                </a:cubicBezTo>
                <a:cubicBezTo>
                  <a:pt x="38" y="81"/>
                  <a:pt x="54" y="89"/>
                  <a:pt x="55" y="93"/>
                </a:cubicBezTo>
                <a:cubicBezTo>
                  <a:pt x="56" y="96"/>
                  <a:pt x="57" y="98"/>
                  <a:pt x="59" y="99"/>
                </a:cubicBezTo>
                <a:cubicBezTo>
                  <a:pt x="62" y="100"/>
                  <a:pt x="68" y="101"/>
                  <a:pt x="71" y="100"/>
                </a:cubicBezTo>
                <a:cubicBezTo>
                  <a:pt x="73" y="98"/>
                  <a:pt x="73" y="98"/>
                  <a:pt x="74" y="99"/>
                </a:cubicBezTo>
                <a:cubicBezTo>
                  <a:pt x="76" y="100"/>
                  <a:pt x="81" y="99"/>
                  <a:pt x="82" y="100"/>
                </a:cubicBezTo>
                <a:cubicBezTo>
                  <a:pt x="83" y="102"/>
                  <a:pt x="81" y="106"/>
                  <a:pt x="79" y="105"/>
                </a:cubicBezTo>
                <a:cubicBezTo>
                  <a:pt x="76" y="104"/>
                  <a:pt x="73" y="102"/>
                  <a:pt x="72" y="104"/>
                </a:cubicBezTo>
                <a:cubicBezTo>
                  <a:pt x="70" y="106"/>
                  <a:pt x="72" y="106"/>
                  <a:pt x="75" y="108"/>
                </a:cubicBezTo>
                <a:cubicBezTo>
                  <a:pt x="78" y="110"/>
                  <a:pt x="80" y="114"/>
                  <a:pt x="83" y="114"/>
                </a:cubicBezTo>
                <a:cubicBezTo>
                  <a:pt x="85" y="113"/>
                  <a:pt x="86" y="112"/>
                  <a:pt x="88" y="110"/>
                </a:cubicBezTo>
                <a:cubicBezTo>
                  <a:pt x="91" y="108"/>
                  <a:pt x="97" y="109"/>
                  <a:pt x="100" y="109"/>
                </a:cubicBezTo>
                <a:cubicBezTo>
                  <a:pt x="103" y="110"/>
                  <a:pt x="103" y="114"/>
                  <a:pt x="98" y="114"/>
                </a:cubicBezTo>
                <a:cubicBezTo>
                  <a:pt x="93" y="114"/>
                  <a:pt x="90" y="115"/>
                  <a:pt x="91" y="117"/>
                </a:cubicBezTo>
                <a:cubicBezTo>
                  <a:pt x="91" y="119"/>
                  <a:pt x="91" y="120"/>
                  <a:pt x="89" y="118"/>
                </a:cubicBezTo>
                <a:cubicBezTo>
                  <a:pt x="87" y="117"/>
                  <a:pt x="85" y="119"/>
                  <a:pt x="82" y="121"/>
                </a:cubicBezTo>
                <a:cubicBezTo>
                  <a:pt x="79" y="123"/>
                  <a:pt x="57" y="123"/>
                  <a:pt x="54" y="120"/>
                </a:cubicBezTo>
                <a:cubicBezTo>
                  <a:pt x="51" y="118"/>
                  <a:pt x="52" y="116"/>
                  <a:pt x="54" y="114"/>
                </a:cubicBezTo>
                <a:cubicBezTo>
                  <a:pt x="56" y="112"/>
                  <a:pt x="56" y="111"/>
                  <a:pt x="53" y="111"/>
                </a:cubicBezTo>
                <a:cubicBezTo>
                  <a:pt x="50" y="111"/>
                  <a:pt x="35" y="113"/>
                  <a:pt x="33" y="115"/>
                </a:cubicBezTo>
                <a:cubicBezTo>
                  <a:pt x="30" y="116"/>
                  <a:pt x="28" y="117"/>
                  <a:pt x="30" y="118"/>
                </a:cubicBezTo>
                <a:cubicBezTo>
                  <a:pt x="32" y="120"/>
                  <a:pt x="31" y="122"/>
                  <a:pt x="28" y="120"/>
                </a:cubicBezTo>
                <a:cubicBezTo>
                  <a:pt x="25" y="119"/>
                  <a:pt x="19" y="120"/>
                  <a:pt x="17" y="122"/>
                </a:cubicBezTo>
                <a:cubicBezTo>
                  <a:pt x="14" y="124"/>
                  <a:pt x="15" y="125"/>
                  <a:pt x="11" y="126"/>
                </a:cubicBezTo>
                <a:cubicBezTo>
                  <a:pt x="8" y="126"/>
                  <a:pt x="5" y="129"/>
                  <a:pt x="3" y="130"/>
                </a:cubicBezTo>
                <a:cubicBezTo>
                  <a:pt x="0" y="132"/>
                  <a:pt x="0" y="133"/>
                  <a:pt x="4" y="134"/>
                </a:cubicBezTo>
                <a:cubicBezTo>
                  <a:pt x="9" y="136"/>
                  <a:pt x="15" y="137"/>
                  <a:pt x="19" y="138"/>
                </a:cubicBezTo>
                <a:cubicBezTo>
                  <a:pt x="23" y="138"/>
                  <a:pt x="24" y="139"/>
                  <a:pt x="21" y="140"/>
                </a:cubicBezTo>
                <a:cubicBezTo>
                  <a:pt x="19" y="142"/>
                  <a:pt x="14" y="143"/>
                  <a:pt x="17" y="145"/>
                </a:cubicBezTo>
                <a:cubicBezTo>
                  <a:pt x="20" y="147"/>
                  <a:pt x="21" y="150"/>
                  <a:pt x="22" y="152"/>
                </a:cubicBezTo>
                <a:cubicBezTo>
                  <a:pt x="22" y="154"/>
                  <a:pt x="30" y="154"/>
                  <a:pt x="34" y="155"/>
                </a:cubicBezTo>
                <a:cubicBezTo>
                  <a:pt x="38" y="156"/>
                  <a:pt x="41" y="153"/>
                  <a:pt x="49" y="154"/>
                </a:cubicBezTo>
                <a:cubicBezTo>
                  <a:pt x="57" y="154"/>
                  <a:pt x="58" y="154"/>
                  <a:pt x="60" y="154"/>
                </a:cubicBezTo>
                <a:cubicBezTo>
                  <a:pt x="62" y="154"/>
                  <a:pt x="62" y="152"/>
                  <a:pt x="63" y="153"/>
                </a:cubicBezTo>
                <a:cubicBezTo>
                  <a:pt x="65" y="154"/>
                  <a:pt x="68" y="158"/>
                  <a:pt x="68" y="157"/>
                </a:cubicBezTo>
                <a:cubicBezTo>
                  <a:pt x="69" y="157"/>
                  <a:pt x="73" y="153"/>
                  <a:pt x="76" y="152"/>
                </a:cubicBezTo>
                <a:cubicBezTo>
                  <a:pt x="79" y="151"/>
                  <a:pt x="84" y="149"/>
                  <a:pt x="86" y="148"/>
                </a:cubicBezTo>
                <a:cubicBezTo>
                  <a:pt x="87" y="148"/>
                  <a:pt x="88" y="146"/>
                  <a:pt x="90" y="146"/>
                </a:cubicBezTo>
                <a:cubicBezTo>
                  <a:pt x="91" y="146"/>
                  <a:pt x="94" y="149"/>
                  <a:pt x="94" y="151"/>
                </a:cubicBezTo>
                <a:cubicBezTo>
                  <a:pt x="93" y="152"/>
                  <a:pt x="91" y="155"/>
                  <a:pt x="89" y="155"/>
                </a:cubicBezTo>
                <a:cubicBezTo>
                  <a:pt x="87" y="155"/>
                  <a:pt x="91" y="160"/>
                  <a:pt x="92" y="162"/>
                </a:cubicBezTo>
                <a:cubicBezTo>
                  <a:pt x="93" y="164"/>
                  <a:pt x="95" y="167"/>
                  <a:pt x="94" y="169"/>
                </a:cubicBezTo>
                <a:cubicBezTo>
                  <a:pt x="94" y="172"/>
                  <a:pt x="90" y="177"/>
                  <a:pt x="83" y="177"/>
                </a:cubicBezTo>
                <a:cubicBezTo>
                  <a:pt x="77" y="177"/>
                  <a:pt x="75" y="175"/>
                  <a:pt x="74" y="176"/>
                </a:cubicBezTo>
                <a:cubicBezTo>
                  <a:pt x="73" y="177"/>
                  <a:pt x="69" y="184"/>
                  <a:pt x="66" y="185"/>
                </a:cubicBezTo>
                <a:cubicBezTo>
                  <a:pt x="62" y="186"/>
                  <a:pt x="57" y="184"/>
                  <a:pt x="54" y="183"/>
                </a:cubicBezTo>
                <a:cubicBezTo>
                  <a:pt x="52" y="181"/>
                  <a:pt x="49" y="182"/>
                  <a:pt x="47" y="184"/>
                </a:cubicBezTo>
                <a:cubicBezTo>
                  <a:pt x="45" y="186"/>
                  <a:pt x="49" y="186"/>
                  <a:pt x="46" y="187"/>
                </a:cubicBezTo>
                <a:cubicBezTo>
                  <a:pt x="44" y="187"/>
                  <a:pt x="43" y="189"/>
                  <a:pt x="41" y="191"/>
                </a:cubicBezTo>
                <a:cubicBezTo>
                  <a:pt x="39" y="192"/>
                  <a:pt x="46" y="191"/>
                  <a:pt x="46" y="192"/>
                </a:cubicBezTo>
                <a:cubicBezTo>
                  <a:pt x="46" y="194"/>
                  <a:pt x="43" y="193"/>
                  <a:pt x="43" y="195"/>
                </a:cubicBezTo>
                <a:cubicBezTo>
                  <a:pt x="43" y="197"/>
                  <a:pt x="43" y="197"/>
                  <a:pt x="40" y="198"/>
                </a:cubicBezTo>
                <a:cubicBezTo>
                  <a:pt x="36" y="198"/>
                  <a:pt x="31" y="203"/>
                  <a:pt x="31" y="206"/>
                </a:cubicBezTo>
                <a:cubicBezTo>
                  <a:pt x="30" y="209"/>
                  <a:pt x="32" y="208"/>
                  <a:pt x="32" y="210"/>
                </a:cubicBezTo>
                <a:cubicBezTo>
                  <a:pt x="31" y="212"/>
                  <a:pt x="26" y="214"/>
                  <a:pt x="26" y="215"/>
                </a:cubicBezTo>
                <a:cubicBezTo>
                  <a:pt x="26" y="217"/>
                  <a:pt x="30" y="222"/>
                  <a:pt x="32" y="224"/>
                </a:cubicBezTo>
                <a:cubicBezTo>
                  <a:pt x="33" y="226"/>
                  <a:pt x="35" y="219"/>
                  <a:pt x="38" y="217"/>
                </a:cubicBezTo>
                <a:cubicBezTo>
                  <a:pt x="41" y="215"/>
                  <a:pt x="46" y="212"/>
                  <a:pt x="41" y="217"/>
                </a:cubicBezTo>
                <a:cubicBezTo>
                  <a:pt x="36" y="222"/>
                  <a:pt x="35" y="222"/>
                  <a:pt x="39" y="226"/>
                </a:cubicBezTo>
                <a:cubicBezTo>
                  <a:pt x="42" y="229"/>
                  <a:pt x="47" y="232"/>
                  <a:pt x="48" y="232"/>
                </a:cubicBezTo>
                <a:cubicBezTo>
                  <a:pt x="50" y="232"/>
                  <a:pt x="57" y="226"/>
                  <a:pt x="56" y="227"/>
                </a:cubicBezTo>
                <a:cubicBezTo>
                  <a:pt x="56" y="228"/>
                  <a:pt x="55" y="231"/>
                  <a:pt x="56" y="231"/>
                </a:cubicBezTo>
                <a:cubicBezTo>
                  <a:pt x="57" y="232"/>
                  <a:pt x="60" y="233"/>
                  <a:pt x="59" y="234"/>
                </a:cubicBezTo>
                <a:cubicBezTo>
                  <a:pt x="58" y="235"/>
                  <a:pt x="54" y="236"/>
                  <a:pt x="53" y="235"/>
                </a:cubicBezTo>
                <a:cubicBezTo>
                  <a:pt x="52" y="234"/>
                  <a:pt x="52" y="234"/>
                  <a:pt x="49" y="235"/>
                </a:cubicBezTo>
                <a:cubicBezTo>
                  <a:pt x="46" y="236"/>
                  <a:pt x="43" y="227"/>
                  <a:pt x="41" y="230"/>
                </a:cubicBezTo>
                <a:cubicBezTo>
                  <a:pt x="38" y="233"/>
                  <a:pt x="35" y="237"/>
                  <a:pt x="37" y="238"/>
                </a:cubicBezTo>
                <a:cubicBezTo>
                  <a:pt x="38" y="239"/>
                  <a:pt x="40" y="240"/>
                  <a:pt x="43" y="241"/>
                </a:cubicBezTo>
                <a:cubicBezTo>
                  <a:pt x="46" y="242"/>
                  <a:pt x="50" y="249"/>
                  <a:pt x="52" y="251"/>
                </a:cubicBezTo>
                <a:cubicBezTo>
                  <a:pt x="55" y="252"/>
                  <a:pt x="60" y="249"/>
                  <a:pt x="64" y="249"/>
                </a:cubicBezTo>
                <a:cubicBezTo>
                  <a:pt x="68" y="248"/>
                  <a:pt x="72" y="249"/>
                  <a:pt x="72" y="246"/>
                </a:cubicBezTo>
                <a:cubicBezTo>
                  <a:pt x="72" y="243"/>
                  <a:pt x="71" y="238"/>
                  <a:pt x="74" y="235"/>
                </a:cubicBezTo>
                <a:cubicBezTo>
                  <a:pt x="77" y="232"/>
                  <a:pt x="83" y="232"/>
                  <a:pt x="79" y="235"/>
                </a:cubicBezTo>
                <a:cubicBezTo>
                  <a:pt x="74" y="238"/>
                  <a:pt x="71" y="242"/>
                  <a:pt x="75" y="247"/>
                </a:cubicBezTo>
                <a:cubicBezTo>
                  <a:pt x="79" y="252"/>
                  <a:pt x="82" y="256"/>
                  <a:pt x="81" y="257"/>
                </a:cubicBezTo>
                <a:cubicBezTo>
                  <a:pt x="81" y="258"/>
                  <a:pt x="78" y="261"/>
                  <a:pt x="78" y="262"/>
                </a:cubicBezTo>
                <a:cubicBezTo>
                  <a:pt x="79" y="263"/>
                  <a:pt x="83" y="265"/>
                  <a:pt x="83" y="266"/>
                </a:cubicBezTo>
                <a:cubicBezTo>
                  <a:pt x="82" y="267"/>
                  <a:pt x="81" y="270"/>
                  <a:pt x="79" y="271"/>
                </a:cubicBezTo>
                <a:cubicBezTo>
                  <a:pt x="78" y="272"/>
                  <a:pt x="74" y="277"/>
                  <a:pt x="80" y="274"/>
                </a:cubicBezTo>
                <a:cubicBezTo>
                  <a:pt x="86" y="272"/>
                  <a:pt x="91" y="267"/>
                  <a:pt x="92" y="268"/>
                </a:cubicBezTo>
                <a:cubicBezTo>
                  <a:pt x="92" y="269"/>
                  <a:pt x="89" y="275"/>
                  <a:pt x="90" y="274"/>
                </a:cubicBezTo>
                <a:cubicBezTo>
                  <a:pt x="91" y="273"/>
                  <a:pt x="94" y="268"/>
                  <a:pt x="97" y="267"/>
                </a:cubicBezTo>
                <a:cubicBezTo>
                  <a:pt x="100" y="266"/>
                  <a:pt x="101" y="267"/>
                  <a:pt x="104" y="268"/>
                </a:cubicBezTo>
                <a:cubicBezTo>
                  <a:pt x="106" y="269"/>
                  <a:pt x="109" y="269"/>
                  <a:pt x="111" y="270"/>
                </a:cubicBezTo>
                <a:cubicBezTo>
                  <a:pt x="112" y="271"/>
                  <a:pt x="115" y="277"/>
                  <a:pt x="117" y="277"/>
                </a:cubicBezTo>
                <a:cubicBezTo>
                  <a:pt x="118" y="277"/>
                  <a:pt x="119" y="276"/>
                  <a:pt x="119" y="273"/>
                </a:cubicBezTo>
                <a:cubicBezTo>
                  <a:pt x="119" y="270"/>
                  <a:pt x="123" y="268"/>
                  <a:pt x="123" y="265"/>
                </a:cubicBezTo>
                <a:cubicBezTo>
                  <a:pt x="124" y="262"/>
                  <a:pt x="124" y="261"/>
                  <a:pt x="124" y="263"/>
                </a:cubicBezTo>
                <a:cubicBezTo>
                  <a:pt x="125" y="265"/>
                  <a:pt x="127" y="265"/>
                  <a:pt x="129" y="266"/>
                </a:cubicBezTo>
                <a:cubicBezTo>
                  <a:pt x="131" y="266"/>
                  <a:pt x="130" y="266"/>
                  <a:pt x="127" y="267"/>
                </a:cubicBezTo>
                <a:cubicBezTo>
                  <a:pt x="124" y="267"/>
                  <a:pt x="123" y="269"/>
                  <a:pt x="125" y="271"/>
                </a:cubicBezTo>
                <a:cubicBezTo>
                  <a:pt x="126" y="273"/>
                  <a:pt x="130" y="274"/>
                  <a:pt x="134" y="271"/>
                </a:cubicBezTo>
                <a:cubicBezTo>
                  <a:pt x="137" y="268"/>
                  <a:pt x="140" y="271"/>
                  <a:pt x="141" y="269"/>
                </a:cubicBezTo>
                <a:cubicBezTo>
                  <a:pt x="142" y="267"/>
                  <a:pt x="147" y="263"/>
                  <a:pt x="147" y="263"/>
                </a:cubicBezTo>
                <a:cubicBezTo>
                  <a:pt x="147" y="264"/>
                  <a:pt x="145" y="265"/>
                  <a:pt x="144" y="268"/>
                </a:cubicBezTo>
                <a:cubicBezTo>
                  <a:pt x="142" y="270"/>
                  <a:pt x="139" y="275"/>
                  <a:pt x="138" y="277"/>
                </a:cubicBezTo>
                <a:cubicBezTo>
                  <a:pt x="137" y="279"/>
                  <a:pt x="137" y="281"/>
                  <a:pt x="139" y="281"/>
                </a:cubicBezTo>
                <a:cubicBezTo>
                  <a:pt x="141" y="281"/>
                  <a:pt x="140" y="283"/>
                  <a:pt x="138" y="283"/>
                </a:cubicBezTo>
                <a:cubicBezTo>
                  <a:pt x="136" y="283"/>
                  <a:pt x="136" y="284"/>
                  <a:pt x="135" y="286"/>
                </a:cubicBezTo>
                <a:cubicBezTo>
                  <a:pt x="134" y="288"/>
                  <a:pt x="133" y="294"/>
                  <a:pt x="136" y="294"/>
                </a:cubicBezTo>
                <a:cubicBezTo>
                  <a:pt x="138" y="294"/>
                  <a:pt x="139" y="295"/>
                  <a:pt x="135" y="296"/>
                </a:cubicBezTo>
                <a:cubicBezTo>
                  <a:pt x="131" y="296"/>
                  <a:pt x="126" y="301"/>
                  <a:pt x="123" y="305"/>
                </a:cubicBezTo>
                <a:cubicBezTo>
                  <a:pt x="120" y="310"/>
                  <a:pt x="116" y="309"/>
                  <a:pt x="112" y="311"/>
                </a:cubicBezTo>
                <a:cubicBezTo>
                  <a:pt x="109" y="313"/>
                  <a:pt x="99" y="319"/>
                  <a:pt x="98" y="322"/>
                </a:cubicBezTo>
                <a:cubicBezTo>
                  <a:pt x="97" y="325"/>
                  <a:pt x="98" y="326"/>
                  <a:pt x="99" y="326"/>
                </a:cubicBezTo>
                <a:cubicBezTo>
                  <a:pt x="100" y="326"/>
                  <a:pt x="99" y="327"/>
                  <a:pt x="97" y="327"/>
                </a:cubicBezTo>
                <a:cubicBezTo>
                  <a:pt x="95" y="327"/>
                  <a:pt x="93" y="328"/>
                  <a:pt x="92" y="327"/>
                </a:cubicBezTo>
                <a:cubicBezTo>
                  <a:pt x="91" y="325"/>
                  <a:pt x="91" y="325"/>
                  <a:pt x="89" y="325"/>
                </a:cubicBezTo>
                <a:cubicBezTo>
                  <a:pt x="86" y="325"/>
                  <a:pt x="80" y="325"/>
                  <a:pt x="77" y="329"/>
                </a:cubicBezTo>
                <a:cubicBezTo>
                  <a:pt x="73" y="333"/>
                  <a:pt x="71" y="336"/>
                  <a:pt x="71" y="336"/>
                </a:cubicBezTo>
                <a:cubicBezTo>
                  <a:pt x="71" y="337"/>
                  <a:pt x="70" y="343"/>
                  <a:pt x="75" y="340"/>
                </a:cubicBezTo>
                <a:cubicBezTo>
                  <a:pt x="80" y="337"/>
                  <a:pt x="83" y="332"/>
                  <a:pt x="84" y="331"/>
                </a:cubicBezTo>
                <a:cubicBezTo>
                  <a:pt x="86" y="330"/>
                  <a:pt x="88" y="330"/>
                  <a:pt x="87" y="331"/>
                </a:cubicBezTo>
                <a:cubicBezTo>
                  <a:pt x="86" y="331"/>
                  <a:pt x="84" y="335"/>
                  <a:pt x="87" y="335"/>
                </a:cubicBezTo>
                <a:cubicBezTo>
                  <a:pt x="90" y="334"/>
                  <a:pt x="91" y="332"/>
                  <a:pt x="92" y="332"/>
                </a:cubicBezTo>
                <a:cubicBezTo>
                  <a:pt x="93" y="333"/>
                  <a:pt x="93" y="335"/>
                  <a:pt x="95" y="336"/>
                </a:cubicBezTo>
                <a:cubicBezTo>
                  <a:pt x="96" y="336"/>
                  <a:pt x="101" y="335"/>
                  <a:pt x="100" y="333"/>
                </a:cubicBezTo>
                <a:cubicBezTo>
                  <a:pt x="99" y="331"/>
                  <a:pt x="101" y="331"/>
                  <a:pt x="102" y="330"/>
                </a:cubicBezTo>
                <a:cubicBezTo>
                  <a:pt x="104" y="328"/>
                  <a:pt x="106" y="328"/>
                  <a:pt x="108" y="328"/>
                </a:cubicBezTo>
                <a:cubicBezTo>
                  <a:pt x="110" y="328"/>
                  <a:pt x="110" y="327"/>
                  <a:pt x="112" y="325"/>
                </a:cubicBezTo>
                <a:cubicBezTo>
                  <a:pt x="114" y="324"/>
                  <a:pt x="128" y="321"/>
                  <a:pt x="127" y="320"/>
                </a:cubicBezTo>
                <a:cubicBezTo>
                  <a:pt x="126" y="318"/>
                  <a:pt x="123" y="317"/>
                  <a:pt x="126" y="315"/>
                </a:cubicBezTo>
                <a:cubicBezTo>
                  <a:pt x="128" y="313"/>
                  <a:pt x="152" y="303"/>
                  <a:pt x="152" y="301"/>
                </a:cubicBezTo>
                <a:cubicBezTo>
                  <a:pt x="152" y="300"/>
                  <a:pt x="147" y="299"/>
                  <a:pt x="150" y="298"/>
                </a:cubicBezTo>
                <a:cubicBezTo>
                  <a:pt x="154" y="296"/>
                  <a:pt x="158" y="294"/>
                  <a:pt x="162" y="292"/>
                </a:cubicBezTo>
                <a:cubicBezTo>
                  <a:pt x="166" y="290"/>
                  <a:pt x="174" y="283"/>
                  <a:pt x="177" y="283"/>
                </a:cubicBezTo>
                <a:cubicBezTo>
                  <a:pt x="180" y="283"/>
                  <a:pt x="181" y="283"/>
                  <a:pt x="181" y="278"/>
                </a:cubicBezTo>
                <a:cubicBezTo>
                  <a:pt x="181" y="273"/>
                  <a:pt x="188" y="275"/>
                  <a:pt x="190" y="272"/>
                </a:cubicBezTo>
                <a:cubicBezTo>
                  <a:pt x="192" y="268"/>
                  <a:pt x="185" y="266"/>
                  <a:pt x="183" y="265"/>
                </a:cubicBezTo>
                <a:cubicBezTo>
                  <a:pt x="180" y="264"/>
                  <a:pt x="181" y="259"/>
                  <a:pt x="184" y="256"/>
                </a:cubicBezTo>
                <a:cubicBezTo>
                  <a:pt x="188" y="254"/>
                  <a:pt x="193" y="253"/>
                  <a:pt x="196" y="251"/>
                </a:cubicBezTo>
                <a:cubicBezTo>
                  <a:pt x="198" y="248"/>
                  <a:pt x="202" y="245"/>
                  <a:pt x="197" y="241"/>
                </a:cubicBezTo>
                <a:cubicBezTo>
                  <a:pt x="193" y="238"/>
                  <a:pt x="198" y="241"/>
                  <a:pt x="199" y="241"/>
                </a:cubicBezTo>
                <a:cubicBezTo>
                  <a:pt x="201" y="242"/>
                  <a:pt x="204" y="241"/>
                  <a:pt x="206" y="238"/>
                </a:cubicBezTo>
                <a:cubicBezTo>
                  <a:pt x="208" y="234"/>
                  <a:pt x="212" y="231"/>
                  <a:pt x="215" y="228"/>
                </a:cubicBezTo>
                <a:cubicBezTo>
                  <a:pt x="218" y="226"/>
                  <a:pt x="224" y="221"/>
                  <a:pt x="227" y="221"/>
                </a:cubicBezTo>
                <a:cubicBezTo>
                  <a:pt x="231" y="220"/>
                  <a:pt x="233" y="222"/>
                  <a:pt x="237" y="223"/>
                </a:cubicBezTo>
                <a:cubicBezTo>
                  <a:pt x="241" y="223"/>
                  <a:pt x="240" y="227"/>
                  <a:pt x="235" y="227"/>
                </a:cubicBezTo>
                <a:cubicBezTo>
                  <a:pt x="231" y="227"/>
                  <a:pt x="229" y="226"/>
                  <a:pt x="227" y="227"/>
                </a:cubicBezTo>
                <a:cubicBezTo>
                  <a:pt x="225" y="228"/>
                  <a:pt x="219" y="232"/>
                  <a:pt x="219" y="236"/>
                </a:cubicBezTo>
                <a:cubicBezTo>
                  <a:pt x="219" y="240"/>
                  <a:pt x="214" y="244"/>
                  <a:pt x="213" y="249"/>
                </a:cubicBezTo>
                <a:cubicBezTo>
                  <a:pt x="211" y="254"/>
                  <a:pt x="210" y="254"/>
                  <a:pt x="215" y="253"/>
                </a:cubicBezTo>
                <a:cubicBezTo>
                  <a:pt x="219" y="252"/>
                  <a:pt x="222" y="254"/>
                  <a:pt x="218" y="256"/>
                </a:cubicBezTo>
                <a:cubicBezTo>
                  <a:pt x="213" y="257"/>
                  <a:pt x="210" y="260"/>
                  <a:pt x="212" y="261"/>
                </a:cubicBezTo>
                <a:cubicBezTo>
                  <a:pt x="213" y="261"/>
                  <a:pt x="219" y="262"/>
                  <a:pt x="223" y="259"/>
                </a:cubicBezTo>
                <a:cubicBezTo>
                  <a:pt x="228" y="256"/>
                  <a:pt x="230" y="255"/>
                  <a:pt x="234" y="253"/>
                </a:cubicBezTo>
                <a:cubicBezTo>
                  <a:pt x="237" y="251"/>
                  <a:pt x="245" y="247"/>
                  <a:pt x="247" y="246"/>
                </a:cubicBezTo>
                <a:cubicBezTo>
                  <a:pt x="250" y="246"/>
                  <a:pt x="257" y="245"/>
                  <a:pt x="258" y="243"/>
                </a:cubicBezTo>
                <a:cubicBezTo>
                  <a:pt x="260" y="240"/>
                  <a:pt x="257" y="234"/>
                  <a:pt x="257" y="232"/>
                </a:cubicBezTo>
                <a:cubicBezTo>
                  <a:pt x="257" y="230"/>
                  <a:pt x="261" y="225"/>
                  <a:pt x="263" y="226"/>
                </a:cubicBezTo>
                <a:cubicBezTo>
                  <a:pt x="264" y="226"/>
                  <a:pt x="269" y="227"/>
                  <a:pt x="272" y="226"/>
                </a:cubicBezTo>
                <a:cubicBezTo>
                  <a:pt x="275" y="226"/>
                  <a:pt x="285" y="231"/>
                  <a:pt x="287" y="232"/>
                </a:cubicBezTo>
                <a:cubicBezTo>
                  <a:pt x="289" y="234"/>
                  <a:pt x="297" y="240"/>
                  <a:pt x="298" y="239"/>
                </a:cubicBezTo>
                <a:cubicBezTo>
                  <a:pt x="299" y="238"/>
                  <a:pt x="305" y="231"/>
                  <a:pt x="304" y="234"/>
                </a:cubicBezTo>
                <a:cubicBezTo>
                  <a:pt x="303" y="238"/>
                  <a:pt x="307" y="242"/>
                  <a:pt x="310" y="244"/>
                </a:cubicBezTo>
                <a:cubicBezTo>
                  <a:pt x="313" y="246"/>
                  <a:pt x="322" y="245"/>
                  <a:pt x="327" y="245"/>
                </a:cubicBezTo>
                <a:cubicBezTo>
                  <a:pt x="332" y="245"/>
                  <a:pt x="333" y="244"/>
                  <a:pt x="334" y="244"/>
                </a:cubicBezTo>
                <a:cubicBezTo>
                  <a:pt x="336" y="244"/>
                  <a:pt x="342" y="246"/>
                  <a:pt x="345" y="245"/>
                </a:cubicBezTo>
                <a:cubicBezTo>
                  <a:pt x="347" y="244"/>
                  <a:pt x="345" y="246"/>
                  <a:pt x="348" y="249"/>
                </a:cubicBezTo>
                <a:cubicBezTo>
                  <a:pt x="352" y="251"/>
                  <a:pt x="363" y="254"/>
                  <a:pt x="367" y="250"/>
                </a:cubicBezTo>
                <a:cubicBezTo>
                  <a:pt x="371" y="247"/>
                  <a:pt x="374" y="246"/>
                  <a:pt x="374" y="248"/>
                </a:cubicBezTo>
                <a:cubicBezTo>
                  <a:pt x="374" y="251"/>
                  <a:pt x="370" y="255"/>
                  <a:pt x="371" y="256"/>
                </a:cubicBezTo>
                <a:cubicBezTo>
                  <a:pt x="372" y="257"/>
                  <a:pt x="385" y="261"/>
                  <a:pt x="390" y="265"/>
                </a:cubicBezTo>
                <a:cubicBezTo>
                  <a:pt x="394" y="268"/>
                  <a:pt x="406" y="279"/>
                  <a:pt x="409" y="279"/>
                </a:cubicBezTo>
                <a:cubicBezTo>
                  <a:pt x="411" y="279"/>
                  <a:pt x="416" y="276"/>
                  <a:pt x="416" y="275"/>
                </a:cubicBezTo>
                <a:cubicBezTo>
                  <a:pt x="416" y="274"/>
                  <a:pt x="413" y="270"/>
                  <a:pt x="414" y="269"/>
                </a:cubicBezTo>
                <a:cubicBezTo>
                  <a:pt x="414" y="268"/>
                  <a:pt x="419" y="270"/>
                  <a:pt x="420" y="271"/>
                </a:cubicBezTo>
                <a:cubicBezTo>
                  <a:pt x="420" y="271"/>
                  <a:pt x="422" y="276"/>
                  <a:pt x="424" y="276"/>
                </a:cubicBezTo>
                <a:cubicBezTo>
                  <a:pt x="425" y="276"/>
                  <a:pt x="430" y="277"/>
                  <a:pt x="431" y="276"/>
                </a:cubicBezTo>
                <a:cubicBezTo>
                  <a:pt x="431" y="276"/>
                  <a:pt x="428" y="268"/>
                  <a:pt x="427" y="265"/>
                </a:cubicBezTo>
                <a:cubicBezTo>
                  <a:pt x="427" y="262"/>
                  <a:pt x="426" y="259"/>
                  <a:pt x="428" y="261"/>
                </a:cubicBezTo>
                <a:cubicBezTo>
                  <a:pt x="430" y="264"/>
                  <a:pt x="435" y="275"/>
                  <a:pt x="438" y="278"/>
                </a:cubicBezTo>
                <a:cubicBezTo>
                  <a:pt x="441" y="280"/>
                  <a:pt x="442" y="283"/>
                  <a:pt x="444" y="281"/>
                </a:cubicBezTo>
                <a:cubicBezTo>
                  <a:pt x="446" y="279"/>
                  <a:pt x="449" y="274"/>
                  <a:pt x="447" y="277"/>
                </a:cubicBezTo>
                <a:cubicBezTo>
                  <a:pt x="446" y="280"/>
                  <a:pt x="448" y="284"/>
                  <a:pt x="451" y="287"/>
                </a:cubicBezTo>
                <a:cubicBezTo>
                  <a:pt x="455" y="289"/>
                  <a:pt x="455" y="291"/>
                  <a:pt x="456" y="291"/>
                </a:cubicBezTo>
                <a:cubicBezTo>
                  <a:pt x="458" y="291"/>
                  <a:pt x="456" y="292"/>
                  <a:pt x="455" y="293"/>
                </a:cubicBezTo>
                <a:cubicBezTo>
                  <a:pt x="454" y="294"/>
                  <a:pt x="456" y="296"/>
                  <a:pt x="457" y="296"/>
                </a:cubicBezTo>
                <a:cubicBezTo>
                  <a:pt x="458" y="296"/>
                  <a:pt x="458" y="297"/>
                  <a:pt x="457" y="298"/>
                </a:cubicBezTo>
                <a:cubicBezTo>
                  <a:pt x="455" y="299"/>
                  <a:pt x="454" y="300"/>
                  <a:pt x="455" y="301"/>
                </a:cubicBezTo>
                <a:cubicBezTo>
                  <a:pt x="457" y="301"/>
                  <a:pt x="461" y="304"/>
                  <a:pt x="463" y="306"/>
                </a:cubicBezTo>
                <a:cubicBezTo>
                  <a:pt x="465" y="308"/>
                  <a:pt x="473" y="318"/>
                  <a:pt x="474" y="318"/>
                </a:cubicBezTo>
                <a:cubicBezTo>
                  <a:pt x="475" y="318"/>
                  <a:pt x="478" y="317"/>
                  <a:pt x="477" y="318"/>
                </a:cubicBezTo>
                <a:cubicBezTo>
                  <a:pt x="476" y="319"/>
                  <a:pt x="472" y="326"/>
                  <a:pt x="472" y="328"/>
                </a:cubicBezTo>
                <a:cubicBezTo>
                  <a:pt x="473" y="330"/>
                  <a:pt x="475" y="330"/>
                  <a:pt x="475" y="328"/>
                </a:cubicBezTo>
                <a:cubicBezTo>
                  <a:pt x="476" y="325"/>
                  <a:pt x="477" y="323"/>
                  <a:pt x="478" y="328"/>
                </a:cubicBezTo>
                <a:cubicBezTo>
                  <a:pt x="480" y="332"/>
                  <a:pt x="481" y="335"/>
                  <a:pt x="482" y="333"/>
                </a:cubicBezTo>
                <a:cubicBezTo>
                  <a:pt x="482" y="332"/>
                  <a:pt x="482" y="329"/>
                  <a:pt x="482" y="330"/>
                </a:cubicBezTo>
                <a:cubicBezTo>
                  <a:pt x="483" y="332"/>
                  <a:pt x="484" y="335"/>
                  <a:pt x="486" y="335"/>
                </a:cubicBezTo>
                <a:cubicBezTo>
                  <a:pt x="488" y="335"/>
                  <a:pt x="487" y="334"/>
                  <a:pt x="489" y="336"/>
                </a:cubicBezTo>
                <a:cubicBezTo>
                  <a:pt x="492" y="339"/>
                  <a:pt x="497" y="339"/>
                  <a:pt x="498" y="338"/>
                </a:cubicBezTo>
                <a:cubicBezTo>
                  <a:pt x="499" y="336"/>
                  <a:pt x="499" y="333"/>
                  <a:pt x="499" y="335"/>
                </a:cubicBezTo>
                <a:cubicBezTo>
                  <a:pt x="499" y="335"/>
                  <a:pt x="500" y="336"/>
                  <a:pt x="500" y="337"/>
                </a:cubicBezTo>
                <a:cubicBezTo>
                  <a:pt x="501" y="335"/>
                  <a:pt x="501" y="333"/>
                  <a:pt x="501" y="33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4" name="Freeform 737"/>
          <p:cNvSpPr>
            <a:spLocks/>
          </p:cNvSpPr>
          <p:nvPr/>
        </p:nvSpPr>
        <p:spPr bwMode="auto">
          <a:xfrm>
            <a:off x="4532435" y="2695358"/>
            <a:ext cx="1036027" cy="691817"/>
          </a:xfrm>
          <a:custGeom>
            <a:avLst/>
            <a:gdLst>
              <a:gd name="T0" fmla="*/ 2147483647 w 757"/>
              <a:gd name="T1" fmla="*/ 2147483647 h 375"/>
              <a:gd name="T2" fmla="*/ 2147483647 w 757"/>
              <a:gd name="T3" fmla="*/ 2147483647 h 375"/>
              <a:gd name="T4" fmla="*/ 2147483647 w 757"/>
              <a:gd name="T5" fmla="*/ 2147483647 h 375"/>
              <a:gd name="T6" fmla="*/ 2147483647 w 757"/>
              <a:gd name="T7" fmla="*/ 2147483647 h 375"/>
              <a:gd name="T8" fmla="*/ 2147483647 w 757"/>
              <a:gd name="T9" fmla="*/ 2147483647 h 375"/>
              <a:gd name="T10" fmla="*/ 2147483647 w 757"/>
              <a:gd name="T11" fmla="*/ 2147483647 h 375"/>
              <a:gd name="T12" fmla="*/ 2147483647 w 757"/>
              <a:gd name="T13" fmla="*/ 2147483647 h 375"/>
              <a:gd name="T14" fmla="*/ 2147483647 w 757"/>
              <a:gd name="T15" fmla="*/ 2147483647 h 375"/>
              <a:gd name="T16" fmla="*/ 2147483647 w 757"/>
              <a:gd name="T17" fmla="*/ 2147483647 h 375"/>
              <a:gd name="T18" fmla="*/ 2147483647 w 757"/>
              <a:gd name="T19" fmla="*/ 2147483647 h 375"/>
              <a:gd name="T20" fmla="*/ 2147483647 w 757"/>
              <a:gd name="T21" fmla="*/ 2147483647 h 375"/>
              <a:gd name="T22" fmla="*/ 2147483647 w 757"/>
              <a:gd name="T23" fmla="*/ 2147483647 h 375"/>
              <a:gd name="T24" fmla="*/ 2147483647 w 757"/>
              <a:gd name="T25" fmla="*/ 2147483647 h 375"/>
              <a:gd name="T26" fmla="*/ 2147483647 w 757"/>
              <a:gd name="T27" fmla="*/ 2147483647 h 375"/>
              <a:gd name="T28" fmla="*/ 2147483647 w 757"/>
              <a:gd name="T29" fmla="*/ 2147483647 h 375"/>
              <a:gd name="T30" fmla="*/ 2147483647 w 757"/>
              <a:gd name="T31" fmla="*/ 2147483647 h 375"/>
              <a:gd name="T32" fmla="*/ 2147483647 w 757"/>
              <a:gd name="T33" fmla="*/ 2147483647 h 375"/>
              <a:gd name="T34" fmla="*/ 2147483647 w 757"/>
              <a:gd name="T35" fmla="*/ 2147483647 h 375"/>
              <a:gd name="T36" fmla="*/ 2147483647 w 757"/>
              <a:gd name="T37" fmla="*/ 2147483647 h 375"/>
              <a:gd name="T38" fmla="*/ 2147483647 w 757"/>
              <a:gd name="T39" fmla="*/ 2147483647 h 375"/>
              <a:gd name="T40" fmla="*/ 2147483647 w 757"/>
              <a:gd name="T41" fmla="*/ 2147483647 h 375"/>
              <a:gd name="T42" fmla="*/ 2147483647 w 757"/>
              <a:gd name="T43" fmla="*/ 2147483647 h 375"/>
              <a:gd name="T44" fmla="*/ 2147483647 w 757"/>
              <a:gd name="T45" fmla="*/ 2147483647 h 375"/>
              <a:gd name="T46" fmla="*/ 2147483647 w 757"/>
              <a:gd name="T47" fmla="*/ 2147483647 h 375"/>
              <a:gd name="T48" fmla="*/ 2147483647 w 757"/>
              <a:gd name="T49" fmla="*/ 2147483647 h 375"/>
              <a:gd name="T50" fmla="*/ 2147483647 w 757"/>
              <a:gd name="T51" fmla="*/ 2147483647 h 375"/>
              <a:gd name="T52" fmla="*/ 2147483647 w 757"/>
              <a:gd name="T53" fmla="*/ 2147483647 h 375"/>
              <a:gd name="T54" fmla="*/ 2147483647 w 757"/>
              <a:gd name="T55" fmla="*/ 2147483647 h 375"/>
              <a:gd name="T56" fmla="*/ 2147483647 w 757"/>
              <a:gd name="T57" fmla="*/ 2147483647 h 375"/>
              <a:gd name="T58" fmla="*/ 2147483647 w 757"/>
              <a:gd name="T59" fmla="*/ 2147483647 h 375"/>
              <a:gd name="T60" fmla="*/ 2147483647 w 757"/>
              <a:gd name="T61" fmla="*/ 2147483647 h 375"/>
              <a:gd name="T62" fmla="*/ 2147483647 w 757"/>
              <a:gd name="T63" fmla="*/ 2147483647 h 375"/>
              <a:gd name="T64" fmla="*/ 2147483647 w 757"/>
              <a:gd name="T65" fmla="*/ 2147483647 h 375"/>
              <a:gd name="T66" fmla="*/ 2147483647 w 757"/>
              <a:gd name="T67" fmla="*/ 2147483647 h 375"/>
              <a:gd name="T68" fmla="*/ 2147483647 w 757"/>
              <a:gd name="T69" fmla="*/ 2147483647 h 375"/>
              <a:gd name="T70" fmla="*/ 2147483647 w 757"/>
              <a:gd name="T71" fmla="*/ 2147483647 h 375"/>
              <a:gd name="T72" fmla="*/ 2147483647 w 757"/>
              <a:gd name="T73" fmla="*/ 2147483647 h 375"/>
              <a:gd name="T74" fmla="*/ 2147483647 w 757"/>
              <a:gd name="T75" fmla="*/ 2147483647 h 375"/>
              <a:gd name="T76" fmla="*/ 2147483647 w 757"/>
              <a:gd name="T77" fmla="*/ 2147483647 h 375"/>
              <a:gd name="T78" fmla="*/ 2147483647 w 757"/>
              <a:gd name="T79" fmla="*/ 2147483647 h 375"/>
              <a:gd name="T80" fmla="*/ 2147483647 w 757"/>
              <a:gd name="T81" fmla="*/ 2147483647 h 375"/>
              <a:gd name="T82" fmla="*/ 2147483647 w 757"/>
              <a:gd name="T83" fmla="*/ 2147483647 h 375"/>
              <a:gd name="T84" fmla="*/ 2147483647 w 757"/>
              <a:gd name="T85" fmla="*/ 2147483647 h 375"/>
              <a:gd name="T86" fmla="*/ 2147483647 w 757"/>
              <a:gd name="T87" fmla="*/ 2147483647 h 375"/>
              <a:gd name="T88" fmla="*/ 2147483647 w 757"/>
              <a:gd name="T89" fmla="*/ 2147483647 h 375"/>
              <a:gd name="T90" fmla="*/ 2147483647 w 757"/>
              <a:gd name="T91" fmla="*/ 2147483647 h 375"/>
              <a:gd name="T92" fmla="*/ 2147483647 w 757"/>
              <a:gd name="T93" fmla="*/ 2147483647 h 375"/>
              <a:gd name="T94" fmla="*/ 2147483647 w 757"/>
              <a:gd name="T95" fmla="*/ 2147483647 h 375"/>
              <a:gd name="T96" fmla="*/ 2147483647 w 757"/>
              <a:gd name="T97" fmla="*/ 2147483647 h 375"/>
              <a:gd name="T98" fmla="*/ 2147483647 w 757"/>
              <a:gd name="T99" fmla="*/ 2147483647 h 375"/>
              <a:gd name="T100" fmla="*/ 2147483647 w 757"/>
              <a:gd name="T101" fmla="*/ 2147483647 h 375"/>
              <a:gd name="T102" fmla="*/ 2147483647 w 757"/>
              <a:gd name="T103" fmla="*/ 2147483647 h 375"/>
              <a:gd name="T104" fmla="*/ 2147483647 w 757"/>
              <a:gd name="T105" fmla="*/ 2147483647 h 375"/>
              <a:gd name="T106" fmla="*/ 2147483647 w 757"/>
              <a:gd name="T107" fmla="*/ 2147483647 h 3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7"/>
              <a:gd name="T163" fmla="*/ 0 h 375"/>
              <a:gd name="T164" fmla="*/ 757 w 757"/>
              <a:gd name="T165" fmla="*/ 375 h 3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7" h="375">
                <a:moveTo>
                  <a:pt x="178" y="282"/>
                </a:moveTo>
                <a:cubicBezTo>
                  <a:pt x="216" y="283"/>
                  <a:pt x="216" y="283"/>
                  <a:pt x="216" y="283"/>
                </a:cubicBezTo>
                <a:cubicBezTo>
                  <a:pt x="219" y="277"/>
                  <a:pt x="219" y="277"/>
                  <a:pt x="219" y="277"/>
                </a:cubicBezTo>
                <a:cubicBezTo>
                  <a:pt x="238" y="277"/>
                  <a:pt x="238" y="277"/>
                  <a:pt x="238" y="277"/>
                </a:cubicBezTo>
                <a:cubicBezTo>
                  <a:pt x="261" y="293"/>
                  <a:pt x="261" y="293"/>
                  <a:pt x="261" y="293"/>
                </a:cubicBezTo>
                <a:cubicBezTo>
                  <a:pt x="261" y="293"/>
                  <a:pt x="264" y="307"/>
                  <a:pt x="266" y="309"/>
                </a:cubicBezTo>
                <a:cubicBezTo>
                  <a:pt x="269" y="311"/>
                  <a:pt x="278" y="316"/>
                  <a:pt x="281" y="316"/>
                </a:cubicBezTo>
                <a:cubicBezTo>
                  <a:pt x="284" y="316"/>
                  <a:pt x="287" y="304"/>
                  <a:pt x="292" y="305"/>
                </a:cubicBezTo>
                <a:cubicBezTo>
                  <a:pt x="297" y="305"/>
                  <a:pt x="309" y="307"/>
                  <a:pt x="311" y="312"/>
                </a:cubicBezTo>
                <a:cubicBezTo>
                  <a:pt x="314" y="317"/>
                  <a:pt x="314" y="323"/>
                  <a:pt x="320" y="327"/>
                </a:cubicBezTo>
                <a:cubicBezTo>
                  <a:pt x="325" y="331"/>
                  <a:pt x="331" y="336"/>
                  <a:pt x="331" y="342"/>
                </a:cubicBezTo>
                <a:cubicBezTo>
                  <a:pt x="331" y="347"/>
                  <a:pt x="334" y="351"/>
                  <a:pt x="337" y="353"/>
                </a:cubicBezTo>
                <a:cubicBezTo>
                  <a:pt x="339" y="354"/>
                  <a:pt x="351" y="357"/>
                  <a:pt x="360" y="359"/>
                </a:cubicBezTo>
                <a:cubicBezTo>
                  <a:pt x="359" y="353"/>
                  <a:pt x="355" y="344"/>
                  <a:pt x="354" y="341"/>
                </a:cubicBezTo>
                <a:cubicBezTo>
                  <a:pt x="354" y="338"/>
                  <a:pt x="355" y="342"/>
                  <a:pt x="357" y="338"/>
                </a:cubicBezTo>
                <a:cubicBezTo>
                  <a:pt x="359" y="335"/>
                  <a:pt x="356" y="334"/>
                  <a:pt x="358" y="333"/>
                </a:cubicBezTo>
                <a:cubicBezTo>
                  <a:pt x="359" y="332"/>
                  <a:pt x="360" y="332"/>
                  <a:pt x="362" y="331"/>
                </a:cubicBezTo>
                <a:cubicBezTo>
                  <a:pt x="364" y="329"/>
                  <a:pt x="370" y="327"/>
                  <a:pt x="370" y="323"/>
                </a:cubicBezTo>
                <a:cubicBezTo>
                  <a:pt x="371" y="320"/>
                  <a:pt x="372" y="321"/>
                  <a:pt x="373" y="322"/>
                </a:cubicBezTo>
                <a:cubicBezTo>
                  <a:pt x="375" y="323"/>
                  <a:pt x="382" y="319"/>
                  <a:pt x="387" y="317"/>
                </a:cubicBezTo>
                <a:cubicBezTo>
                  <a:pt x="391" y="314"/>
                  <a:pt x="394" y="311"/>
                  <a:pt x="392" y="310"/>
                </a:cubicBezTo>
                <a:cubicBezTo>
                  <a:pt x="390" y="309"/>
                  <a:pt x="385" y="306"/>
                  <a:pt x="389" y="307"/>
                </a:cubicBezTo>
                <a:cubicBezTo>
                  <a:pt x="393" y="308"/>
                  <a:pt x="393" y="310"/>
                  <a:pt x="397" y="309"/>
                </a:cubicBezTo>
                <a:cubicBezTo>
                  <a:pt x="400" y="307"/>
                  <a:pt x="401" y="304"/>
                  <a:pt x="406" y="305"/>
                </a:cubicBezTo>
                <a:cubicBezTo>
                  <a:pt x="411" y="305"/>
                  <a:pt x="415" y="305"/>
                  <a:pt x="418" y="307"/>
                </a:cubicBezTo>
                <a:cubicBezTo>
                  <a:pt x="421" y="310"/>
                  <a:pt x="423" y="310"/>
                  <a:pt x="425" y="309"/>
                </a:cubicBezTo>
                <a:cubicBezTo>
                  <a:pt x="427" y="307"/>
                  <a:pt x="429" y="306"/>
                  <a:pt x="433" y="307"/>
                </a:cubicBezTo>
                <a:cubicBezTo>
                  <a:pt x="436" y="309"/>
                  <a:pt x="440" y="314"/>
                  <a:pt x="443" y="314"/>
                </a:cubicBezTo>
                <a:cubicBezTo>
                  <a:pt x="446" y="314"/>
                  <a:pt x="451" y="307"/>
                  <a:pt x="453" y="308"/>
                </a:cubicBezTo>
                <a:cubicBezTo>
                  <a:pt x="455" y="309"/>
                  <a:pt x="462" y="315"/>
                  <a:pt x="462" y="316"/>
                </a:cubicBezTo>
                <a:cubicBezTo>
                  <a:pt x="462" y="317"/>
                  <a:pt x="465" y="315"/>
                  <a:pt x="465" y="314"/>
                </a:cubicBezTo>
                <a:cubicBezTo>
                  <a:pt x="466" y="313"/>
                  <a:pt x="466" y="314"/>
                  <a:pt x="464" y="312"/>
                </a:cubicBezTo>
                <a:cubicBezTo>
                  <a:pt x="462" y="310"/>
                  <a:pt x="457" y="308"/>
                  <a:pt x="459" y="307"/>
                </a:cubicBezTo>
                <a:cubicBezTo>
                  <a:pt x="461" y="305"/>
                  <a:pt x="462" y="307"/>
                  <a:pt x="460" y="305"/>
                </a:cubicBezTo>
                <a:cubicBezTo>
                  <a:pt x="459" y="303"/>
                  <a:pt x="458" y="302"/>
                  <a:pt x="458" y="301"/>
                </a:cubicBezTo>
                <a:cubicBezTo>
                  <a:pt x="458" y="300"/>
                  <a:pt x="457" y="299"/>
                  <a:pt x="456" y="300"/>
                </a:cubicBezTo>
                <a:cubicBezTo>
                  <a:pt x="454" y="301"/>
                  <a:pt x="447" y="301"/>
                  <a:pt x="447" y="299"/>
                </a:cubicBezTo>
                <a:cubicBezTo>
                  <a:pt x="448" y="297"/>
                  <a:pt x="451" y="296"/>
                  <a:pt x="453" y="297"/>
                </a:cubicBezTo>
                <a:cubicBezTo>
                  <a:pt x="454" y="298"/>
                  <a:pt x="455" y="300"/>
                  <a:pt x="460" y="299"/>
                </a:cubicBezTo>
                <a:cubicBezTo>
                  <a:pt x="464" y="297"/>
                  <a:pt x="469" y="297"/>
                  <a:pt x="473" y="297"/>
                </a:cubicBezTo>
                <a:cubicBezTo>
                  <a:pt x="477" y="297"/>
                  <a:pt x="479" y="295"/>
                  <a:pt x="481" y="296"/>
                </a:cubicBezTo>
                <a:cubicBezTo>
                  <a:pt x="482" y="297"/>
                  <a:pt x="481" y="298"/>
                  <a:pt x="483" y="298"/>
                </a:cubicBezTo>
                <a:cubicBezTo>
                  <a:pt x="485" y="298"/>
                  <a:pt x="488" y="297"/>
                  <a:pt x="493" y="297"/>
                </a:cubicBezTo>
                <a:cubicBezTo>
                  <a:pt x="497" y="297"/>
                  <a:pt x="504" y="296"/>
                  <a:pt x="508" y="298"/>
                </a:cubicBezTo>
                <a:cubicBezTo>
                  <a:pt x="511" y="300"/>
                  <a:pt x="512" y="304"/>
                  <a:pt x="515" y="305"/>
                </a:cubicBezTo>
                <a:cubicBezTo>
                  <a:pt x="517" y="307"/>
                  <a:pt x="517" y="307"/>
                  <a:pt x="521" y="306"/>
                </a:cubicBezTo>
                <a:cubicBezTo>
                  <a:pt x="524" y="305"/>
                  <a:pt x="529" y="301"/>
                  <a:pt x="530" y="301"/>
                </a:cubicBezTo>
                <a:cubicBezTo>
                  <a:pt x="532" y="302"/>
                  <a:pt x="537" y="309"/>
                  <a:pt x="540" y="311"/>
                </a:cubicBezTo>
                <a:cubicBezTo>
                  <a:pt x="544" y="313"/>
                  <a:pt x="550" y="318"/>
                  <a:pt x="549" y="320"/>
                </a:cubicBezTo>
                <a:cubicBezTo>
                  <a:pt x="549" y="323"/>
                  <a:pt x="548" y="327"/>
                  <a:pt x="548" y="330"/>
                </a:cubicBezTo>
                <a:cubicBezTo>
                  <a:pt x="548" y="332"/>
                  <a:pt x="550" y="333"/>
                  <a:pt x="551" y="334"/>
                </a:cubicBezTo>
                <a:cubicBezTo>
                  <a:pt x="552" y="335"/>
                  <a:pt x="550" y="333"/>
                  <a:pt x="550" y="337"/>
                </a:cubicBezTo>
                <a:cubicBezTo>
                  <a:pt x="550" y="340"/>
                  <a:pt x="550" y="343"/>
                  <a:pt x="552" y="345"/>
                </a:cubicBezTo>
                <a:cubicBezTo>
                  <a:pt x="555" y="347"/>
                  <a:pt x="557" y="347"/>
                  <a:pt x="557" y="349"/>
                </a:cubicBezTo>
                <a:cubicBezTo>
                  <a:pt x="557" y="350"/>
                  <a:pt x="559" y="349"/>
                  <a:pt x="560" y="350"/>
                </a:cubicBezTo>
                <a:cubicBezTo>
                  <a:pt x="560" y="351"/>
                  <a:pt x="558" y="354"/>
                  <a:pt x="560" y="357"/>
                </a:cubicBezTo>
                <a:cubicBezTo>
                  <a:pt x="562" y="361"/>
                  <a:pt x="565" y="361"/>
                  <a:pt x="566" y="363"/>
                </a:cubicBezTo>
                <a:cubicBezTo>
                  <a:pt x="568" y="364"/>
                  <a:pt x="571" y="372"/>
                  <a:pt x="572" y="372"/>
                </a:cubicBezTo>
                <a:cubicBezTo>
                  <a:pt x="573" y="373"/>
                  <a:pt x="576" y="369"/>
                  <a:pt x="577" y="370"/>
                </a:cubicBezTo>
                <a:cubicBezTo>
                  <a:pt x="578" y="370"/>
                  <a:pt x="577" y="373"/>
                  <a:pt x="576" y="374"/>
                </a:cubicBezTo>
                <a:cubicBezTo>
                  <a:pt x="576" y="375"/>
                  <a:pt x="579" y="375"/>
                  <a:pt x="579" y="373"/>
                </a:cubicBezTo>
                <a:cubicBezTo>
                  <a:pt x="579" y="371"/>
                  <a:pt x="578" y="366"/>
                  <a:pt x="581" y="362"/>
                </a:cubicBezTo>
                <a:cubicBezTo>
                  <a:pt x="583" y="357"/>
                  <a:pt x="584" y="345"/>
                  <a:pt x="580" y="339"/>
                </a:cubicBezTo>
                <a:cubicBezTo>
                  <a:pt x="577" y="333"/>
                  <a:pt x="575" y="329"/>
                  <a:pt x="574" y="325"/>
                </a:cubicBezTo>
                <a:cubicBezTo>
                  <a:pt x="573" y="320"/>
                  <a:pt x="570" y="313"/>
                  <a:pt x="568" y="308"/>
                </a:cubicBezTo>
                <a:cubicBezTo>
                  <a:pt x="566" y="303"/>
                  <a:pt x="562" y="293"/>
                  <a:pt x="563" y="287"/>
                </a:cubicBezTo>
                <a:cubicBezTo>
                  <a:pt x="564" y="280"/>
                  <a:pt x="569" y="276"/>
                  <a:pt x="572" y="272"/>
                </a:cubicBezTo>
                <a:cubicBezTo>
                  <a:pt x="575" y="267"/>
                  <a:pt x="581" y="265"/>
                  <a:pt x="584" y="263"/>
                </a:cubicBezTo>
                <a:cubicBezTo>
                  <a:pt x="586" y="260"/>
                  <a:pt x="590" y="258"/>
                  <a:pt x="592" y="255"/>
                </a:cubicBezTo>
                <a:cubicBezTo>
                  <a:pt x="594" y="253"/>
                  <a:pt x="593" y="252"/>
                  <a:pt x="595" y="251"/>
                </a:cubicBezTo>
                <a:cubicBezTo>
                  <a:pt x="597" y="249"/>
                  <a:pt x="600" y="247"/>
                  <a:pt x="604" y="246"/>
                </a:cubicBezTo>
                <a:cubicBezTo>
                  <a:pt x="607" y="245"/>
                  <a:pt x="609" y="244"/>
                  <a:pt x="611" y="243"/>
                </a:cubicBezTo>
                <a:cubicBezTo>
                  <a:pt x="612" y="242"/>
                  <a:pt x="618" y="236"/>
                  <a:pt x="621" y="234"/>
                </a:cubicBezTo>
                <a:cubicBezTo>
                  <a:pt x="624" y="232"/>
                  <a:pt x="630" y="234"/>
                  <a:pt x="631" y="232"/>
                </a:cubicBezTo>
                <a:cubicBezTo>
                  <a:pt x="633" y="230"/>
                  <a:pt x="634" y="228"/>
                  <a:pt x="632" y="229"/>
                </a:cubicBezTo>
                <a:cubicBezTo>
                  <a:pt x="630" y="230"/>
                  <a:pt x="623" y="231"/>
                  <a:pt x="624" y="230"/>
                </a:cubicBezTo>
                <a:cubicBezTo>
                  <a:pt x="625" y="229"/>
                  <a:pt x="627" y="229"/>
                  <a:pt x="628" y="228"/>
                </a:cubicBezTo>
                <a:cubicBezTo>
                  <a:pt x="628" y="227"/>
                  <a:pt x="627" y="225"/>
                  <a:pt x="626" y="224"/>
                </a:cubicBezTo>
                <a:cubicBezTo>
                  <a:pt x="625" y="222"/>
                  <a:pt x="625" y="221"/>
                  <a:pt x="627" y="221"/>
                </a:cubicBezTo>
                <a:cubicBezTo>
                  <a:pt x="629" y="222"/>
                  <a:pt x="629" y="222"/>
                  <a:pt x="629" y="221"/>
                </a:cubicBezTo>
                <a:cubicBezTo>
                  <a:pt x="629" y="220"/>
                  <a:pt x="630" y="219"/>
                  <a:pt x="630" y="220"/>
                </a:cubicBezTo>
                <a:cubicBezTo>
                  <a:pt x="630" y="222"/>
                  <a:pt x="630" y="224"/>
                  <a:pt x="632" y="224"/>
                </a:cubicBezTo>
                <a:cubicBezTo>
                  <a:pt x="634" y="224"/>
                  <a:pt x="635" y="222"/>
                  <a:pt x="638" y="220"/>
                </a:cubicBezTo>
                <a:cubicBezTo>
                  <a:pt x="640" y="218"/>
                  <a:pt x="641" y="215"/>
                  <a:pt x="641" y="214"/>
                </a:cubicBezTo>
                <a:cubicBezTo>
                  <a:pt x="641" y="213"/>
                  <a:pt x="639" y="214"/>
                  <a:pt x="638" y="215"/>
                </a:cubicBezTo>
                <a:cubicBezTo>
                  <a:pt x="637" y="216"/>
                  <a:pt x="635" y="217"/>
                  <a:pt x="635" y="216"/>
                </a:cubicBezTo>
                <a:cubicBezTo>
                  <a:pt x="634" y="215"/>
                  <a:pt x="635" y="215"/>
                  <a:pt x="632" y="214"/>
                </a:cubicBezTo>
                <a:cubicBezTo>
                  <a:pt x="630" y="214"/>
                  <a:pt x="627" y="215"/>
                  <a:pt x="627" y="214"/>
                </a:cubicBezTo>
                <a:cubicBezTo>
                  <a:pt x="626" y="213"/>
                  <a:pt x="625" y="211"/>
                  <a:pt x="627" y="212"/>
                </a:cubicBezTo>
                <a:cubicBezTo>
                  <a:pt x="629" y="213"/>
                  <a:pt x="631" y="215"/>
                  <a:pt x="633" y="213"/>
                </a:cubicBezTo>
                <a:cubicBezTo>
                  <a:pt x="634" y="210"/>
                  <a:pt x="635" y="210"/>
                  <a:pt x="637" y="211"/>
                </a:cubicBezTo>
                <a:cubicBezTo>
                  <a:pt x="639" y="211"/>
                  <a:pt x="639" y="211"/>
                  <a:pt x="638" y="209"/>
                </a:cubicBezTo>
                <a:cubicBezTo>
                  <a:pt x="636" y="207"/>
                  <a:pt x="636" y="207"/>
                  <a:pt x="636" y="205"/>
                </a:cubicBezTo>
                <a:cubicBezTo>
                  <a:pt x="637" y="203"/>
                  <a:pt x="637" y="201"/>
                  <a:pt x="635" y="200"/>
                </a:cubicBezTo>
                <a:cubicBezTo>
                  <a:pt x="634" y="199"/>
                  <a:pt x="629" y="200"/>
                  <a:pt x="627" y="198"/>
                </a:cubicBezTo>
                <a:cubicBezTo>
                  <a:pt x="625" y="196"/>
                  <a:pt x="623" y="195"/>
                  <a:pt x="622" y="194"/>
                </a:cubicBezTo>
                <a:cubicBezTo>
                  <a:pt x="620" y="193"/>
                  <a:pt x="623" y="193"/>
                  <a:pt x="624" y="193"/>
                </a:cubicBezTo>
                <a:cubicBezTo>
                  <a:pt x="626" y="193"/>
                  <a:pt x="630" y="194"/>
                  <a:pt x="631" y="193"/>
                </a:cubicBezTo>
                <a:cubicBezTo>
                  <a:pt x="632" y="192"/>
                  <a:pt x="631" y="190"/>
                  <a:pt x="630" y="189"/>
                </a:cubicBezTo>
                <a:cubicBezTo>
                  <a:pt x="628" y="188"/>
                  <a:pt x="620" y="182"/>
                  <a:pt x="619" y="180"/>
                </a:cubicBezTo>
                <a:cubicBezTo>
                  <a:pt x="618" y="177"/>
                  <a:pt x="618" y="175"/>
                  <a:pt x="620" y="174"/>
                </a:cubicBezTo>
                <a:cubicBezTo>
                  <a:pt x="621" y="172"/>
                  <a:pt x="622" y="170"/>
                  <a:pt x="622" y="168"/>
                </a:cubicBezTo>
                <a:cubicBezTo>
                  <a:pt x="622" y="167"/>
                  <a:pt x="624" y="170"/>
                  <a:pt x="623" y="171"/>
                </a:cubicBezTo>
                <a:cubicBezTo>
                  <a:pt x="623" y="173"/>
                  <a:pt x="621" y="173"/>
                  <a:pt x="622" y="174"/>
                </a:cubicBezTo>
                <a:cubicBezTo>
                  <a:pt x="623" y="176"/>
                  <a:pt x="627" y="180"/>
                  <a:pt x="628" y="179"/>
                </a:cubicBezTo>
                <a:cubicBezTo>
                  <a:pt x="629" y="179"/>
                  <a:pt x="629" y="176"/>
                  <a:pt x="629" y="173"/>
                </a:cubicBezTo>
                <a:cubicBezTo>
                  <a:pt x="630" y="170"/>
                  <a:pt x="629" y="166"/>
                  <a:pt x="630" y="164"/>
                </a:cubicBezTo>
                <a:cubicBezTo>
                  <a:pt x="632" y="163"/>
                  <a:pt x="636" y="158"/>
                  <a:pt x="636" y="159"/>
                </a:cubicBezTo>
                <a:cubicBezTo>
                  <a:pt x="636" y="161"/>
                  <a:pt x="632" y="161"/>
                  <a:pt x="633" y="167"/>
                </a:cubicBezTo>
                <a:cubicBezTo>
                  <a:pt x="634" y="173"/>
                  <a:pt x="632" y="175"/>
                  <a:pt x="635" y="178"/>
                </a:cubicBezTo>
                <a:cubicBezTo>
                  <a:pt x="638" y="180"/>
                  <a:pt x="641" y="184"/>
                  <a:pt x="641" y="186"/>
                </a:cubicBezTo>
                <a:cubicBezTo>
                  <a:pt x="641" y="189"/>
                  <a:pt x="637" y="191"/>
                  <a:pt x="636" y="194"/>
                </a:cubicBezTo>
                <a:cubicBezTo>
                  <a:pt x="636" y="197"/>
                  <a:pt x="636" y="198"/>
                  <a:pt x="637" y="197"/>
                </a:cubicBezTo>
                <a:cubicBezTo>
                  <a:pt x="637" y="196"/>
                  <a:pt x="640" y="191"/>
                  <a:pt x="642" y="189"/>
                </a:cubicBezTo>
                <a:cubicBezTo>
                  <a:pt x="644" y="187"/>
                  <a:pt x="650" y="179"/>
                  <a:pt x="649" y="175"/>
                </a:cubicBezTo>
                <a:cubicBezTo>
                  <a:pt x="648" y="172"/>
                  <a:pt x="642" y="164"/>
                  <a:pt x="642" y="161"/>
                </a:cubicBezTo>
                <a:cubicBezTo>
                  <a:pt x="641" y="159"/>
                  <a:pt x="641" y="157"/>
                  <a:pt x="643" y="156"/>
                </a:cubicBezTo>
                <a:cubicBezTo>
                  <a:pt x="646" y="154"/>
                  <a:pt x="650" y="154"/>
                  <a:pt x="648" y="155"/>
                </a:cubicBezTo>
                <a:cubicBezTo>
                  <a:pt x="645" y="157"/>
                  <a:pt x="644" y="156"/>
                  <a:pt x="644" y="159"/>
                </a:cubicBezTo>
                <a:cubicBezTo>
                  <a:pt x="644" y="162"/>
                  <a:pt x="646" y="163"/>
                  <a:pt x="648" y="165"/>
                </a:cubicBezTo>
                <a:cubicBezTo>
                  <a:pt x="650" y="167"/>
                  <a:pt x="651" y="170"/>
                  <a:pt x="652" y="167"/>
                </a:cubicBezTo>
                <a:cubicBezTo>
                  <a:pt x="654" y="165"/>
                  <a:pt x="657" y="162"/>
                  <a:pt x="659" y="158"/>
                </a:cubicBezTo>
                <a:cubicBezTo>
                  <a:pt x="662" y="154"/>
                  <a:pt x="664" y="150"/>
                  <a:pt x="662" y="147"/>
                </a:cubicBezTo>
                <a:cubicBezTo>
                  <a:pt x="661" y="145"/>
                  <a:pt x="660" y="142"/>
                  <a:pt x="661" y="142"/>
                </a:cubicBezTo>
                <a:cubicBezTo>
                  <a:pt x="662" y="141"/>
                  <a:pt x="662" y="138"/>
                  <a:pt x="663" y="137"/>
                </a:cubicBezTo>
                <a:cubicBezTo>
                  <a:pt x="663" y="135"/>
                  <a:pt x="664" y="136"/>
                  <a:pt x="664" y="138"/>
                </a:cubicBezTo>
                <a:cubicBezTo>
                  <a:pt x="664" y="139"/>
                  <a:pt x="662" y="142"/>
                  <a:pt x="664" y="141"/>
                </a:cubicBezTo>
                <a:cubicBezTo>
                  <a:pt x="667" y="139"/>
                  <a:pt x="668" y="138"/>
                  <a:pt x="672" y="135"/>
                </a:cubicBezTo>
                <a:cubicBezTo>
                  <a:pt x="677" y="133"/>
                  <a:pt x="679" y="132"/>
                  <a:pt x="684" y="132"/>
                </a:cubicBezTo>
                <a:cubicBezTo>
                  <a:pt x="689" y="132"/>
                  <a:pt x="696" y="133"/>
                  <a:pt x="697" y="130"/>
                </a:cubicBezTo>
                <a:cubicBezTo>
                  <a:pt x="697" y="128"/>
                  <a:pt x="696" y="124"/>
                  <a:pt x="698" y="126"/>
                </a:cubicBezTo>
                <a:cubicBezTo>
                  <a:pt x="700" y="127"/>
                  <a:pt x="697" y="130"/>
                  <a:pt x="700" y="130"/>
                </a:cubicBezTo>
                <a:cubicBezTo>
                  <a:pt x="703" y="130"/>
                  <a:pt x="705" y="129"/>
                  <a:pt x="706" y="127"/>
                </a:cubicBezTo>
                <a:cubicBezTo>
                  <a:pt x="708" y="126"/>
                  <a:pt x="707" y="127"/>
                  <a:pt x="708" y="128"/>
                </a:cubicBezTo>
                <a:cubicBezTo>
                  <a:pt x="708" y="130"/>
                  <a:pt x="709" y="129"/>
                  <a:pt x="711" y="128"/>
                </a:cubicBezTo>
                <a:cubicBezTo>
                  <a:pt x="713" y="127"/>
                  <a:pt x="717" y="126"/>
                  <a:pt x="717" y="125"/>
                </a:cubicBezTo>
                <a:cubicBezTo>
                  <a:pt x="718" y="124"/>
                  <a:pt x="718" y="122"/>
                  <a:pt x="716" y="121"/>
                </a:cubicBezTo>
                <a:cubicBezTo>
                  <a:pt x="713" y="120"/>
                  <a:pt x="712" y="121"/>
                  <a:pt x="713" y="121"/>
                </a:cubicBezTo>
                <a:cubicBezTo>
                  <a:pt x="714" y="122"/>
                  <a:pt x="715" y="124"/>
                  <a:pt x="713" y="125"/>
                </a:cubicBezTo>
                <a:cubicBezTo>
                  <a:pt x="711" y="125"/>
                  <a:pt x="710" y="125"/>
                  <a:pt x="709" y="124"/>
                </a:cubicBezTo>
                <a:cubicBezTo>
                  <a:pt x="709" y="122"/>
                  <a:pt x="707" y="118"/>
                  <a:pt x="705" y="117"/>
                </a:cubicBezTo>
                <a:cubicBezTo>
                  <a:pt x="704" y="116"/>
                  <a:pt x="704" y="116"/>
                  <a:pt x="705" y="114"/>
                </a:cubicBezTo>
                <a:cubicBezTo>
                  <a:pt x="706" y="113"/>
                  <a:pt x="706" y="112"/>
                  <a:pt x="706" y="110"/>
                </a:cubicBezTo>
                <a:cubicBezTo>
                  <a:pt x="705" y="108"/>
                  <a:pt x="704" y="109"/>
                  <a:pt x="706" y="106"/>
                </a:cubicBezTo>
                <a:cubicBezTo>
                  <a:pt x="708" y="104"/>
                  <a:pt x="708" y="103"/>
                  <a:pt x="709" y="100"/>
                </a:cubicBezTo>
                <a:cubicBezTo>
                  <a:pt x="711" y="98"/>
                  <a:pt x="712" y="97"/>
                  <a:pt x="713" y="96"/>
                </a:cubicBezTo>
                <a:cubicBezTo>
                  <a:pt x="714" y="94"/>
                  <a:pt x="715" y="93"/>
                  <a:pt x="716" y="93"/>
                </a:cubicBezTo>
                <a:cubicBezTo>
                  <a:pt x="718" y="93"/>
                  <a:pt x="719" y="91"/>
                  <a:pt x="720" y="90"/>
                </a:cubicBezTo>
                <a:cubicBezTo>
                  <a:pt x="720" y="90"/>
                  <a:pt x="719" y="90"/>
                  <a:pt x="721" y="91"/>
                </a:cubicBezTo>
                <a:cubicBezTo>
                  <a:pt x="722" y="91"/>
                  <a:pt x="726" y="91"/>
                  <a:pt x="728" y="88"/>
                </a:cubicBezTo>
                <a:cubicBezTo>
                  <a:pt x="730" y="84"/>
                  <a:pt x="730" y="81"/>
                  <a:pt x="731" y="82"/>
                </a:cubicBezTo>
                <a:cubicBezTo>
                  <a:pt x="732" y="83"/>
                  <a:pt x="732" y="86"/>
                  <a:pt x="735" y="86"/>
                </a:cubicBezTo>
                <a:cubicBezTo>
                  <a:pt x="737" y="86"/>
                  <a:pt x="739" y="84"/>
                  <a:pt x="741" y="83"/>
                </a:cubicBezTo>
                <a:cubicBezTo>
                  <a:pt x="743" y="82"/>
                  <a:pt x="745" y="83"/>
                  <a:pt x="749" y="80"/>
                </a:cubicBezTo>
                <a:cubicBezTo>
                  <a:pt x="752" y="78"/>
                  <a:pt x="754" y="78"/>
                  <a:pt x="756" y="75"/>
                </a:cubicBezTo>
                <a:cubicBezTo>
                  <a:pt x="756" y="75"/>
                  <a:pt x="757" y="75"/>
                  <a:pt x="757" y="75"/>
                </a:cubicBezTo>
                <a:cubicBezTo>
                  <a:pt x="755" y="72"/>
                  <a:pt x="751" y="68"/>
                  <a:pt x="751" y="66"/>
                </a:cubicBezTo>
                <a:cubicBezTo>
                  <a:pt x="751" y="62"/>
                  <a:pt x="745" y="64"/>
                  <a:pt x="745" y="60"/>
                </a:cubicBezTo>
                <a:cubicBezTo>
                  <a:pt x="745" y="56"/>
                  <a:pt x="745" y="49"/>
                  <a:pt x="745" y="44"/>
                </a:cubicBezTo>
                <a:cubicBezTo>
                  <a:pt x="745" y="38"/>
                  <a:pt x="741" y="35"/>
                  <a:pt x="738" y="35"/>
                </a:cubicBezTo>
                <a:cubicBezTo>
                  <a:pt x="734" y="34"/>
                  <a:pt x="735" y="37"/>
                  <a:pt x="732" y="37"/>
                </a:cubicBezTo>
                <a:cubicBezTo>
                  <a:pt x="729" y="37"/>
                  <a:pt x="727" y="33"/>
                  <a:pt x="726" y="32"/>
                </a:cubicBezTo>
                <a:cubicBezTo>
                  <a:pt x="725" y="32"/>
                  <a:pt x="716" y="43"/>
                  <a:pt x="715" y="45"/>
                </a:cubicBezTo>
                <a:cubicBezTo>
                  <a:pt x="713" y="47"/>
                  <a:pt x="714" y="49"/>
                  <a:pt x="714" y="51"/>
                </a:cubicBezTo>
                <a:cubicBezTo>
                  <a:pt x="713" y="53"/>
                  <a:pt x="713" y="54"/>
                  <a:pt x="711" y="57"/>
                </a:cubicBezTo>
                <a:cubicBezTo>
                  <a:pt x="710" y="60"/>
                  <a:pt x="705" y="68"/>
                  <a:pt x="705" y="68"/>
                </a:cubicBezTo>
                <a:cubicBezTo>
                  <a:pt x="700" y="68"/>
                  <a:pt x="700" y="68"/>
                  <a:pt x="700" y="68"/>
                </a:cubicBezTo>
                <a:cubicBezTo>
                  <a:pt x="696" y="73"/>
                  <a:pt x="696" y="73"/>
                  <a:pt x="696" y="73"/>
                </a:cubicBezTo>
                <a:cubicBezTo>
                  <a:pt x="649" y="73"/>
                  <a:pt x="649" y="73"/>
                  <a:pt x="649" y="73"/>
                </a:cubicBezTo>
                <a:cubicBezTo>
                  <a:pt x="632" y="88"/>
                  <a:pt x="632" y="88"/>
                  <a:pt x="632" y="88"/>
                </a:cubicBezTo>
                <a:cubicBezTo>
                  <a:pt x="633" y="90"/>
                  <a:pt x="633" y="92"/>
                  <a:pt x="633" y="93"/>
                </a:cubicBezTo>
                <a:cubicBezTo>
                  <a:pt x="633" y="95"/>
                  <a:pt x="628" y="100"/>
                  <a:pt x="626" y="100"/>
                </a:cubicBezTo>
                <a:cubicBezTo>
                  <a:pt x="625" y="100"/>
                  <a:pt x="614" y="101"/>
                  <a:pt x="611" y="100"/>
                </a:cubicBezTo>
                <a:cubicBezTo>
                  <a:pt x="608" y="99"/>
                  <a:pt x="601" y="101"/>
                  <a:pt x="597" y="102"/>
                </a:cubicBezTo>
                <a:cubicBezTo>
                  <a:pt x="596" y="102"/>
                  <a:pt x="595" y="102"/>
                  <a:pt x="595" y="102"/>
                </a:cubicBezTo>
                <a:cubicBezTo>
                  <a:pt x="595" y="104"/>
                  <a:pt x="595" y="106"/>
                  <a:pt x="595" y="108"/>
                </a:cubicBezTo>
                <a:cubicBezTo>
                  <a:pt x="595" y="108"/>
                  <a:pt x="595" y="108"/>
                  <a:pt x="595" y="108"/>
                </a:cubicBezTo>
                <a:cubicBezTo>
                  <a:pt x="597" y="108"/>
                  <a:pt x="598" y="108"/>
                  <a:pt x="597" y="109"/>
                </a:cubicBezTo>
                <a:cubicBezTo>
                  <a:pt x="595" y="115"/>
                  <a:pt x="580" y="120"/>
                  <a:pt x="571" y="125"/>
                </a:cubicBezTo>
                <a:cubicBezTo>
                  <a:pt x="564" y="129"/>
                  <a:pt x="552" y="131"/>
                  <a:pt x="547" y="128"/>
                </a:cubicBezTo>
                <a:cubicBezTo>
                  <a:pt x="541" y="126"/>
                  <a:pt x="538" y="124"/>
                  <a:pt x="539" y="122"/>
                </a:cubicBezTo>
                <a:cubicBezTo>
                  <a:pt x="540" y="119"/>
                  <a:pt x="547" y="113"/>
                  <a:pt x="546" y="116"/>
                </a:cubicBezTo>
                <a:cubicBezTo>
                  <a:pt x="545" y="117"/>
                  <a:pt x="545" y="118"/>
                  <a:pt x="545" y="119"/>
                </a:cubicBezTo>
                <a:cubicBezTo>
                  <a:pt x="545" y="119"/>
                  <a:pt x="545" y="119"/>
                  <a:pt x="545" y="119"/>
                </a:cubicBezTo>
                <a:cubicBezTo>
                  <a:pt x="547" y="114"/>
                  <a:pt x="549" y="109"/>
                  <a:pt x="551" y="106"/>
                </a:cubicBezTo>
                <a:cubicBezTo>
                  <a:pt x="551" y="106"/>
                  <a:pt x="551" y="106"/>
                  <a:pt x="551" y="106"/>
                </a:cubicBezTo>
                <a:cubicBezTo>
                  <a:pt x="550" y="104"/>
                  <a:pt x="549" y="98"/>
                  <a:pt x="549" y="96"/>
                </a:cubicBezTo>
                <a:cubicBezTo>
                  <a:pt x="549" y="95"/>
                  <a:pt x="548" y="89"/>
                  <a:pt x="546" y="90"/>
                </a:cubicBezTo>
                <a:cubicBezTo>
                  <a:pt x="544" y="91"/>
                  <a:pt x="537" y="97"/>
                  <a:pt x="535" y="95"/>
                </a:cubicBezTo>
                <a:cubicBezTo>
                  <a:pt x="533" y="93"/>
                  <a:pt x="530" y="93"/>
                  <a:pt x="533" y="91"/>
                </a:cubicBezTo>
                <a:cubicBezTo>
                  <a:pt x="536" y="88"/>
                  <a:pt x="541" y="83"/>
                  <a:pt x="541" y="79"/>
                </a:cubicBezTo>
                <a:cubicBezTo>
                  <a:pt x="540" y="75"/>
                  <a:pt x="540" y="71"/>
                  <a:pt x="537" y="68"/>
                </a:cubicBezTo>
                <a:cubicBezTo>
                  <a:pt x="533" y="66"/>
                  <a:pt x="522" y="61"/>
                  <a:pt x="521" y="63"/>
                </a:cubicBezTo>
                <a:cubicBezTo>
                  <a:pt x="519" y="64"/>
                  <a:pt x="517" y="66"/>
                  <a:pt x="515" y="68"/>
                </a:cubicBezTo>
                <a:cubicBezTo>
                  <a:pt x="513" y="69"/>
                  <a:pt x="515" y="75"/>
                  <a:pt x="512" y="74"/>
                </a:cubicBezTo>
                <a:cubicBezTo>
                  <a:pt x="510" y="73"/>
                  <a:pt x="508" y="73"/>
                  <a:pt x="507" y="73"/>
                </a:cubicBezTo>
                <a:cubicBezTo>
                  <a:pt x="506" y="73"/>
                  <a:pt x="502" y="82"/>
                  <a:pt x="501" y="84"/>
                </a:cubicBezTo>
                <a:cubicBezTo>
                  <a:pt x="501" y="87"/>
                  <a:pt x="499" y="94"/>
                  <a:pt x="499" y="97"/>
                </a:cubicBezTo>
                <a:cubicBezTo>
                  <a:pt x="500" y="100"/>
                  <a:pt x="503" y="114"/>
                  <a:pt x="501" y="117"/>
                </a:cubicBezTo>
                <a:cubicBezTo>
                  <a:pt x="498" y="119"/>
                  <a:pt x="494" y="124"/>
                  <a:pt x="492" y="124"/>
                </a:cubicBezTo>
                <a:cubicBezTo>
                  <a:pt x="491" y="125"/>
                  <a:pt x="486" y="128"/>
                  <a:pt x="486" y="125"/>
                </a:cubicBezTo>
                <a:cubicBezTo>
                  <a:pt x="486" y="121"/>
                  <a:pt x="482" y="114"/>
                  <a:pt x="482" y="110"/>
                </a:cubicBezTo>
                <a:cubicBezTo>
                  <a:pt x="482" y="106"/>
                  <a:pt x="484" y="91"/>
                  <a:pt x="485" y="86"/>
                </a:cubicBezTo>
                <a:cubicBezTo>
                  <a:pt x="486" y="81"/>
                  <a:pt x="488" y="75"/>
                  <a:pt x="485" y="78"/>
                </a:cubicBezTo>
                <a:cubicBezTo>
                  <a:pt x="483" y="80"/>
                  <a:pt x="478" y="84"/>
                  <a:pt x="480" y="79"/>
                </a:cubicBezTo>
                <a:cubicBezTo>
                  <a:pt x="482" y="75"/>
                  <a:pt x="488" y="65"/>
                  <a:pt x="491" y="63"/>
                </a:cubicBezTo>
                <a:cubicBezTo>
                  <a:pt x="493" y="61"/>
                  <a:pt x="492" y="62"/>
                  <a:pt x="498" y="61"/>
                </a:cubicBezTo>
                <a:cubicBezTo>
                  <a:pt x="505" y="60"/>
                  <a:pt x="509" y="56"/>
                  <a:pt x="516" y="57"/>
                </a:cubicBezTo>
                <a:cubicBezTo>
                  <a:pt x="522" y="57"/>
                  <a:pt x="535" y="60"/>
                  <a:pt x="532" y="56"/>
                </a:cubicBezTo>
                <a:cubicBezTo>
                  <a:pt x="530" y="53"/>
                  <a:pt x="529" y="51"/>
                  <a:pt x="527" y="51"/>
                </a:cubicBezTo>
                <a:cubicBezTo>
                  <a:pt x="525" y="50"/>
                  <a:pt x="520" y="52"/>
                  <a:pt x="520" y="49"/>
                </a:cubicBezTo>
                <a:cubicBezTo>
                  <a:pt x="520" y="46"/>
                  <a:pt x="521" y="44"/>
                  <a:pt x="518" y="44"/>
                </a:cubicBezTo>
                <a:cubicBezTo>
                  <a:pt x="515" y="45"/>
                  <a:pt x="498" y="49"/>
                  <a:pt x="495" y="49"/>
                </a:cubicBezTo>
                <a:cubicBezTo>
                  <a:pt x="492" y="49"/>
                  <a:pt x="483" y="43"/>
                  <a:pt x="481" y="42"/>
                </a:cubicBezTo>
                <a:cubicBezTo>
                  <a:pt x="478" y="41"/>
                  <a:pt x="473" y="41"/>
                  <a:pt x="475" y="40"/>
                </a:cubicBezTo>
                <a:cubicBezTo>
                  <a:pt x="476" y="38"/>
                  <a:pt x="484" y="32"/>
                  <a:pt x="481" y="32"/>
                </a:cubicBezTo>
                <a:cubicBezTo>
                  <a:pt x="478" y="32"/>
                  <a:pt x="471" y="37"/>
                  <a:pt x="468" y="39"/>
                </a:cubicBezTo>
                <a:cubicBezTo>
                  <a:pt x="465" y="41"/>
                  <a:pt x="460" y="42"/>
                  <a:pt x="458" y="43"/>
                </a:cubicBezTo>
                <a:cubicBezTo>
                  <a:pt x="455" y="44"/>
                  <a:pt x="453" y="47"/>
                  <a:pt x="449" y="46"/>
                </a:cubicBezTo>
                <a:cubicBezTo>
                  <a:pt x="444" y="45"/>
                  <a:pt x="444" y="41"/>
                  <a:pt x="441" y="42"/>
                </a:cubicBezTo>
                <a:cubicBezTo>
                  <a:pt x="438" y="42"/>
                  <a:pt x="430" y="45"/>
                  <a:pt x="429" y="43"/>
                </a:cubicBezTo>
                <a:cubicBezTo>
                  <a:pt x="428" y="41"/>
                  <a:pt x="440" y="32"/>
                  <a:pt x="446" y="29"/>
                </a:cubicBezTo>
                <a:cubicBezTo>
                  <a:pt x="449" y="27"/>
                  <a:pt x="453" y="26"/>
                  <a:pt x="457" y="24"/>
                </a:cubicBezTo>
                <a:cubicBezTo>
                  <a:pt x="455" y="23"/>
                  <a:pt x="453" y="22"/>
                  <a:pt x="452" y="22"/>
                </a:cubicBezTo>
                <a:cubicBezTo>
                  <a:pt x="449" y="21"/>
                  <a:pt x="443" y="21"/>
                  <a:pt x="442" y="20"/>
                </a:cubicBezTo>
                <a:cubicBezTo>
                  <a:pt x="441" y="20"/>
                  <a:pt x="438" y="23"/>
                  <a:pt x="435" y="24"/>
                </a:cubicBezTo>
                <a:cubicBezTo>
                  <a:pt x="433" y="25"/>
                  <a:pt x="431" y="22"/>
                  <a:pt x="427" y="19"/>
                </a:cubicBezTo>
                <a:cubicBezTo>
                  <a:pt x="423" y="16"/>
                  <a:pt x="424" y="20"/>
                  <a:pt x="420" y="17"/>
                </a:cubicBezTo>
                <a:cubicBezTo>
                  <a:pt x="416" y="14"/>
                  <a:pt x="413" y="13"/>
                  <a:pt x="411" y="13"/>
                </a:cubicBezTo>
                <a:cubicBezTo>
                  <a:pt x="410" y="14"/>
                  <a:pt x="405" y="15"/>
                  <a:pt x="402" y="14"/>
                </a:cubicBezTo>
                <a:cubicBezTo>
                  <a:pt x="399" y="12"/>
                  <a:pt x="393" y="11"/>
                  <a:pt x="393" y="9"/>
                </a:cubicBezTo>
                <a:cubicBezTo>
                  <a:pt x="393" y="8"/>
                  <a:pt x="390" y="2"/>
                  <a:pt x="388" y="1"/>
                </a:cubicBezTo>
                <a:cubicBezTo>
                  <a:pt x="386" y="0"/>
                  <a:pt x="387" y="2"/>
                  <a:pt x="387" y="4"/>
                </a:cubicBezTo>
                <a:cubicBezTo>
                  <a:pt x="387" y="5"/>
                  <a:pt x="385" y="8"/>
                  <a:pt x="385" y="8"/>
                </a:cubicBezTo>
                <a:cubicBezTo>
                  <a:pt x="26" y="8"/>
                  <a:pt x="26" y="8"/>
                  <a:pt x="26" y="8"/>
                </a:cubicBezTo>
                <a:cubicBezTo>
                  <a:pt x="27" y="9"/>
                  <a:pt x="29" y="11"/>
                  <a:pt x="29" y="12"/>
                </a:cubicBezTo>
                <a:cubicBezTo>
                  <a:pt x="29" y="14"/>
                  <a:pt x="31" y="18"/>
                  <a:pt x="31" y="22"/>
                </a:cubicBezTo>
                <a:cubicBezTo>
                  <a:pt x="31" y="25"/>
                  <a:pt x="33" y="34"/>
                  <a:pt x="29" y="35"/>
                </a:cubicBezTo>
                <a:cubicBezTo>
                  <a:pt x="26" y="36"/>
                  <a:pt x="19" y="37"/>
                  <a:pt x="21" y="34"/>
                </a:cubicBezTo>
                <a:cubicBezTo>
                  <a:pt x="24" y="31"/>
                  <a:pt x="29" y="25"/>
                  <a:pt x="26" y="24"/>
                </a:cubicBezTo>
                <a:cubicBezTo>
                  <a:pt x="23" y="22"/>
                  <a:pt x="15" y="23"/>
                  <a:pt x="11" y="22"/>
                </a:cubicBezTo>
                <a:cubicBezTo>
                  <a:pt x="6" y="20"/>
                  <a:pt x="1" y="16"/>
                  <a:pt x="0" y="19"/>
                </a:cubicBezTo>
                <a:cubicBezTo>
                  <a:pt x="0" y="22"/>
                  <a:pt x="3" y="33"/>
                  <a:pt x="7" y="38"/>
                </a:cubicBezTo>
                <a:cubicBezTo>
                  <a:pt x="11" y="43"/>
                  <a:pt x="6" y="48"/>
                  <a:pt x="10" y="50"/>
                </a:cubicBezTo>
                <a:cubicBezTo>
                  <a:pt x="13" y="52"/>
                  <a:pt x="22" y="53"/>
                  <a:pt x="18" y="53"/>
                </a:cubicBezTo>
                <a:cubicBezTo>
                  <a:pt x="14" y="53"/>
                  <a:pt x="10" y="56"/>
                  <a:pt x="10" y="61"/>
                </a:cubicBezTo>
                <a:cubicBezTo>
                  <a:pt x="10" y="65"/>
                  <a:pt x="11" y="73"/>
                  <a:pt x="11" y="75"/>
                </a:cubicBezTo>
                <a:cubicBezTo>
                  <a:pt x="11" y="78"/>
                  <a:pt x="9" y="90"/>
                  <a:pt x="8" y="96"/>
                </a:cubicBezTo>
                <a:cubicBezTo>
                  <a:pt x="7" y="101"/>
                  <a:pt x="3" y="104"/>
                  <a:pt x="4" y="109"/>
                </a:cubicBezTo>
                <a:cubicBezTo>
                  <a:pt x="4" y="114"/>
                  <a:pt x="3" y="117"/>
                  <a:pt x="6" y="121"/>
                </a:cubicBezTo>
                <a:cubicBezTo>
                  <a:pt x="8" y="125"/>
                  <a:pt x="9" y="132"/>
                  <a:pt x="9" y="136"/>
                </a:cubicBezTo>
                <a:cubicBezTo>
                  <a:pt x="9" y="139"/>
                  <a:pt x="5" y="145"/>
                  <a:pt x="6" y="148"/>
                </a:cubicBezTo>
                <a:cubicBezTo>
                  <a:pt x="6" y="151"/>
                  <a:pt x="11" y="154"/>
                  <a:pt x="11" y="158"/>
                </a:cubicBezTo>
                <a:cubicBezTo>
                  <a:pt x="12" y="162"/>
                  <a:pt x="12" y="169"/>
                  <a:pt x="15" y="172"/>
                </a:cubicBezTo>
                <a:cubicBezTo>
                  <a:pt x="18" y="175"/>
                  <a:pt x="20" y="175"/>
                  <a:pt x="23" y="179"/>
                </a:cubicBezTo>
                <a:cubicBezTo>
                  <a:pt x="25" y="183"/>
                  <a:pt x="25" y="187"/>
                  <a:pt x="26" y="186"/>
                </a:cubicBezTo>
                <a:cubicBezTo>
                  <a:pt x="28" y="186"/>
                  <a:pt x="29" y="182"/>
                  <a:pt x="30" y="184"/>
                </a:cubicBezTo>
                <a:cubicBezTo>
                  <a:pt x="31" y="186"/>
                  <a:pt x="34" y="190"/>
                  <a:pt x="33" y="191"/>
                </a:cubicBezTo>
                <a:cubicBezTo>
                  <a:pt x="32" y="191"/>
                  <a:pt x="29" y="189"/>
                  <a:pt x="29" y="190"/>
                </a:cubicBezTo>
                <a:cubicBezTo>
                  <a:pt x="30" y="192"/>
                  <a:pt x="31" y="197"/>
                  <a:pt x="34" y="199"/>
                </a:cubicBezTo>
                <a:cubicBezTo>
                  <a:pt x="37" y="201"/>
                  <a:pt x="39" y="201"/>
                  <a:pt x="39" y="203"/>
                </a:cubicBezTo>
                <a:cubicBezTo>
                  <a:pt x="39" y="205"/>
                  <a:pt x="36" y="208"/>
                  <a:pt x="38" y="210"/>
                </a:cubicBezTo>
                <a:cubicBezTo>
                  <a:pt x="39" y="213"/>
                  <a:pt x="51" y="224"/>
                  <a:pt x="53" y="228"/>
                </a:cubicBezTo>
                <a:cubicBezTo>
                  <a:pt x="55" y="233"/>
                  <a:pt x="53" y="235"/>
                  <a:pt x="57" y="236"/>
                </a:cubicBezTo>
                <a:cubicBezTo>
                  <a:pt x="61" y="237"/>
                  <a:pt x="72" y="241"/>
                  <a:pt x="75" y="243"/>
                </a:cubicBezTo>
                <a:cubicBezTo>
                  <a:pt x="79" y="245"/>
                  <a:pt x="81" y="243"/>
                  <a:pt x="84" y="245"/>
                </a:cubicBezTo>
                <a:cubicBezTo>
                  <a:pt x="88" y="248"/>
                  <a:pt x="98" y="257"/>
                  <a:pt x="98" y="260"/>
                </a:cubicBezTo>
                <a:cubicBezTo>
                  <a:pt x="98" y="261"/>
                  <a:pt x="99" y="264"/>
                  <a:pt x="100" y="266"/>
                </a:cubicBezTo>
                <a:cubicBezTo>
                  <a:pt x="130" y="263"/>
                  <a:pt x="130" y="263"/>
                  <a:pt x="130" y="263"/>
                </a:cubicBezTo>
                <a:lnTo>
                  <a:pt x="178" y="282"/>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5" name="Freeform 738"/>
          <p:cNvSpPr>
            <a:spLocks noEditPoints="1"/>
          </p:cNvSpPr>
          <p:nvPr/>
        </p:nvSpPr>
        <p:spPr bwMode="auto">
          <a:xfrm>
            <a:off x="4237893" y="1859902"/>
            <a:ext cx="1534257" cy="1064108"/>
          </a:xfrm>
          <a:custGeom>
            <a:avLst/>
            <a:gdLst>
              <a:gd name="T0" fmla="*/ 2147483647 w 1122"/>
              <a:gd name="T1" fmla="*/ 2147483647 h 578"/>
              <a:gd name="T2" fmla="*/ 2147483647 w 1122"/>
              <a:gd name="T3" fmla="*/ 2147483647 h 578"/>
              <a:gd name="T4" fmla="*/ 2147483647 w 1122"/>
              <a:gd name="T5" fmla="*/ 2147483647 h 578"/>
              <a:gd name="T6" fmla="*/ 2147483647 w 1122"/>
              <a:gd name="T7" fmla="*/ 2147483647 h 578"/>
              <a:gd name="T8" fmla="*/ 2147483647 w 1122"/>
              <a:gd name="T9" fmla="*/ 2147483647 h 578"/>
              <a:gd name="T10" fmla="*/ 2147483647 w 1122"/>
              <a:gd name="T11" fmla="*/ 2147483647 h 578"/>
              <a:gd name="T12" fmla="*/ 2147483647 w 1122"/>
              <a:gd name="T13" fmla="*/ 2147483647 h 578"/>
              <a:gd name="T14" fmla="*/ 2147483647 w 1122"/>
              <a:gd name="T15" fmla="*/ 2147483647 h 578"/>
              <a:gd name="T16" fmla="*/ 2147483647 w 1122"/>
              <a:gd name="T17" fmla="*/ 2147483647 h 578"/>
              <a:gd name="T18" fmla="*/ 2147483647 w 1122"/>
              <a:gd name="T19" fmla="*/ 2147483647 h 578"/>
              <a:gd name="T20" fmla="*/ 2147483647 w 1122"/>
              <a:gd name="T21" fmla="*/ 2147483647 h 578"/>
              <a:gd name="T22" fmla="*/ 2147483647 w 1122"/>
              <a:gd name="T23" fmla="*/ 2147483647 h 578"/>
              <a:gd name="T24" fmla="*/ 2147483647 w 1122"/>
              <a:gd name="T25" fmla="*/ 2147483647 h 578"/>
              <a:gd name="T26" fmla="*/ 2147483647 w 1122"/>
              <a:gd name="T27" fmla="*/ 2147483647 h 578"/>
              <a:gd name="T28" fmla="*/ 2147483647 w 1122"/>
              <a:gd name="T29" fmla="*/ 2147483647 h 578"/>
              <a:gd name="T30" fmla="*/ 2147483647 w 1122"/>
              <a:gd name="T31" fmla="*/ 2147483647 h 578"/>
              <a:gd name="T32" fmla="*/ 2147483647 w 1122"/>
              <a:gd name="T33" fmla="*/ 2147483647 h 578"/>
              <a:gd name="T34" fmla="*/ 2147483647 w 1122"/>
              <a:gd name="T35" fmla="*/ 2147483647 h 578"/>
              <a:gd name="T36" fmla="*/ 2147483647 w 1122"/>
              <a:gd name="T37" fmla="*/ 2147483647 h 578"/>
              <a:gd name="T38" fmla="*/ 2147483647 w 1122"/>
              <a:gd name="T39" fmla="*/ 2147483647 h 578"/>
              <a:gd name="T40" fmla="*/ 2147483647 w 1122"/>
              <a:gd name="T41" fmla="*/ 2147483647 h 578"/>
              <a:gd name="T42" fmla="*/ 2147483647 w 1122"/>
              <a:gd name="T43" fmla="*/ 2147483647 h 578"/>
              <a:gd name="T44" fmla="*/ 2147483647 w 1122"/>
              <a:gd name="T45" fmla="*/ 2147483647 h 578"/>
              <a:gd name="T46" fmla="*/ 2147483647 w 1122"/>
              <a:gd name="T47" fmla="*/ 2147483647 h 578"/>
              <a:gd name="T48" fmla="*/ 2147483647 w 1122"/>
              <a:gd name="T49" fmla="*/ 2147483647 h 578"/>
              <a:gd name="T50" fmla="*/ 2147483647 w 1122"/>
              <a:gd name="T51" fmla="*/ 2147483647 h 578"/>
              <a:gd name="T52" fmla="*/ 2147483647 w 1122"/>
              <a:gd name="T53" fmla="*/ 2147483647 h 578"/>
              <a:gd name="T54" fmla="*/ 2147483647 w 1122"/>
              <a:gd name="T55" fmla="*/ 2147483647 h 578"/>
              <a:gd name="T56" fmla="*/ 2147483647 w 1122"/>
              <a:gd name="T57" fmla="*/ 2147483647 h 578"/>
              <a:gd name="T58" fmla="*/ 2147483647 w 1122"/>
              <a:gd name="T59" fmla="*/ 2147483647 h 578"/>
              <a:gd name="T60" fmla="*/ 2147483647 w 1122"/>
              <a:gd name="T61" fmla="*/ 2147483647 h 578"/>
              <a:gd name="T62" fmla="*/ 2147483647 w 1122"/>
              <a:gd name="T63" fmla="*/ 2147483647 h 578"/>
              <a:gd name="T64" fmla="*/ 2147483647 w 1122"/>
              <a:gd name="T65" fmla="*/ 2147483647 h 578"/>
              <a:gd name="T66" fmla="*/ 2147483647 w 1122"/>
              <a:gd name="T67" fmla="*/ 2147483647 h 578"/>
              <a:gd name="T68" fmla="*/ 2147483647 w 1122"/>
              <a:gd name="T69" fmla="*/ 2147483647 h 578"/>
              <a:gd name="T70" fmla="*/ 2147483647 w 1122"/>
              <a:gd name="T71" fmla="*/ 2147483647 h 578"/>
              <a:gd name="T72" fmla="*/ 2147483647 w 1122"/>
              <a:gd name="T73" fmla="*/ 2147483647 h 578"/>
              <a:gd name="T74" fmla="*/ 2147483647 w 1122"/>
              <a:gd name="T75" fmla="*/ 2147483647 h 578"/>
              <a:gd name="T76" fmla="*/ 2147483647 w 1122"/>
              <a:gd name="T77" fmla="*/ 2147483647 h 578"/>
              <a:gd name="T78" fmla="*/ 2147483647 w 1122"/>
              <a:gd name="T79" fmla="*/ 2147483647 h 578"/>
              <a:gd name="T80" fmla="*/ 2147483647 w 1122"/>
              <a:gd name="T81" fmla="*/ 2147483647 h 578"/>
              <a:gd name="T82" fmla="*/ 2147483647 w 1122"/>
              <a:gd name="T83" fmla="*/ 2147483647 h 578"/>
              <a:gd name="T84" fmla="*/ 2147483647 w 1122"/>
              <a:gd name="T85" fmla="*/ 2147483647 h 578"/>
              <a:gd name="T86" fmla="*/ 2147483647 w 1122"/>
              <a:gd name="T87" fmla="*/ 2147483647 h 578"/>
              <a:gd name="T88" fmla="*/ 2147483647 w 1122"/>
              <a:gd name="T89" fmla="*/ 2147483647 h 578"/>
              <a:gd name="T90" fmla="*/ 2147483647 w 1122"/>
              <a:gd name="T91" fmla="*/ 2147483647 h 578"/>
              <a:gd name="T92" fmla="*/ 2147483647 w 1122"/>
              <a:gd name="T93" fmla="*/ 2147483647 h 578"/>
              <a:gd name="T94" fmla="*/ 2147483647 w 1122"/>
              <a:gd name="T95" fmla="*/ 2147483647 h 578"/>
              <a:gd name="T96" fmla="*/ 2147483647 w 1122"/>
              <a:gd name="T97" fmla="*/ 2147483647 h 578"/>
              <a:gd name="T98" fmla="*/ 2147483647 w 1122"/>
              <a:gd name="T99" fmla="*/ 2147483647 h 578"/>
              <a:gd name="T100" fmla="*/ 2147483647 w 1122"/>
              <a:gd name="T101" fmla="*/ 2147483647 h 578"/>
              <a:gd name="T102" fmla="*/ 2147483647 w 1122"/>
              <a:gd name="T103" fmla="*/ 2147483647 h 578"/>
              <a:gd name="T104" fmla="*/ 2147483647 w 1122"/>
              <a:gd name="T105" fmla="*/ 2147483647 h 578"/>
              <a:gd name="T106" fmla="*/ 2147483647 w 1122"/>
              <a:gd name="T107" fmla="*/ 2147483647 h 578"/>
              <a:gd name="T108" fmla="*/ 2147483647 w 1122"/>
              <a:gd name="T109" fmla="*/ 2147483647 h 578"/>
              <a:gd name="T110" fmla="*/ 2147483647 w 1122"/>
              <a:gd name="T111" fmla="*/ 2147483647 h 578"/>
              <a:gd name="T112" fmla="*/ 2147483647 w 1122"/>
              <a:gd name="T113" fmla="*/ 2147483647 h 578"/>
              <a:gd name="T114" fmla="*/ 2147483647 w 1122"/>
              <a:gd name="T115" fmla="*/ 2147483647 h 578"/>
              <a:gd name="T116" fmla="*/ 2147483647 w 1122"/>
              <a:gd name="T117" fmla="*/ 2147483647 h 578"/>
              <a:gd name="T118" fmla="*/ 2147483647 w 1122"/>
              <a:gd name="T119" fmla="*/ 2147483647 h 578"/>
              <a:gd name="T120" fmla="*/ 2147483647 w 1122"/>
              <a:gd name="T121" fmla="*/ 2147483647 h 578"/>
              <a:gd name="T122" fmla="*/ 2147483647 w 1122"/>
              <a:gd name="T123" fmla="*/ 2147483647 h 578"/>
              <a:gd name="T124" fmla="*/ 2147483647 w 1122"/>
              <a:gd name="T125" fmla="*/ 2147483647 h 5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2"/>
              <a:gd name="T190" fmla="*/ 0 h 578"/>
              <a:gd name="T191" fmla="*/ 1122 w 1122"/>
              <a:gd name="T192" fmla="*/ 578 h 5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2" h="578">
                <a:moveTo>
                  <a:pt x="603" y="458"/>
                </a:moveTo>
                <a:cubicBezTo>
                  <a:pt x="603" y="456"/>
                  <a:pt x="602" y="454"/>
                  <a:pt x="604" y="455"/>
                </a:cubicBezTo>
                <a:cubicBezTo>
                  <a:pt x="606" y="456"/>
                  <a:pt x="609" y="462"/>
                  <a:pt x="609" y="463"/>
                </a:cubicBezTo>
                <a:cubicBezTo>
                  <a:pt x="609" y="465"/>
                  <a:pt x="615" y="466"/>
                  <a:pt x="618" y="468"/>
                </a:cubicBezTo>
                <a:cubicBezTo>
                  <a:pt x="621" y="469"/>
                  <a:pt x="626" y="468"/>
                  <a:pt x="627" y="467"/>
                </a:cubicBezTo>
                <a:cubicBezTo>
                  <a:pt x="629" y="467"/>
                  <a:pt x="632" y="468"/>
                  <a:pt x="636" y="471"/>
                </a:cubicBezTo>
                <a:cubicBezTo>
                  <a:pt x="640" y="474"/>
                  <a:pt x="639" y="470"/>
                  <a:pt x="643" y="473"/>
                </a:cubicBezTo>
                <a:cubicBezTo>
                  <a:pt x="647" y="476"/>
                  <a:pt x="649" y="479"/>
                  <a:pt x="651" y="478"/>
                </a:cubicBezTo>
                <a:cubicBezTo>
                  <a:pt x="654" y="477"/>
                  <a:pt x="657" y="474"/>
                  <a:pt x="658" y="474"/>
                </a:cubicBezTo>
                <a:cubicBezTo>
                  <a:pt x="659" y="475"/>
                  <a:pt x="665" y="475"/>
                  <a:pt x="668" y="476"/>
                </a:cubicBezTo>
                <a:cubicBezTo>
                  <a:pt x="669" y="476"/>
                  <a:pt x="671" y="477"/>
                  <a:pt x="673" y="478"/>
                </a:cubicBezTo>
                <a:cubicBezTo>
                  <a:pt x="676" y="476"/>
                  <a:pt x="679" y="474"/>
                  <a:pt x="681" y="473"/>
                </a:cubicBezTo>
                <a:cubicBezTo>
                  <a:pt x="684" y="470"/>
                  <a:pt x="685" y="470"/>
                  <a:pt x="688" y="468"/>
                </a:cubicBezTo>
                <a:cubicBezTo>
                  <a:pt x="691" y="466"/>
                  <a:pt x="696" y="459"/>
                  <a:pt x="696" y="461"/>
                </a:cubicBezTo>
                <a:cubicBezTo>
                  <a:pt x="696" y="463"/>
                  <a:pt x="697" y="464"/>
                  <a:pt x="702" y="464"/>
                </a:cubicBezTo>
                <a:cubicBezTo>
                  <a:pt x="707" y="464"/>
                  <a:pt x="715" y="463"/>
                  <a:pt x="717" y="467"/>
                </a:cubicBezTo>
                <a:cubicBezTo>
                  <a:pt x="719" y="470"/>
                  <a:pt x="720" y="477"/>
                  <a:pt x="724" y="477"/>
                </a:cubicBezTo>
                <a:cubicBezTo>
                  <a:pt x="727" y="477"/>
                  <a:pt x="735" y="478"/>
                  <a:pt x="735" y="481"/>
                </a:cubicBezTo>
                <a:cubicBezTo>
                  <a:pt x="736" y="485"/>
                  <a:pt x="740" y="493"/>
                  <a:pt x="740" y="496"/>
                </a:cubicBezTo>
                <a:cubicBezTo>
                  <a:pt x="740" y="499"/>
                  <a:pt x="742" y="505"/>
                  <a:pt x="749" y="507"/>
                </a:cubicBezTo>
                <a:cubicBezTo>
                  <a:pt x="757" y="508"/>
                  <a:pt x="779" y="509"/>
                  <a:pt x="784" y="511"/>
                </a:cubicBezTo>
                <a:cubicBezTo>
                  <a:pt x="789" y="513"/>
                  <a:pt x="791" y="516"/>
                  <a:pt x="794" y="520"/>
                </a:cubicBezTo>
                <a:cubicBezTo>
                  <a:pt x="798" y="524"/>
                  <a:pt x="802" y="529"/>
                  <a:pt x="801" y="530"/>
                </a:cubicBezTo>
                <a:cubicBezTo>
                  <a:pt x="800" y="532"/>
                  <a:pt x="798" y="536"/>
                  <a:pt x="795" y="534"/>
                </a:cubicBezTo>
                <a:cubicBezTo>
                  <a:pt x="792" y="532"/>
                  <a:pt x="776" y="522"/>
                  <a:pt x="778" y="525"/>
                </a:cubicBezTo>
                <a:cubicBezTo>
                  <a:pt x="780" y="528"/>
                  <a:pt x="784" y="531"/>
                  <a:pt x="782" y="534"/>
                </a:cubicBezTo>
                <a:cubicBezTo>
                  <a:pt x="780" y="536"/>
                  <a:pt x="778" y="539"/>
                  <a:pt x="778" y="543"/>
                </a:cubicBezTo>
                <a:cubicBezTo>
                  <a:pt x="778" y="548"/>
                  <a:pt x="778" y="554"/>
                  <a:pt x="776" y="555"/>
                </a:cubicBezTo>
                <a:cubicBezTo>
                  <a:pt x="774" y="557"/>
                  <a:pt x="769" y="560"/>
                  <a:pt x="768" y="560"/>
                </a:cubicBezTo>
                <a:cubicBezTo>
                  <a:pt x="767" y="561"/>
                  <a:pt x="767" y="560"/>
                  <a:pt x="767" y="560"/>
                </a:cubicBezTo>
                <a:cubicBezTo>
                  <a:pt x="767" y="560"/>
                  <a:pt x="767" y="560"/>
                  <a:pt x="767" y="560"/>
                </a:cubicBezTo>
                <a:cubicBezTo>
                  <a:pt x="765" y="563"/>
                  <a:pt x="763" y="568"/>
                  <a:pt x="761" y="573"/>
                </a:cubicBezTo>
                <a:cubicBezTo>
                  <a:pt x="761" y="573"/>
                  <a:pt x="761" y="573"/>
                  <a:pt x="761" y="573"/>
                </a:cubicBezTo>
                <a:cubicBezTo>
                  <a:pt x="761" y="574"/>
                  <a:pt x="763" y="575"/>
                  <a:pt x="765" y="576"/>
                </a:cubicBezTo>
                <a:cubicBezTo>
                  <a:pt x="769" y="578"/>
                  <a:pt x="780" y="566"/>
                  <a:pt x="782" y="565"/>
                </a:cubicBezTo>
                <a:cubicBezTo>
                  <a:pt x="784" y="564"/>
                  <a:pt x="788" y="566"/>
                  <a:pt x="792" y="567"/>
                </a:cubicBezTo>
                <a:cubicBezTo>
                  <a:pt x="796" y="567"/>
                  <a:pt x="799" y="563"/>
                  <a:pt x="802" y="563"/>
                </a:cubicBezTo>
                <a:cubicBezTo>
                  <a:pt x="803" y="562"/>
                  <a:pt x="809" y="562"/>
                  <a:pt x="811" y="562"/>
                </a:cubicBezTo>
                <a:cubicBezTo>
                  <a:pt x="811" y="562"/>
                  <a:pt x="811" y="562"/>
                  <a:pt x="811" y="562"/>
                </a:cubicBezTo>
                <a:cubicBezTo>
                  <a:pt x="811" y="560"/>
                  <a:pt x="811" y="558"/>
                  <a:pt x="811" y="556"/>
                </a:cubicBezTo>
                <a:cubicBezTo>
                  <a:pt x="808" y="556"/>
                  <a:pt x="805" y="556"/>
                  <a:pt x="804" y="555"/>
                </a:cubicBezTo>
                <a:cubicBezTo>
                  <a:pt x="804" y="554"/>
                  <a:pt x="811" y="545"/>
                  <a:pt x="815" y="545"/>
                </a:cubicBezTo>
                <a:cubicBezTo>
                  <a:pt x="818" y="544"/>
                  <a:pt x="827" y="543"/>
                  <a:pt x="831" y="542"/>
                </a:cubicBezTo>
                <a:cubicBezTo>
                  <a:pt x="835" y="541"/>
                  <a:pt x="833" y="543"/>
                  <a:pt x="836" y="543"/>
                </a:cubicBezTo>
                <a:cubicBezTo>
                  <a:pt x="839" y="543"/>
                  <a:pt x="840" y="538"/>
                  <a:pt x="844" y="539"/>
                </a:cubicBezTo>
                <a:cubicBezTo>
                  <a:pt x="845" y="540"/>
                  <a:pt x="847" y="541"/>
                  <a:pt x="848" y="542"/>
                </a:cubicBezTo>
                <a:cubicBezTo>
                  <a:pt x="865" y="527"/>
                  <a:pt x="865" y="527"/>
                  <a:pt x="865" y="527"/>
                </a:cubicBezTo>
                <a:cubicBezTo>
                  <a:pt x="912" y="527"/>
                  <a:pt x="912" y="527"/>
                  <a:pt x="912" y="527"/>
                </a:cubicBezTo>
                <a:cubicBezTo>
                  <a:pt x="916" y="522"/>
                  <a:pt x="916" y="522"/>
                  <a:pt x="916" y="522"/>
                </a:cubicBezTo>
                <a:cubicBezTo>
                  <a:pt x="921" y="522"/>
                  <a:pt x="921" y="522"/>
                  <a:pt x="921" y="522"/>
                </a:cubicBezTo>
                <a:cubicBezTo>
                  <a:pt x="921" y="522"/>
                  <a:pt x="926" y="514"/>
                  <a:pt x="927" y="511"/>
                </a:cubicBezTo>
                <a:cubicBezTo>
                  <a:pt x="929" y="508"/>
                  <a:pt x="929" y="507"/>
                  <a:pt x="930" y="505"/>
                </a:cubicBezTo>
                <a:cubicBezTo>
                  <a:pt x="930" y="503"/>
                  <a:pt x="929" y="501"/>
                  <a:pt x="931" y="499"/>
                </a:cubicBezTo>
                <a:cubicBezTo>
                  <a:pt x="932" y="497"/>
                  <a:pt x="941" y="486"/>
                  <a:pt x="942" y="486"/>
                </a:cubicBezTo>
                <a:cubicBezTo>
                  <a:pt x="943" y="487"/>
                  <a:pt x="945" y="491"/>
                  <a:pt x="948" y="491"/>
                </a:cubicBezTo>
                <a:cubicBezTo>
                  <a:pt x="951" y="491"/>
                  <a:pt x="950" y="488"/>
                  <a:pt x="954" y="489"/>
                </a:cubicBezTo>
                <a:cubicBezTo>
                  <a:pt x="957" y="489"/>
                  <a:pt x="961" y="492"/>
                  <a:pt x="961" y="498"/>
                </a:cubicBezTo>
                <a:cubicBezTo>
                  <a:pt x="961" y="503"/>
                  <a:pt x="961" y="510"/>
                  <a:pt x="961" y="514"/>
                </a:cubicBezTo>
                <a:cubicBezTo>
                  <a:pt x="961" y="518"/>
                  <a:pt x="967" y="516"/>
                  <a:pt x="967" y="520"/>
                </a:cubicBezTo>
                <a:cubicBezTo>
                  <a:pt x="967" y="522"/>
                  <a:pt x="971" y="526"/>
                  <a:pt x="973" y="529"/>
                </a:cubicBezTo>
                <a:cubicBezTo>
                  <a:pt x="973" y="527"/>
                  <a:pt x="973" y="527"/>
                  <a:pt x="975" y="526"/>
                </a:cubicBezTo>
                <a:cubicBezTo>
                  <a:pt x="978" y="525"/>
                  <a:pt x="981" y="524"/>
                  <a:pt x="983" y="523"/>
                </a:cubicBezTo>
                <a:cubicBezTo>
                  <a:pt x="985" y="521"/>
                  <a:pt x="984" y="522"/>
                  <a:pt x="986" y="522"/>
                </a:cubicBezTo>
                <a:cubicBezTo>
                  <a:pt x="988" y="523"/>
                  <a:pt x="992" y="520"/>
                  <a:pt x="996" y="518"/>
                </a:cubicBezTo>
                <a:cubicBezTo>
                  <a:pt x="999" y="517"/>
                  <a:pt x="1000" y="518"/>
                  <a:pt x="1003" y="517"/>
                </a:cubicBezTo>
                <a:cubicBezTo>
                  <a:pt x="1005" y="516"/>
                  <a:pt x="1006" y="517"/>
                  <a:pt x="1004" y="515"/>
                </a:cubicBezTo>
                <a:cubicBezTo>
                  <a:pt x="1002" y="512"/>
                  <a:pt x="1000" y="510"/>
                  <a:pt x="1002" y="511"/>
                </a:cubicBezTo>
                <a:cubicBezTo>
                  <a:pt x="1003" y="512"/>
                  <a:pt x="1004" y="514"/>
                  <a:pt x="1006" y="514"/>
                </a:cubicBezTo>
                <a:cubicBezTo>
                  <a:pt x="1008" y="514"/>
                  <a:pt x="1009" y="515"/>
                  <a:pt x="1006" y="517"/>
                </a:cubicBezTo>
                <a:cubicBezTo>
                  <a:pt x="1003" y="518"/>
                  <a:pt x="999" y="520"/>
                  <a:pt x="1000" y="520"/>
                </a:cubicBezTo>
                <a:cubicBezTo>
                  <a:pt x="1002" y="521"/>
                  <a:pt x="1002" y="521"/>
                  <a:pt x="1005" y="521"/>
                </a:cubicBezTo>
                <a:cubicBezTo>
                  <a:pt x="1008" y="521"/>
                  <a:pt x="1015" y="520"/>
                  <a:pt x="1017" y="520"/>
                </a:cubicBezTo>
                <a:cubicBezTo>
                  <a:pt x="1018" y="521"/>
                  <a:pt x="1018" y="522"/>
                  <a:pt x="1017" y="522"/>
                </a:cubicBezTo>
                <a:cubicBezTo>
                  <a:pt x="1016" y="522"/>
                  <a:pt x="1016" y="523"/>
                  <a:pt x="1018" y="523"/>
                </a:cubicBezTo>
                <a:cubicBezTo>
                  <a:pt x="1019" y="523"/>
                  <a:pt x="1015" y="524"/>
                  <a:pt x="1014" y="524"/>
                </a:cubicBezTo>
                <a:cubicBezTo>
                  <a:pt x="1012" y="524"/>
                  <a:pt x="1012" y="524"/>
                  <a:pt x="1011" y="525"/>
                </a:cubicBezTo>
                <a:cubicBezTo>
                  <a:pt x="1010" y="526"/>
                  <a:pt x="1010" y="528"/>
                  <a:pt x="1009" y="527"/>
                </a:cubicBezTo>
                <a:cubicBezTo>
                  <a:pt x="1008" y="525"/>
                  <a:pt x="1006" y="524"/>
                  <a:pt x="1006" y="523"/>
                </a:cubicBezTo>
                <a:cubicBezTo>
                  <a:pt x="1006" y="523"/>
                  <a:pt x="1006" y="521"/>
                  <a:pt x="1005" y="522"/>
                </a:cubicBezTo>
                <a:cubicBezTo>
                  <a:pt x="1004" y="524"/>
                  <a:pt x="1004" y="524"/>
                  <a:pt x="1003" y="523"/>
                </a:cubicBezTo>
                <a:cubicBezTo>
                  <a:pt x="1002" y="522"/>
                  <a:pt x="1003" y="521"/>
                  <a:pt x="1000" y="524"/>
                </a:cubicBezTo>
                <a:cubicBezTo>
                  <a:pt x="998" y="526"/>
                  <a:pt x="998" y="526"/>
                  <a:pt x="996" y="527"/>
                </a:cubicBezTo>
                <a:cubicBezTo>
                  <a:pt x="994" y="528"/>
                  <a:pt x="991" y="530"/>
                  <a:pt x="988" y="532"/>
                </a:cubicBezTo>
                <a:cubicBezTo>
                  <a:pt x="985" y="534"/>
                  <a:pt x="984" y="537"/>
                  <a:pt x="983" y="539"/>
                </a:cubicBezTo>
                <a:cubicBezTo>
                  <a:pt x="982" y="541"/>
                  <a:pt x="983" y="546"/>
                  <a:pt x="984" y="547"/>
                </a:cubicBezTo>
                <a:cubicBezTo>
                  <a:pt x="985" y="549"/>
                  <a:pt x="990" y="550"/>
                  <a:pt x="991" y="550"/>
                </a:cubicBezTo>
                <a:cubicBezTo>
                  <a:pt x="993" y="550"/>
                  <a:pt x="993" y="549"/>
                  <a:pt x="995" y="548"/>
                </a:cubicBezTo>
                <a:cubicBezTo>
                  <a:pt x="997" y="547"/>
                  <a:pt x="1002" y="542"/>
                  <a:pt x="1005" y="540"/>
                </a:cubicBezTo>
                <a:cubicBezTo>
                  <a:pt x="1007" y="537"/>
                  <a:pt x="1013" y="531"/>
                  <a:pt x="1013" y="532"/>
                </a:cubicBezTo>
                <a:cubicBezTo>
                  <a:pt x="1012" y="534"/>
                  <a:pt x="1011" y="535"/>
                  <a:pt x="1012" y="535"/>
                </a:cubicBezTo>
                <a:cubicBezTo>
                  <a:pt x="1013" y="536"/>
                  <a:pt x="1018" y="536"/>
                  <a:pt x="1019" y="534"/>
                </a:cubicBezTo>
                <a:cubicBezTo>
                  <a:pt x="1019" y="533"/>
                  <a:pt x="1019" y="533"/>
                  <a:pt x="1023" y="532"/>
                </a:cubicBezTo>
                <a:cubicBezTo>
                  <a:pt x="1026" y="531"/>
                  <a:pt x="1034" y="528"/>
                  <a:pt x="1038" y="526"/>
                </a:cubicBezTo>
                <a:cubicBezTo>
                  <a:pt x="1043" y="524"/>
                  <a:pt x="1047" y="524"/>
                  <a:pt x="1048" y="523"/>
                </a:cubicBezTo>
                <a:cubicBezTo>
                  <a:pt x="1050" y="523"/>
                  <a:pt x="1049" y="522"/>
                  <a:pt x="1048" y="521"/>
                </a:cubicBezTo>
                <a:cubicBezTo>
                  <a:pt x="1047" y="520"/>
                  <a:pt x="1046" y="520"/>
                  <a:pt x="1048" y="519"/>
                </a:cubicBezTo>
                <a:cubicBezTo>
                  <a:pt x="1049" y="518"/>
                  <a:pt x="1050" y="517"/>
                  <a:pt x="1048" y="517"/>
                </a:cubicBezTo>
                <a:cubicBezTo>
                  <a:pt x="1045" y="517"/>
                  <a:pt x="1041" y="518"/>
                  <a:pt x="1040" y="516"/>
                </a:cubicBezTo>
                <a:cubicBezTo>
                  <a:pt x="1040" y="513"/>
                  <a:pt x="1037" y="514"/>
                  <a:pt x="1036" y="515"/>
                </a:cubicBezTo>
                <a:cubicBezTo>
                  <a:pt x="1034" y="516"/>
                  <a:pt x="1032" y="517"/>
                  <a:pt x="1030" y="517"/>
                </a:cubicBezTo>
                <a:cubicBezTo>
                  <a:pt x="1027" y="516"/>
                  <a:pt x="1027" y="515"/>
                  <a:pt x="1024" y="515"/>
                </a:cubicBezTo>
                <a:cubicBezTo>
                  <a:pt x="1020" y="514"/>
                  <a:pt x="1014" y="514"/>
                  <a:pt x="1013" y="513"/>
                </a:cubicBezTo>
                <a:cubicBezTo>
                  <a:pt x="1012" y="511"/>
                  <a:pt x="1012" y="510"/>
                  <a:pt x="1013" y="509"/>
                </a:cubicBezTo>
                <a:cubicBezTo>
                  <a:pt x="1014" y="509"/>
                  <a:pt x="1012" y="508"/>
                  <a:pt x="1011" y="508"/>
                </a:cubicBezTo>
                <a:cubicBezTo>
                  <a:pt x="1009" y="507"/>
                  <a:pt x="1005" y="507"/>
                  <a:pt x="1004" y="505"/>
                </a:cubicBezTo>
                <a:cubicBezTo>
                  <a:pt x="1002" y="502"/>
                  <a:pt x="1001" y="498"/>
                  <a:pt x="1001" y="496"/>
                </a:cubicBezTo>
                <a:cubicBezTo>
                  <a:pt x="1001" y="493"/>
                  <a:pt x="998" y="493"/>
                  <a:pt x="996" y="493"/>
                </a:cubicBezTo>
                <a:cubicBezTo>
                  <a:pt x="995" y="493"/>
                  <a:pt x="992" y="493"/>
                  <a:pt x="995" y="492"/>
                </a:cubicBezTo>
                <a:cubicBezTo>
                  <a:pt x="997" y="491"/>
                  <a:pt x="999" y="488"/>
                  <a:pt x="1000" y="486"/>
                </a:cubicBezTo>
                <a:cubicBezTo>
                  <a:pt x="1001" y="484"/>
                  <a:pt x="1001" y="483"/>
                  <a:pt x="1000" y="482"/>
                </a:cubicBezTo>
                <a:cubicBezTo>
                  <a:pt x="999" y="480"/>
                  <a:pt x="999" y="478"/>
                  <a:pt x="998" y="478"/>
                </a:cubicBezTo>
                <a:cubicBezTo>
                  <a:pt x="997" y="477"/>
                  <a:pt x="996" y="477"/>
                  <a:pt x="995" y="479"/>
                </a:cubicBezTo>
                <a:cubicBezTo>
                  <a:pt x="994" y="481"/>
                  <a:pt x="994" y="483"/>
                  <a:pt x="992" y="483"/>
                </a:cubicBezTo>
                <a:cubicBezTo>
                  <a:pt x="991" y="483"/>
                  <a:pt x="989" y="483"/>
                  <a:pt x="989" y="481"/>
                </a:cubicBezTo>
                <a:cubicBezTo>
                  <a:pt x="988" y="479"/>
                  <a:pt x="991" y="479"/>
                  <a:pt x="987" y="478"/>
                </a:cubicBezTo>
                <a:cubicBezTo>
                  <a:pt x="984" y="477"/>
                  <a:pt x="982" y="476"/>
                  <a:pt x="984" y="476"/>
                </a:cubicBezTo>
                <a:cubicBezTo>
                  <a:pt x="986" y="476"/>
                  <a:pt x="987" y="475"/>
                  <a:pt x="989" y="476"/>
                </a:cubicBezTo>
                <a:cubicBezTo>
                  <a:pt x="991" y="477"/>
                  <a:pt x="993" y="478"/>
                  <a:pt x="995" y="477"/>
                </a:cubicBezTo>
                <a:cubicBezTo>
                  <a:pt x="996" y="476"/>
                  <a:pt x="1002" y="473"/>
                  <a:pt x="1003" y="472"/>
                </a:cubicBezTo>
                <a:cubicBezTo>
                  <a:pt x="1005" y="471"/>
                  <a:pt x="1009" y="471"/>
                  <a:pt x="1009" y="469"/>
                </a:cubicBezTo>
                <a:cubicBezTo>
                  <a:pt x="1009" y="467"/>
                  <a:pt x="1008" y="467"/>
                  <a:pt x="1007" y="466"/>
                </a:cubicBezTo>
                <a:cubicBezTo>
                  <a:pt x="1006" y="464"/>
                  <a:pt x="1005" y="464"/>
                  <a:pt x="1006" y="463"/>
                </a:cubicBezTo>
                <a:cubicBezTo>
                  <a:pt x="1007" y="463"/>
                  <a:pt x="1010" y="464"/>
                  <a:pt x="1008" y="463"/>
                </a:cubicBezTo>
                <a:cubicBezTo>
                  <a:pt x="1007" y="462"/>
                  <a:pt x="997" y="457"/>
                  <a:pt x="989" y="457"/>
                </a:cubicBezTo>
                <a:cubicBezTo>
                  <a:pt x="980" y="457"/>
                  <a:pt x="963" y="464"/>
                  <a:pt x="959" y="466"/>
                </a:cubicBezTo>
                <a:cubicBezTo>
                  <a:pt x="955" y="468"/>
                  <a:pt x="945" y="474"/>
                  <a:pt x="943" y="475"/>
                </a:cubicBezTo>
                <a:cubicBezTo>
                  <a:pt x="942" y="476"/>
                  <a:pt x="929" y="489"/>
                  <a:pt x="927" y="492"/>
                </a:cubicBezTo>
                <a:cubicBezTo>
                  <a:pt x="926" y="495"/>
                  <a:pt x="923" y="495"/>
                  <a:pt x="919" y="496"/>
                </a:cubicBezTo>
                <a:cubicBezTo>
                  <a:pt x="915" y="498"/>
                  <a:pt x="916" y="497"/>
                  <a:pt x="918" y="495"/>
                </a:cubicBezTo>
                <a:cubicBezTo>
                  <a:pt x="920" y="494"/>
                  <a:pt x="933" y="483"/>
                  <a:pt x="933" y="480"/>
                </a:cubicBezTo>
                <a:cubicBezTo>
                  <a:pt x="934" y="477"/>
                  <a:pt x="937" y="477"/>
                  <a:pt x="933" y="475"/>
                </a:cubicBezTo>
                <a:cubicBezTo>
                  <a:pt x="930" y="474"/>
                  <a:pt x="924" y="473"/>
                  <a:pt x="922" y="471"/>
                </a:cubicBezTo>
                <a:cubicBezTo>
                  <a:pt x="921" y="470"/>
                  <a:pt x="932" y="474"/>
                  <a:pt x="935" y="475"/>
                </a:cubicBezTo>
                <a:cubicBezTo>
                  <a:pt x="938" y="475"/>
                  <a:pt x="943" y="468"/>
                  <a:pt x="945" y="466"/>
                </a:cubicBezTo>
                <a:cubicBezTo>
                  <a:pt x="947" y="463"/>
                  <a:pt x="952" y="458"/>
                  <a:pt x="956" y="457"/>
                </a:cubicBezTo>
                <a:cubicBezTo>
                  <a:pt x="959" y="456"/>
                  <a:pt x="967" y="457"/>
                  <a:pt x="968" y="454"/>
                </a:cubicBezTo>
                <a:cubicBezTo>
                  <a:pt x="969" y="450"/>
                  <a:pt x="972" y="444"/>
                  <a:pt x="975" y="442"/>
                </a:cubicBezTo>
                <a:cubicBezTo>
                  <a:pt x="978" y="440"/>
                  <a:pt x="981" y="440"/>
                  <a:pt x="983" y="439"/>
                </a:cubicBezTo>
                <a:cubicBezTo>
                  <a:pt x="985" y="438"/>
                  <a:pt x="1030" y="439"/>
                  <a:pt x="1035" y="439"/>
                </a:cubicBezTo>
                <a:cubicBezTo>
                  <a:pt x="1040" y="439"/>
                  <a:pt x="1042" y="442"/>
                  <a:pt x="1045" y="441"/>
                </a:cubicBezTo>
                <a:cubicBezTo>
                  <a:pt x="1049" y="440"/>
                  <a:pt x="1056" y="439"/>
                  <a:pt x="1061" y="438"/>
                </a:cubicBezTo>
                <a:cubicBezTo>
                  <a:pt x="1065" y="437"/>
                  <a:pt x="1069" y="437"/>
                  <a:pt x="1074" y="433"/>
                </a:cubicBezTo>
                <a:cubicBezTo>
                  <a:pt x="1078" y="429"/>
                  <a:pt x="1081" y="424"/>
                  <a:pt x="1085" y="421"/>
                </a:cubicBezTo>
                <a:cubicBezTo>
                  <a:pt x="1088" y="419"/>
                  <a:pt x="1098" y="421"/>
                  <a:pt x="1104" y="419"/>
                </a:cubicBezTo>
                <a:cubicBezTo>
                  <a:pt x="1109" y="417"/>
                  <a:pt x="1119" y="410"/>
                  <a:pt x="1120" y="407"/>
                </a:cubicBezTo>
                <a:cubicBezTo>
                  <a:pt x="1122" y="404"/>
                  <a:pt x="1122" y="403"/>
                  <a:pt x="1118" y="402"/>
                </a:cubicBezTo>
                <a:cubicBezTo>
                  <a:pt x="1115" y="401"/>
                  <a:pt x="1109" y="399"/>
                  <a:pt x="1112" y="399"/>
                </a:cubicBezTo>
                <a:cubicBezTo>
                  <a:pt x="1114" y="398"/>
                  <a:pt x="1118" y="399"/>
                  <a:pt x="1118" y="396"/>
                </a:cubicBezTo>
                <a:cubicBezTo>
                  <a:pt x="1118" y="392"/>
                  <a:pt x="1118" y="391"/>
                  <a:pt x="1116" y="391"/>
                </a:cubicBezTo>
                <a:cubicBezTo>
                  <a:pt x="1115" y="390"/>
                  <a:pt x="1116" y="391"/>
                  <a:pt x="1118" y="389"/>
                </a:cubicBezTo>
                <a:cubicBezTo>
                  <a:pt x="1120" y="387"/>
                  <a:pt x="1122" y="387"/>
                  <a:pt x="1118" y="384"/>
                </a:cubicBezTo>
                <a:cubicBezTo>
                  <a:pt x="1114" y="381"/>
                  <a:pt x="1113" y="381"/>
                  <a:pt x="1111" y="380"/>
                </a:cubicBezTo>
                <a:cubicBezTo>
                  <a:pt x="1109" y="378"/>
                  <a:pt x="1109" y="377"/>
                  <a:pt x="1107" y="378"/>
                </a:cubicBezTo>
                <a:cubicBezTo>
                  <a:pt x="1105" y="380"/>
                  <a:pt x="1103" y="381"/>
                  <a:pt x="1101" y="381"/>
                </a:cubicBezTo>
                <a:cubicBezTo>
                  <a:pt x="1098" y="381"/>
                  <a:pt x="1100" y="379"/>
                  <a:pt x="1102" y="378"/>
                </a:cubicBezTo>
                <a:cubicBezTo>
                  <a:pt x="1103" y="376"/>
                  <a:pt x="1102" y="375"/>
                  <a:pt x="1100" y="373"/>
                </a:cubicBezTo>
                <a:cubicBezTo>
                  <a:pt x="1098" y="372"/>
                  <a:pt x="1097" y="370"/>
                  <a:pt x="1094" y="370"/>
                </a:cubicBezTo>
                <a:cubicBezTo>
                  <a:pt x="1090" y="370"/>
                  <a:pt x="1087" y="371"/>
                  <a:pt x="1085" y="372"/>
                </a:cubicBezTo>
                <a:cubicBezTo>
                  <a:pt x="1084" y="373"/>
                  <a:pt x="1082" y="373"/>
                  <a:pt x="1081" y="375"/>
                </a:cubicBezTo>
                <a:cubicBezTo>
                  <a:pt x="1079" y="377"/>
                  <a:pt x="1076" y="380"/>
                  <a:pt x="1072" y="381"/>
                </a:cubicBezTo>
                <a:cubicBezTo>
                  <a:pt x="1069" y="381"/>
                  <a:pt x="1065" y="384"/>
                  <a:pt x="1063" y="384"/>
                </a:cubicBezTo>
                <a:cubicBezTo>
                  <a:pt x="1061" y="383"/>
                  <a:pt x="1056" y="379"/>
                  <a:pt x="1054" y="378"/>
                </a:cubicBezTo>
                <a:cubicBezTo>
                  <a:pt x="1052" y="377"/>
                  <a:pt x="1053" y="375"/>
                  <a:pt x="1057" y="377"/>
                </a:cubicBezTo>
                <a:cubicBezTo>
                  <a:pt x="1060" y="380"/>
                  <a:pt x="1062" y="382"/>
                  <a:pt x="1064" y="380"/>
                </a:cubicBezTo>
                <a:cubicBezTo>
                  <a:pt x="1066" y="377"/>
                  <a:pt x="1070" y="375"/>
                  <a:pt x="1074" y="373"/>
                </a:cubicBezTo>
                <a:cubicBezTo>
                  <a:pt x="1077" y="372"/>
                  <a:pt x="1072" y="373"/>
                  <a:pt x="1071" y="372"/>
                </a:cubicBezTo>
                <a:cubicBezTo>
                  <a:pt x="1070" y="371"/>
                  <a:pt x="1072" y="372"/>
                  <a:pt x="1076" y="371"/>
                </a:cubicBezTo>
                <a:cubicBezTo>
                  <a:pt x="1080" y="370"/>
                  <a:pt x="1082" y="369"/>
                  <a:pt x="1086" y="368"/>
                </a:cubicBezTo>
                <a:cubicBezTo>
                  <a:pt x="1091" y="366"/>
                  <a:pt x="1097" y="364"/>
                  <a:pt x="1097" y="364"/>
                </a:cubicBezTo>
                <a:cubicBezTo>
                  <a:pt x="1097" y="363"/>
                  <a:pt x="1095" y="361"/>
                  <a:pt x="1094" y="360"/>
                </a:cubicBezTo>
                <a:cubicBezTo>
                  <a:pt x="1092" y="359"/>
                  <a:pt x="1092" y="358"/>
                  <a:pt x="1092" y="357"/>
                </a:cubicBezTo>
                <a:cubicBezTo>
                  <a:pt x="1091" y="356"/>
                  <a:pt x="1090" y="357"/>
                  <a:pt x="1088" y="358"/>
                </a:cubicBezTo>
                <a:cubicBezTo>
                  <a:pt x="1087" y="359"/>
                  <a:pt x="1080" y="357"/>
                  <a:pt x="1078" y="354"/>
                </a:cubicBezTo>
                <a:cubicBezTo>
                  <a:pt x="1075" y="352"/>
                  <a:pt x="1076" y="352"/>
                  <a:pt x="1071" y="356"/>
                </a:cubicBezTo>
                <a:cubicBezTo>
                  <a:pt x="1067" y="360"/>
                  <a:pt x="1063" y="360"/>
                  <a:pt x="1065" y="358"/>
                </a:cubicBezTo>
                <a:cubicBezTo>
                  <a:pt x="1067" y="356"/>
                  <a:pt x="1070" y="354"/>
                  <a:pt x="1068" y="352"/>
                </a:cubicBezTo>
                <a:cubicBezTo>
                  <a:pt x="1067" y="351"/>
                  <a:pt x="1059" y="354"/>
                  <a:pt x="1057" y="355"/>
                </a:cubicBezTo>
                <a:cubicBezTo>
                  <a:pt x="1055" y="355"/>
                  <a:pt x="1054" y="355"/>
                  <a:pt x="1056" y="353"/>
                </a:cubicBezTo>
                <a:cubicBezTo>
                  <a:pt x="1058" y="350"/>
                  <a:pt x="1059" y="350"/>
                  <a:pt x="1060" y="348"/>
                </a:cubicBezTo>
                <a:cubicBezTo>
                  <a:pt x="1061" y="347"/>
                  <a:pt x="1060" y="342"/>
                  <a:pt x="1058" y="342"/>
                </a:cubicBezTo>
                <a:cubicBezTo>
                  <a:pt x="1057" y="342"/>
                  <a:pt x="1052" y="341"/>
                  <a:pt x="1051" y="338"/>
                </a:cubicBezTo>
                <a:cubicBezTo>
                  <a:pt x="1050" y="336"/>
                  <a:pt x="1048" y="337"/>
                  <a:pt x="1046" y="336"/>
                </a:cubicBezTo>
                <a:cubicBezTo>
                  <a:pt x="1044" y="336"/>
                  <a:pt x="1041" y="333"/>
                  <a:pt x="1041" y="331"/>
                </a:cubicBezTo>
                <a:cubicBezTo>
                  <a:pt x="1041" y="330"/>
                  <a:pt x="1040" y="331"/>
                  <a:pt x="1039" y="331"/>
                </a:cubicBezTo>
                <a:cubicBezTo>
                  <a:pt x="1037" y="331"/>
                  <a:pt x="1037" y="331"/>
                  <a:pt x="1038" y="329"/>
                </a:cubicBezTo>
                <a:cubicBezTo>
                  <a:pt x="1038" y="327"/>
                  <a:pt x="1036" y="326"/>
                  <a:pt x="1034" y="325"/>
                </a:cubicBezTo>
                <a:cubicBezTo>
                  <a:pt x="1033" y="323"/>
                  <a:pt x="1031" y="320"/>
                  <a:pt x="1033" y="321"/>
                </a:cubicBezTo>
                <a:cubicBezTo>
                  <a:pt x="1035" y="323"/>
                  <a:pt x="1037" y="326"/>
                  <a:pt x="1039" y="325"/>
                </a:cubicBezTo>
                <a:cubicBezTo>
                  <a:pt x="1041" y="323"/>
                  <a:pt x="1039" y="322"/>
                  <a:pt x="1042" y="321"/>
                </a:cubicBezTo>
                <a:cubicBezTo>
                  <a:pt x="1046" y="321"/>
                  <a:pt x="1048" y="319"/>
                  <a:pt x="1046" y="317"/>
                </a:cubicBezTo>
                <a:cubicBezTo>
                  <a:pt x="1044" y="314"/>
                  <a:pt x="1041" y="312"/>
                  <a:pt x="1038" y="311"/>
                </a:cubicBezTo>
                <a:cubicBezTo>
                  <a:pt x="1035" y="310"/>
                  <a:pt x="1031" y="309"/>
                  <a:pt x="1033" y="309"/>
                </a:cubicBezTo>
                <a:cubicBezTo>
                  <a:pt x="1035" y="308"/>
                  <a:pt x="1039" y="306"/>
                  <a:pt x="1039" y="305"/>
                </a:cubicBezTo>
                <a:cubicBezTo>
                  <a:pt x="1038" y="303"/>
                  <a:pt x="1034" y="302"/>
                  <a:pt x="1032" y="300"/>
                </a:cubicBezTo>
                <a:cubicBezTo>
                  <a:pt x="1031" y="299"/>
                  <a:pt x="1031" y="299"/>
                  <a:pt x="1030" y="297"/>
                </a:cubicBezTo>
                <a:cubicBezTo>
                  <a:pt x="1029" y="296"/>
                  <a:pt x="1027" y="298"/>
                  <a:pt x="1025" y="298"/>
                </a:cubicBezTo>
                <a:cubicBezTo>
                  <a:pt x="1023" y="298"/>
                  <a:pt x="1020" y="299"/>
                  <a:pt x="1023" y="297"/>
                </a:cubicBezTo>
                <a:cubicBezTo>
                  <a:pt x="1026" y="295"/>
                  <a:pt x="1030" y="295"/>
                  <a:pt x="1028" y="293"/>
                </a:cubicBezTo>
                <a:cubicBezTo>
                  <a:pt x="1027" y="290"/>
                  <a:pt x="1028" y="289"/>
                  <a:pt x="1024" y="290"/>
                </a:cubicBezTo>
                <a:cubicBezTo>
                  <a:pt x="1021" y="291"/>
                  <a:pt x="1015" y="293"/>
                  <a:pt x="1018" y="291"/>
                </a:cubicBezTo>
                <a:cubicBezTo>
                  <a:pt x="1021" y="289"/>
                  <a:pt x="1023" y="289"/>
                  <a:pt x="1024" y="287"/>
                </a:cubicBezTo>
                <a:cubicBezTo>
                  <a:pt x="1024" y="285"/>
                  <a:pt x="1023" y="285"/>
                  <a:pt x="1022" y="282"/>
                </a:cubicBezTo>
                <a:cubicBezTo>
                  <a:pt x="1021" y="280"/>
                  <a:pt x="1021" y="276"/>
                  <a:pt x="1019" y="277"/>
                </a:cubicBezTo>
                <a:cubicBezTo>
                  <a:pt x="1017" y="278"/>
                  <a:pt x="1015" y="278"/>
                  <a:pt x="1016" y="277"/>
                </a:cubicBezTo>
                <a:cubicBezTo>
                  <a:pt x="1017" y="276"/>
                  <a:pt x="1014" y="272"/>
                  <a:pt x="1011" y="268"/>
                </a:cubicBezTo>
                <a:cubicBezTo>
                  <a:pt x="1009" y="263"/>
                  <a:pt x="1008" y="262"/>
                  <a:pt x="1007" y="261"/>
                </a:cubicBezTo>
                <a:cubicBezTo>
                  <a:pt x="1006" y="259"/>
                  <a:pt x="1005" y="253"/>
                  <a:pt x="1004" y="251"/>
                </a:cubicBezTo>
                <a:cubicBezTo>
                  <a:pt x="1003" y="250"/>
                  <a:pt x="1002" y="251"/>
                  <a:pt x="1001" y="253"/>
                </a:cubicBezTo>
                <a:cubicBezTo>
                  <a:pt x="999" y="255"/>
                  <a:pt x="999" y="258"/>
                  <a:pt x="997" y="260"/>
                </a:cubicBezTo>
                <a:cubicBezTo>
                  <a:pt x="996" y="261"/>
                  <a:pt x="997" y="263"/>
                  <a:pt x="998" y="264"/>
                </a:cubicBezTo>
                <a:cubicBezTo>
                  <a:pt x="999" y="264"/>
                  <a:pt x="997" y="264"/>
                  <a:pt x="995" y="264"/>
                </a:cubicBezTo>
                <a:cubicBezTo>
                  <a:pt x="992" y="264"/>
                  <a:pt x="991" y="268"/>
                  <a:pt x="993" y="269"/>
                </a:cubicBezTo>
                <a:cubicBezTo>
                  <a:pt x="995" y="270"/>
                  <a:pt x="998" y="274"/>
                  <a:pt x="996" y="273"/>
                </a:cubicBezTo>
                <a:cubicBezTo>
                  <a:pt x="994" y="271"/>
                  <a:pt x="993" y="271"/>
                  <a:pt x="992" y="273"/>
                </a:cubicBezTo>
                <a:cubicBezTo>
                  <a:pt x="991" y="275"/>
                  <a:pt x="988" y="276"/>
                  <a:pt x="990" y="278"/>
                </a:cubicBezTo>
                <a:cubicBezTo>
                  <a:pt x="993" y="279"/>
                  <a:pt x="994" y="280"/>
                  <a:pt x="991" y="280"/>
                </a:cubicBezTo>
                <a:cubicBezTo>
                  <a:pt x="988" y="281"/>
                  <a:pt x="984" y="281"/>
                  <a:pt x="985" y="284"/>
                </a:cubicBezTo>
                <a:cubicBezTo>
                  <a:pt x="985" y="287"/>
                  <a:pt x="987" y="290"/>
                  <a:pt x="985" y="292"/>
                </a:cubicBezTo>
                <a:cubicBezTo>
                  <a:pt x="983" y="294"/>
                  <a:pt x="984" y="293"/>
                  <a:pt x="984" y="290"/>
                </a:cubicBezTo>
                <a:cubicBezTo>
                  <a:pt x="983" y="287"/>
                  <a:pt x="979" y="285"/>
                  <a:pt x="977" y="286"/>
                </a:cubicBezTo>
                <a:cubicBezTo>
                  <a:pt x="975" y="288"/>
                  <a:pt x="974" y="291"/>
                  <a:pt x="971" y="292"/>
                </a:cubicBezTo>
                <a:cubicBezTo>
                  <a:pt x="968" y="293"/>
                  <a:pt x="964" y="295"/>
                  <a:pt x="964" y="297"/>
                </a:cubicBezTo>
                <a:cubicBezTo>
                  <a:pt x="964" y="299"/>
                  <a:pt x="963" y="298"/>
                  <a:pt x="962" y="296"/>
                </a:cubicBezTo>
                <a:cubicBezTo>
                  <a:pt x="962" y="295"/>
                  <a:pt x="961" y="292"/>
                  <a:pt x="960" y="294"/>
                </a:cubicBezTo>
                <a:cubicBezTo>
                  <a:pt x="959" y="295"/>
                  <a:pt x="957" y="295"/>
                  <a:pt x="958" y="293"/>
                </a:cubicBezTo>
                <a:cubicBezTo>
                  <a:pt x="959" y="291"/>
                  <a:pt x="959" y="288"/>
                  <a:pt x="958" y="290"/>
                </a:cubicBezTo>
                <a:cubicBezTo>
                  <a:pt x="956" y="292"/>
                  <a:pt x="951" y="298"/>
                  <a:pt x="947" y="300"/>
                </a:cubicBezTo>
                <a:cubicBezTo>
                  <a:pt x="944" y="301"/>
                  <a:pt x="942" y="303"/>
                  <a:pt x="940" y="304"/>
                </a:cubicBezTo>
                <a:cubicBezTo>
                  <a:pt x="939" y="305"/>
                  <a:pt x="939" y="303"/>
                  <a:pt x="940" y="302"/>
                </a:cubicBezTo>
                <a:cubicBezTo>
                  <a:pt x="942" y="300"/>
                  <a:pt x="949" y="298"/>
                  <a:pt x="951" y="296"/>
                </a:cubicBezTo>
                <a:cubicBezTo>
                  <a:pt x="953" y="294"/>
                  <a:pt x="957" y="292"/>
                  <a:pt x="955" y="289"/>
                </a:cubicBezTo>
                <a:cubicBezTo>
                  <a:pt x="954" y="287"/>
                  <a:pt x="953" y="282"/>
                  <a:pt x="950" y="282"/>
                </a:cubicBezTo>
                <a:cubicBezTo>
                  <a:pt x="947" y="282"/>
                  <a:pt x="939" y="282"/>
                  <a:pt x="938" y="283"/>
                </a:cubicBezTo>
                <a:cubicBezTo>
                  <a:pt x="937" y="284"/>
                  <a:pt x="938" y="286"/>
                  <a:pt x="936" y="286"/>
                </a:cubicBezTo>
                <a:cubicBezTo>
                  <a:pt x="933" y="286"/>
                  <a:pt x="931" y="285"/>
                  <a:pt x="929" y="285"/>
                </a:cubicBezTo>
                <a:cubicBezTo>
                  <a:pt x="928" y="284"/>
                  <a:pt x="928" y="284"/>
                  <a:pt x="930" y="283"/>
                </a:cubicBezTo>
                <a:cubicBezTo>
                  <a:pt x="932" y="282"/>
                  <a:pt x="933" y="281"/>
                  <a:pt x="933" y="279"/>
                </a:cubicBezTo>
                <a:cubicBezTo>
                  <a:pt x="934" y="278"/>
                  <a:pt x="935" y="279"/>
                  <a:pt x="937" y="280"/>
                </a:cubicBezTo>
                <a:cubicBezTo>
                  <a:pt x="938" y="281"/>
                  <a:pt x="938" y="283"/>
                  <a:pt x="938" y="281"/>
                </a:cubicBezTo>
                <a:cubicBezTo>
                  <a:pt x="938" y="280"/>
                  <a:pt x="938" y="278"/>
                  <a:pt x="940" y="277"/>
                </a:cubicBezTo>
                <a:cubicBezTo>
                  <a:pt x="941" y="276"/>
                  <a:pt x="942" y="273"/>
                  <a:pt x="940" y="272"/>
                </a:cubicBezTo>
                <a:cubicBezTo>
                  <a:pt x="938" y="272"/>
                  <a:pt x="935" y="272"/>
                  <a:pt x="936" y="271"/>
                </a:cubicBezTo>
                <a:cubicBezTo>
                  <a:pt x="937" y="269"/>
                  <a:pt x="938" y="265"/>
                  <a:pt x="936" y="263"/>
                </a:cubicBezTo>
                <a:cubicBezTo>
                  <a:pt x="935" y="261"/>
                  <a:pt x="935" y="261"/>
                  <a:pt x="933" y="260"/>
                </a:cubicBezTo>
                <a:cubicBezTo>
                  <a:pt x="930" y="260"/>
                  <a:pt x="933" y="261"/>
                  <a:pt x="934" y="259"/>
                </a:cubicBezTo>
                <a:cubicBezTo>
                  <a:pt x="935" y="258"/>
                  <a:pt x="938" y="257"/>
                  <a:pt x="937" y="256"/>
                </a:cubicBezTo>
                <a:cubicBezTo>
                  <a:pt x="935" y="254"/>
                  <a:pt x="933" y="252"/>
                  <a:pt x="933" y="251"/>
                </a:cubicBezTo>
                <a:cubicBezTo>
                  <a:pt x="934" y="250"/>
                  <a:pt x="935" y="248"/>
                  <a:pt x="937" y="246"/>
                </a:cubicBezTo>
                <a:cubicBezTo>
                  <a:pt x="939" y="244"/>
                  <a:pt x="939" y="241"/>
                  <a:pt x="938" y="241"/>
                </a:cubicBezTo>
                <a:cubicBezTo>
                  <a:pt x="937" y="240"/>
                  <a:pt x="934" y="243"/>
                  <a:pt x="932" y="243"/>
                </a:cubicBezTo>
                <a:cubicBezTo>
                  <a:pt x="931" y="243"/>
                  <a:pt x="931" y="241"/>
                  <a:pt x="929" y="241"/>
                </a:cubicBezTo>
                <a:cubicBezTo>
                  <a:pt x="926" y="240"/>
                  <a:pt x="915" y="239"/>
                  <a:pt x="912" y="236"/>
                </a:cubicBezTo>
                <a:cubicBezTo>
                  <a:pt x="909" y="233"/>
                  <a:pt x="911" y="231"/>
                  <a:pt x="909" y="229"/>
                </a:cubicBezTo>
                <a:cubicBezTo>
                  <a:pt x="906" y="228"/>
                  <a:pt x="905" y="228"/>
                  <a:pt x="903" y="227"/>
                </a:cubicBezTo>
                <a:cubicBezTo>
                  <a:pt x="901" y="226"/>
                  <a:pt x="902" y="224"/>
                  <a:pt x="901" y="223"/>
                </a:cubicBezTo>
                <a:cubicBezTo>
                  <a:pt x="900" y="223"/>
                  <a:pt x="900" y="224"/>
                  <a:pt x="897" y="224"/>
                </a:cubicBezTo>
                <a:cubicBezTo>
                  <a:pt x="895" y="224"/>
                  <a:pt x="896" y="225"/>
                  <a:pt x="896" y="223"/>
                </a:cubicBezTo>
                <a:cubicBezTo>
                  <a:pt x="897" y="221"/>
                  <a:pt x="897" y="220"/>
                  <a:pt x="895" y="218"/>
                </a:cubicBezTo>
                <a:cubicBezTo>
                  <a:pt x="892" y="217"/>
                  <a:pt x="892" y="217"/>
                  <a:pt x="890" y="216"/>
                </a:cubicBezTo>
                <a:cubicBezTo>
                  <a:pt x="888" y="214"/>
                  <a:pt x="888" y="210"/>
                  <a:pt x="883" y="212"/>
                </a:cubicBezTo>
                <a:cubicBezTo>
                  <a:pt x="878" y="214"/>
                  <a:pt x="875" y="218"/>
                  <a:pt x="870" y="217"/>
                </a:cubicBezTo>
                <a:cubicBezTo>
                  <a:pt x="866" y="216"/>
                  <a:pt x="865" y="214"/>
                  <a:pt x="861" y="215"/>
                </a:cubicBezTo>
                <a:cubicBezTo>
                  <a:pt x="858" y="216"/>
                  <a:pt x="858" y="218"/>
                  <a:pt x="855" y="216"/>
                </a:cubicBezTo>
                <a:cubicBezTo>
                  <a:pt x="852" y="215"/>
                  <a:pt x="852" y="213"/>
                  <a:pt x="847" y="212"/>
                </a:cubicBezTo>
                <a:cubicBezTo>
                  <a:pt x="843" y="211"/>
                  <a:pt x="838" y="208"/>
                  <a:pt x="834" y="210"/>
                </a:cubicBezTo>
                <a:cubicBezTo>
                  <a:pt x="829" y="212"/>
                  <a:pt x="823" y="213"/>
                  <a:pt x="826" y="220"/>
                </a:cubicBezTo>
                <a:cubicBezTo>
                  <a:pt x="829" y="226"/>
                  <a:pt x="833" y="226"/>
                  <a:pt x="831" y="230"/>
                </a:cubicBezTo>
                <a:cubicBezTo>
                  <a:pt x="829" y="234"/>
                  <a:pt x="829" y="236"/>
                  <a:pt x="829" y="239"/>
                </a:cubicBezTo>
                <a:cubicBezTo>
                  <a:pt x="828" y="243"/>
                  <a:pt x="825" y="241"/>
                  <a:pt x="826" y="243"/>
                </a:cubicBezTo>
                <a:cubicBezTo>
                  <a:pt x="827" y="245"/>
                  <a:pt x="829" y="246"/>
                  <a:pt x="830" y="249"/>
                </a:cubicBezTo>
                <a:cubicBezTo>
                  <a:pt x="831" y="252"/>
                  <a:pt x="830" y="251"/>
                  <a:pt x="831" y="254"/>
                </a:cubicBezTo>
                <a:cubicBezTo>
                  <a:pt x="832" y="256"/>
                  <a:pt x="833" y="258"/>
                  <a:pt x="833" y="259"/>
                </a:cubicBezTo>
                <a:cubicBezTo>
                  <a:pt x="833" y="260"/>
                  <a:pt x="833" y="267"/>
                  <a:pt x="832" y="267"/>
                </a:cubicBezTo>
                <a:cubicBezTo>
                  <a:pt x="831" y="267"/>
                  <a:pt x="829" y="266"/>
                  <a:pt x="829" y="269"/>
                </a:cubicBezTo>
                <a:cubicBezTo>
                  <a:pt x="828" y="273"/>
                  <a:pt x="826" y="276"/>
                  <a:pt x="823" y="279"/>
                </a:cubicBezTo>
                <a:cubicBezTo>
                  <a:pt x="820" y="283"/>
                  <a:pt x="818" y="287"/>
                  <a:pt x="820" y="288"/>
                </a:cubicBezTo>
                <a:cubicBezTo>
                  <a:pt x="823" y="289"/>
                  <a:pt x="845" y="303"/>
                  <a:pt x="845" y="313"/>
                </a:cubicBezTo>
                <a:cubicBezTo>
                  <a:pt x="845" y="322"/>
                  <a:pt x="851" y="333"/>
                  <a:pt x="837" y="344"/>
                </a:cubicBezTo>
                <a:cubicBezTo>
                  <a:pt x="822" y="354"/>
                  <a:pt x="814" y="358"/>
                  <a:pt x="810" y="359"/>
                </a:cubicBezTo>
                <a:cubicBezTo>
                  <a:pt x="806" y="359"/>
                  <a:pt x="805" y="364"/>
                  <a:pt x="809" y="371"/>
                </a:cubicBezTo>
                <a:cubicBezTo>
                  <a:pt x="814" y="377"/>
                  <a:pt x="812" y="378"/>
                  <a:pt x="812" y="380"/>
                </a:cubicBezTo>
                <a:cubicBezTo>
                  <a:pt x="812" y="382"/>
                  <a:pt x="813" y="383"/>
                  <a:pt x="813" y="384"/>
                </a:cubicBezTo>
                <a:cubicBezTo>
                  <a:pt x="813" y="385"/>
                  <a:pt x="812" y="389"/>
                  <a:pt x="815" y="395"/>
                </a:cubicBezTo>
                <a:cubicBezTo>
                  <a:pt x="818" y="401"/>
                  <a:pt x="819" y="408"/>
                  <a:pt x="817" y="409"/>
                </a:cubicBezTo>
                <a:cubicBezTo>
                  <a:pt x="815" y="410"/>
                  <a:pt x="812" y="412"/>
                  <a:pt x="814" y="414"/>
                </a:cubicBezTo>
                <a:cubicBezTo>
                  <a:pt x="816" y="416"/>
                  <a:pt x="815" y="420"/>
                  <a:pt x="815" y="422"/>
                </a:cubicBezTo>
                <a:cubicBezTo>
                  <a:pt x="815" y="424"/>
                  <a:pt x="814" y="422"/>
                  <a:pt x="813" y="420"/>
                </a:cubicBezTo>
                <a:cubicBezTo>
                  <a:pt x="811" y="418"/>
                  <a:pt x="810" y="417"/>
                  <a:pt x="808" y="417"/>
                </a:cubicBezTo>
                <a:cubicBezTo>
                  <a:pt x="806" y="417"/>
                  <a:pt x="804" y="421"/>
                  <a:pt x="805" y="424"/>
                </a:cubicBezTo>
                <a:cubicBezTo>
                  <a:pt x="805" y="427"/>
                  <a:pt x="810" y="433"/>
                  <a:pt x="808" y="431"/>
                </a:cubicBezTo>
                <a:cubicBezTo>
                  <a:pt x="806" y="428"/>
                  <a:pt x="797" y="421"/>
                  <a:pt x="795" y="421"/>
                </a:cubicBezTo>
                <a:cubicBezTo>
                  <a:pt x="792" y="421"/>
                  <a:pt x="783" y="427"/>
                  <a:pt x="786" y="425"/>
                </a:cubicBezTo>
                <a:cubicBezTo>
                  <a:pt x="790" y="422"/>
                  <a:pt x="793" y="417"/>
                  <a:pt x="791" y="414"/>
                </a:cubicBezTo>
                <a:cubicBezTo>
                  <a:pt x="788" y="411"/>
                  <a:pt x="783" y="406"/>
                  <a:pt x="779" y="406"/>
                </a:cubicBezTo>
                <a:cubicBezTo>
                  <a:pt x="775" y="405"/>
                  <a:pt x="775" y="405"/>
                  <a:pt x="777" y="403"/>
                </a:cubicBezTo>
                <a:cubicBezTo>
                  <a:pt x="779" y="401"/>
                  <a:pt x="774" y="399"/>
                  <a:pt x="772" y="395"/>
                </a:cubicBezTo>
                <a:cubicBezTo>
                  <a:pt x="770" y="391"/>
                  <a:pt x="770" y="388"/>
                  <a:pt x="771" y="385"/>
                </a:cubicBezTo>
                <a:cubicBezTo>
                  <a:pt x="772" y="381"/>
                  <a:pt x="772" y="377"/>
                  <a:pt x="770" y="375"/>
                </a:cubicBezTo>
                <a:cubicBezTo>
                  <a:pt x="769" y="373"/>
                  <a:pt x="765" y="369"/>
                  <a:pt x="767" y="367"/>
                </a:cubicBezTo>
                <a:cubicBezTo>
                  <a:pt x="769" y="365"/>
                  <a:pt x="771" y="361"/>
                  <a:pt x="770" y="357"/>
                </a:cubicBezTo>
                <a:cubicBezTo>
                  <a:pt x="769" y="354"/>
                  <a:pt x="766" y="352"/>
                  <a:pt x="762" y="352"/>
                </a:cubicBezTo>
                <a:cubicBezTo>
                  <a:pt x="758" y="351"/>
                  <a:pt x="738" y="349"/>
                  <a:pt x="735" y="350"/>
                </a:cubicBezTo>
                <a:cubicBezTo>
                  <a:pt x="733" y="352"/>
                  <a:pt x="728" y="358"/>
                  <a:pt x="730" y="354"/>
                </a:cubicBezTo>
                <a:cubicBezTo>
                  <a:pt x="732" y="350"/>
                  <a:pt x="730" y="349"/>
                  <a:pt x="726" y="346"/>
                </a:cubicBezTo>
                <a:cubicBezTo>
                  <a:pt x="722" y="343"/>
                  <a:pt x="705" y="338"/>
                  <a:pt x="702" y="336"/>
                </a:cubicBezTo>
                <a:cubicBezTo>
                  <a:pt x="699" y="334"/>
                  <a:pt x="699" y="333"/>
                  <a:pt x="697" y="331"/>
                </a:cubicBezTo>
                <a:cubicBezTo>
                  <a:pt x="696" y="329"/>
                  <a:pt x="692" y="327"/>
                  <a:pt x="689" y="325"/>
                </a:cubicBezTo>
                <a:cubicBezTo>
                  <a:pt x="686" y="323"/>
                  <a:pt x="685" y="322"/>
                  <a:pt x="682" y="320"/>
                </a:cubicBezTo>
                <a:cubicBezTo>
                  <a:pt x="678" y="319"/>
                  <a:pt x="672" y="319"/>
                  <a:pt x="670" y="318"/>
                </a:cubicBezTo>
                <a:cubicBezTo>
                  <a:pt x="668" y="317"/>
                  <a:pt x="664" y="313"/>
                  <a:pt x="659" y="313"/>
                </a:cubicBezTo>
                <a:cubicBezTo>
                  <a:pt x="654" y="313"/>
                  <a:pt x="649" y="316"/>
                  <a:pt x="645" y="317"/>
                </a:cubicBezTo>
                <a:cubicBezTo>
                  <a:pt x="641" y="317"/>
                  <a:pt x="630" y="320"/>
                  <a:pt x="633" y="317"/>
                </a:cubicBezTo>
                <a:cubicBezTo>
                  <a:pt x="636" y="315"/>
                  <a:pt x="639" y="315"/>
                  <a:pt x="637" y="310"/>
                </a:cubicBezTo>
                <a:cubicBezTo>
                  <a:pt x="635" y="305"/>
                  <a:pt x="628" y="290"/>
                  <a:pt x="627" y="288"/>
                </a:cubicBezTo>
                <a:cubicBezTo>
                  <a:pt x="626" y="285"/>
                  <a:pt x="619" y="284"/>
                  <a:pt x="617" y="284"/>
                </a:cubicBezTo>
                <a:cubicBezTo>
                  <a:pt x="614" y="284"/>
                  <a:pt x="607" y="284"/>
                  <a:pt x="606" y="282"/>
                </a:cubicBezTo>
                <a:cubicBezTo>
                  <a:pt x="605" y="279"/>
                  <a:pt x="607" y="278"/>
                  <a:pt x="607" y="276"/>
                </a:cubicBezTo>
                <a:cubicBezTo>
                  <a:pt x="607" y="274"/>
                  <a:pt x="606" y="261"/>
                  <a:pt x="608" y="254"/>
                </a:cubicBezTo>
                <a:cubicBezTo>
                  <a:pt x="611" y="247"/>
                  <a:pt x="618" y="236"/>
                  <a:pt x="619" y="233"/>
                </a:cubicBezTo>
                <a:cubicBezTo>
                  <a:pt x="619" y="229"/>
                  <a:pt x="620" y="229"/>
                  <a:pt x="623" y="228"/>
                </a:cubicBezTo>
                <a:cubicBezTo>
                  <a:pt x="626" y="227"/>
                  <a:pt x="627" y="227"/>
                  <a:pt x="626" y="225"/>
                </a:cubicBezTo>
                <a:cubicBezTo>
                  <a:pt x="625" y="223"/>
                  <a:pt x="627" y="219"/>
                  <a:pt x="631" y="217"/>
                </a:cubicBezTo>
                <a:cubicBezTo>
                  <a:pt x="634" y="216"/>
                  <a:pt x="635" y="216"/>
                  <a:pt x="632" y="215"/>
                </a:cubicBezTo>
                <a:cubicBezTo>
                  <a:pt x="630" y="215"/>
                  <a:pt x="630" y="214"/>
                  <a:pt x="633" y="213"/>
                </a:cubicBezTo>
                <a:cubicBezTo>
                  <a:pt x="635" y="213"/>
                  <a:pt x="632" y="211"/>
                  <a:pt x="636" y="210"/>
                </a:cubicBezTo>
                <a:cubicBezTo>
                  <a:pt x="639" y="209"/>
                  <a:pt x="638" y="211"/>
                  <a:pt x="640" y="212"/>
                </a:cubicBezTo>
                <a:cubicBezTo>
                  <a:pt x="642" y="212"/>
                  <a:pt x="646" y="206"/>
                  <a:pt x="644" y="205"/>
                </a:cubicBezTo>
                <a:cubicBezTo>
                  <a:pt x="642" y="205"/>
                  <a:pt x="637" y="204"/>
                  <a:pt x="638" y="203"/>
                </a:cubicBezTo>
                <a:cubicBezTo>
                  <a:pt x="640" y="202"/>
                  <a:pt x="644" y="200"/>
                  <a:pt x="647" y="202"/>
                </a:cubicBezTo>
                <a:cubicBezTo>
                  <a:pt x="651" y="204"/>
                  <a:pt x="654" y="207"/>
                  <a:pt x="654" y="206"/>
                </a:cubicBezTo>
                <a:cubicBezTo>
                  <a:pt x="654" y="205"/>
                  <a:pt x="655" y="202"/>
                  <a:pt x="657" y="201"/>
                </a:cubicBezTo>
                <a:cubicBezTo>
                  <a:pt x="660" y="201"/>
                  <a:pt x="663" y="197"/>
                  <a:pt x="660" y="194"/>
                </a:cubicBezTo>
                <a:cubicBezTo>
                  <a:pt x="656" y="191"/>
                  <a:pt x="651" y="188"/>
                  <a:pt x="649" y="188"/>
                </a:cubicBezTo>
                <a:cubicBezTo>
                  <a:pt x="646" y="188"/>
                  <a:pt x="639" y="188"/>
                  <a:pt x="636" y="188"/>
                </a:cubicBezTo>
                <a:cubicBezTo>
                  <a:pt x="633" y="189"/>
                  <a:pt x="635" y="186"/>
                  <a:pt x="637" y="185"/>
                </a:cubicBezTo>
                <a:cubicBezTo>
                  <a:pt x="639" y="184"/>
                  <a:pt x="630" y="181"/>
                  <a:pt x="629" y="181"/>
                </a:cubicBezTo>
                <a:cubicBezTo>
                  <a:pt x="627" y="181"/>
                  <a:pt x="626" y="182"/>
                  <a:pt x="625" y="182"/>
                </a:cubicBezTo>
                <a:cubicBezTo>
                  <a:pt x="623" y="182"/>
                  <a:pt x="621" y="180"/>
                  <a:pt x="619" y="180"/>
                </a:cubicBezTo>
                <a:cubicBezTo>
                  <a:pt x="616" y="179"/>
                  <a:pt x="618" y="177"/>
                  <a:pt x="620" y="177"/>
                </a:cubicBezTo>
                <a:cubicBezTo>
                  <a:pt x="622" y="177"/>
                  <a:pt x="621" y="177"/>
                  <a:pt x="623" y="176"/>
                </a:cubicBezTo>
                <a:cubicBezTo>
                  <a:pt x="625" y="175"/>
                  <a:pt x="627" y="176"/>
                  <a:pt x="626" y="177"/>
                </a:cubicBezTo>
                <a:cubicBezTo>
                  <a:pt x="626" y="179"/>
                  <a:pt x="627" y="179"/>
                  <a:pt x="630" y="179"/>
                </a:cubicBezTo>
                <a:cubicBezTo>
                  <a:pt x="632" y="179"/>
                  <a:pt x="636" y="179"/>
                  <a:pt x="638" y="180"/>
                </a:cubicBezTo>
                <a:cubicBezTo>
                  <a:pt x="640" y="181"/>
                  <a:pt x="644" y="183"/>
                  <a:pt x="646" y="183"/>
                </a:cubicBezTo>
                <a:cubicBezTo>
                  <a:pt x="647" y="183"/>
                  <a:pt x="645" y="185"/>
                  <a:pt x="647" y="185"/>
                </a:cubicBezTo>
                <a:cubicBezTo>
                  <a:pt x="649" y="185"/>
                  <a:pt x="648" y="184"/>
                  <a:pt x="651" y="184"/>
                </a:cubicBezTo>
                <a:cubicBezTo>
                  <a:pt x="654" y="185"/>
                  <a:pt x="658" y="189"/>
                  <a:pt x="660" y="188"/>
                </a:cubicBezTo>
                <a:cubicBezTo>
                  <a:pt x="661" y="188"/>
                  <a:pt x="659" y="186"/>
                  <a:pt x="662" y="186"/>
                </a:cubicBezTo>
                <a:cubicBezTo>
                  <a:pt x="666" y="186"/>
                  <a:pt x="671" y="187"/>
                  <a:pt x="670" y="185"/>
                </a:cubicBezTo>
                <a:cubicBezTo>
                  <a:pt x="669" y="183"/>
                  <a:pt x="667" y="182"/>
                  <a:pt x="669" y="180"/>
                </a:cubicBezTo>
                <a:cubicBezTo>
                  <a:pt x="670" y="177"/>
                  <a:pt x="673" y="174"/>
                  <a:pt x="672" y="175"/>
                </a:cubicBezTo>
                <a:cubicBezTo>
                  <a:pt x="672" y="177"/>
                  <a:pt x="682" y="180"/>
                  <a:pt x="686" y="179"/>
                </a:cubicBezTo>
                <a:cubicBezTo>
                  <a:pt x="690" y="178"/>
                  <a:pt x="695" y="175"/>
                  <a:pt x="696" y="172"/>
                </a:cubicBezTo>
                <a:cubicBezTo>
                  <a:pt x="697" y="169"/>
                  <a:pt x="705" y="163"/>
                  <a:pt x="706" y="160"/>
                </a:cubicBezTo>
                <a:cubicBezTo>
                  <a:pt x="707" y="157"/>
                  <a:pt x="707" y="154"/>
                  <a:pt x="704" y="152"/>
                </a:cubicBezTo>
                <a:cubicBezTo>
                  <a:pt x="702" y="151"/>
                  <a:pt x="697" y="152"/>
                  <a:pt x="690" y="152"/>
                </a:cubicBezTo>
                <a:cubicBezTo>
                  <a:pt x="683" y="153"/>
                  <a:pt x="675" y="146"/>
                  <a:pt x="673" y="144"/>
                </a:cubicBezTo>
                <a:cubicBezTo>
                  <a:pt x="670" y="142"/>
                  <a:pt x="670" y="141"/>
                  <a:pt x="665" y="140"/>
                </a:cubicBezTo>
                <a:cubicBezTo>
                  <a:pt x="660" y="139"/>
                  <a:pt x="650" y="140"/>
                  <a:pt x="652" y="138"/>
                </a:cubicBezTo>
                <a:cubicBezTo>
                  <a:pt x="655" y="137"/>
                  <a:pt x="663" y="139"/>
                  <a:pt x="667" y="139"/>
                </a:cubicBezTo>
                <a:cubicBezTo>
                  <a:pt x="670" y="139"/>
                  <a:pt x="667" y="138"/>
                  <a:pt x="671" y="137"/>
                </a:cubicBezTo>
                <a:cubicBezTo>
                  <a:pt x="675" y="137"/>
                  <a:pt x="674" y="136"/>
                  <a:pt x="678" y="139"/>
                </a:cubicBezTo>
                <a:cubicBezTo>
                  <a:pt x="682" y="142"/>
                  <a:pt x="691" y="148"/>
                  <a:pt x="694" y="149"/>
                </a:cubicBezTo>
                <a:cubicBezTo>
                  <a:pt x="697" y="150"/>
                  <a:pt x="702" y="153"/>
                  <a:pt x="707" y="149"/>
                </a:cubicBezTo>
                <a:cubicBezTo>
                  <a:pt x="712" y="144"/>
                  <a:pt x="716" y="141"/>
                  <a:pt x="717" y="139"/>
                </a:cubicBezTo>
                <a:cubicBezTo>
                  <a:pt x="718" y="137"/>
                  <a:pt x="722" y="135"/>
                  <a:pt x="721" y="133"/>
                </a:cubicBezTo>
                <a:cubicBezTo>
                  <a:pt x="720" y="132"/>
                  <a:pt x="714" y="132"/>
                  <a:pt x="712" y="129"/>
                </a:cubicBezTo>
                <a:cubicBezTo>
                  <a:pt x="711" y="127"/>
                  <a:pt x="713" y="124"/>
                  <a:pt x="716" y="124"/>
                </a:cubicBezTo>
                <a:cubicBezTo>
                  <a:pt x="718" y="124"/>
                  <a:pt x="728" y="124"/>
                  <a:pt x="732" y="127"/>
                </a:cubicBezTo>
                <a:cubicBezTo>
                  <a:pt x="737" y="130"/>
                  <a:pt x="738" y="131"/>
                  <a:pt x="741" y="129"/>
                </a:cubicBezTo>
                <a:cubicBezTo>
                  <a:pt x="745" y="127"/>
                  <a:pt x="743" y="127"/>
                  <a:pt x="744" y="128"/>
                </a:cubicBezTo>
                <a:cubicBezTo>
                  <a:pt x="745" y="129"/>
                  <a:pt x="749" y="129"/>
                  <a:pt x="749" y="127"/>
                </a:cubicBezTo>
                <a:cubicBezTo>
                  <a:pt x="748" y="125"/>
                  <a:pt x="748" y="124"/>
                  <a:pt x="744" y="121"/>
                </a:cubicBezTo>
                <a:cubicBezTo>
                  <a:pt x="740" y="118"/>
                  <a:pt x="735" y="117"/>
                  <a:pt x="733" y="117"/>
                </a:cubicBezTo>
                <a:cubicBezTo>
                  <a:pt x="731" y="117"/>
                  <a:pt x="735" y="116"/>
                  <a:pt x="737" y="115"/>
                </a:cubicBezTo>
                <a:cubicBezTo>
                  <a:pt x="738" y="114"/>
                  <a:pt x="743" y="117"/>
                  <a:pt x="745" y="118"/>
                </a:cubicBezTo>
                <a:cubicBezTo>
                  <a:pt x="747" y="120"/>
                  <a:pt x="750" y="118"/>
                  <a:pt x="750" y="121"/>
                </a:cubicBezTo>
                <a:cubicBezTo>
                  <a:pt x="750" y="123"/>
                  <a:pt x="752" y="125"/>
                  <a:pt x="755" y="126"/>
                </a:cubicBezTo>
                <a:cubicBezTo>
                  <a:pt x="757" y="128"/>
                  <a:pt x="762" y="132"/>
                  <a:pt x="761" y="130"/>
                </a:cubicBezTo>
                <a:cubicBezTo>
                  <a:pt x="759" y="127"/>
                  <a:pt x="758" y="128"/>
                  <a:pt x="762" y="125"/>
                </a:cubicBezTo>
                <a:cubicBezTo>
                  <a:pt x="766" y="122"/>
                  <a:pt x="772" y="120"/>
                  <a:pt x="774" y="117"/>
                </a:cubicBezTo>
                <a:cubicBezTo>
                  <a:pt x="775" y="113"/>
                  <a:pt x="778" y="112"/>
                  <a:pt x="780" y="109"/>
                </a:cubicBezTo>
                <a:cubicBezTo>
                  <a:pt x="783" y="107"/>
                  <a:pt x="782" y="101"/>
                  <a:pt x="780" y="101"/>
                </a:cubicBezTo>
                <a:cubicBezTo>
                  <a:pt x="778" y="100"/>
                  <a:pt x="772" y="96"/>
                  <a:pt x="771" y="92"/>
                </a:cubicBezTo>
                <a:cubicBezTo>
                  <a:pt x="770" y="88"/>
                  <a:pt x="769" y="87"/>
                  <a:pt x="767" y="84"/>
                </a:cubicBezTo>
                <a:cubicBezTo>
                  <a:pt x="765" y="81"/>
                  <a:pt x="764" y="80"/>
                  <a:pt x="766" y="81"/>
                </a:cubicBezTo>
                <a:cubicBezTo>
                  <a:pt x="769" y="81"/>
                  <a:pt x="781" y="80"/>
                  <a:pt x="782" y="77"/>
                </a:cubicBezTo>
                <a:cubicBezTo>
                  <a:pt x="782" y="75"/>
                  <a:pt x="784" y="75"/>
                  <a:pt x="779" y="73"/>
                </a:cubicBezTo>
                <a:cubicBezTo>
                  <a:pt x="774" y="72"/>
                  <a:pt x="773" y="72"/>
                  <a:pt x="777" y="69"/>
                </a:cubicBezTo>
                <a:cubicBezTo>
                  <a:pt x="780" y="67"/>
                  <a:pt x="784" y="67"/>
                  <a:pt x="781" y="65"/>
                </a:cubicBezTo>
                <a:cubicBezTo>
                  <a:pt x="778" y="64"/>
                  <a:pt x="775" y="64"/>
                  <a:pt x="772" y="64"/>
                </a:cubicBezTo>
                <a:cubicBezTo>
                  <a:pt x="768" y="64"/>
                  <a:pt x="768" y="59"/>
                  <a:pt x="763" y="58"/>
                </a:cubicBezTo>
                <a:cubicBezTo>
                  <a:pt x="759" y="57"/>
                  <a:pt x="755" y="56"/>
                  <a:pt x="759" y="55"/>
                </a:cubicBezTo>
                <a:cubicBezTo>
                  <a:pt x="763" y="54"/>
                  <a:pt x="770" y="53"/>
                  <a:pt x="763" y="53"/>
                </a:cubicBezTo>
                <a:cubicBezTo>
                  <a:pt x="757" y="53"/>
                  <a:pt x="749" y="52"/>
                  <a:pt x="745" y="51"/>
                </a:cubicBezTo>
                <a:cubicBezTo>
                  <a:pt x="741" y="49"/>
                  <a:pt x="733" y="50"/>
                  <a:pt x="732" y="50"/>
                </a:cubicBezTo>
                <a:cubicBezTo>
                  <a:pt x="731" y="51"/>
                  <a:pt x="729" y="49"/>
                  <a:pt x="727" y="49"/>
                </a:cubicBezTo>
                <a:cubicBezTo>
                  <a:pt x="726" y="49"/>
                  <a:pt x="729" y="49"/>
                  <a:pt x="729" y="51"/>
                </a:cubicBezTo>
                <a:cubicBezTo>
                  <a:pt x="729" y="54"/>
                  <a:pt x="726" y="57"/>
                  <a:pt x="727" y="59"/>
                </a:cubicBezTo>
                <a:cubicBezTo>
                  <a:pt x="728" y="62"/>
                  <a:pt x="730" y="62"/>
                  <a:pt x="735" y="66"/>
                </a:cubicBezTo>
                <a:cubicBezTo>
                  <a:pt x="739" y="69"/>
                  <a:pt x="740" y="69"/>
                  <a:pt x="738" y="70"/>
                </a:cubicBezTo>
                <a:cubicBezTo>
                  <a:pt x="735" y="70"/>
                  <a:pt x="730" y="71"/>
                  <a:pt x="732" y="71"/>
                </a:cubicBezTo>
                <a:cubicBezTo>
                  <a:pt x="734" y="72"/>
                  <a:pt x="739" y="74"/>
                  <a:pt x="734" y="74"/>
                </a:cubicBezTo>
                <a:cubicBezTo>
                  <a:pt x="729" y="74"/>
                  <a:pt x="727" y="74"/>
                  <a:pt x="726" y="79"/>
                </a:cubicBezTo>
                <a:cubicBezTo>
                  <a:pt x="724" y="83"/>
                  <a:pt x="723" y="92"/>
                  <a:pt x="720" y="94"/>
                </a:cubicBezTo>
                <a:cubicBezTo>
                  <a:pt x="718" y="97"/>
                  <a:pt x="716" y="101"/>
                  <a:pt x="716" y="104"/>
                </a:cubicBezTo>
                <a:cubicBezTo>
                  <a:pt x="716" y="107"/>
                  <a:pt x="714" y="104"/>
                  <a:pt x="710" y="107"/>
                </a:cubicBezTo>
                <a:cubicBezTo>
                  <a:pt x="706" y="109"/>
                  <a:pt x="705" y="113"/>
                  <a:pt x="704" y="112"/>
                </a:cubicBezTo>
                <a:cubicBezTo>
                  <a:pt x="703" y="111"/>
                  <a:pt x="703" y="107"/>
                  <a:pt x="700" y="104"/>
                </a:cubicBezTo>
                <a:cubicBezTo>
                  <a:pt x="696" y="100"/>
                  <a:pt x="690" y="97"/>
                  <a:pt x="690" y="93"/>
                </a:cubicBezTo>
                <a:cubicBezTo>
                  <a:pt x="690" y="89"/>
                  <a:pt x="691" y="84"/>
                  <a:pt x="693" y="84"/>
                </a:cubicBezTo>
                <a:cubicBezTo>
                  <a:pt x="695" y="84"/>
                  <a:pt x="699" y="86"/>
                  <a:pt x="698" y="82"/>
                </a:cubicBezTo>
                <a:cubicBezTo>
                  <a:pt x="697" y="79"/>
                  <a:pt x="697" y="76"/>
                  <a:pt x="696" y="74"/>
                </a:cubicBezTo>
                <a:cubicBezTo>
                  <a:pt x="694" y="72"/>
                  <a:pt x="685" y="64"/>
                  <a:pt x="682" y="63"/>
                </a:cubicBezTo>
                <a:cubicBezTo>
                  <a:pt x="679" y="62"/>
                  <a:pt x="676" y="64"/>
                  <a:pt x="674" y="67"/>
                </a:cubicBezTo>
                <a:cubicBezTo>
                  <a:pt x="672" y="70"/>
                  <a:pt x="673" y="79"/>
                  <a:pt x="672" y="80"/>
                </a:cubicBezTo>
                <a:cubicBezTo>
                  <a:pt x="670" y="82"/>
                  <a:pt x="663" y="82"/>
                  <a:pt x="662" y="79"/>
                </a:cubicBezTo>
                <a:cubicBezTo>
                  <a:pt x="662" y="77"/>
                  <a:pt x="660" y="68"/>
                  <a:pt x="658" y="66"/>
                </a:cubicBezTo>
                <a:cubicBezTo>
                  <a:pt x="656" y="64"/>
                  <a:pt x="653" y="62"/>
                  <a:pt x="655" y="62"/>
                </a:cubicBezTo>
                <a:cubicBezTo>
                  <a:pt x="657" y="61"/>
                  <a:pt x="658" y="61"/>
                  <a:pt x="659" y="62"/>
                </a:cubicBezTo>
                <a:cubicBezTo>
                  <a:pt x="661" y="62"/>
                  <a:pt x="661" y="64"/>
                  <a:pt x="663" y="63"/>
                </a:cubicBezTo>
                <a:cubicBezTo>
                  <a:pt x="664" y="62"/>
                  <a:pt x="667" y="62"/>
                  <a:pt x="665" y="60"/>
                </a:cubicBezTo>
                <a:cubicBezTo>
                  <a:pt x="663" y="58"/>
                  <a:pt x="663" y="56"/>
                  <a:pt x="661" y="56"/>
                </a:cubicBezTo>
                <a:cubicBezTo>
                  <a:pt x="660" y="57"/>
                  <a:pt x="659" y="60"/>
                  <a:pt x="657" y="58"/>
                </a:cubicBezTo>
                <a:cubicBezTo>
                  <a:pt x="656" y="56"/>
                  <a:pt x="653" y="54"/>
                  <a:pt x="651" y="55"/>
                </a:cubicBezTo>
                <a:cubicBezTo>
                  <a:pt x="649" y="55"/>
                  <a:pt x="648" y="57"/>
                  <a:pt x="645" y="55"/>
                </a:cubicBezTo>
                <a:cubicBezTo>
                  <a:pt x="642" y="54"/>
                  <a:pt x="641" y="52"/>
                  <a:pt x="639" y="53"/>
                </a:cubicBezTo>
                <a:cubicBezTo>
                  <a:pt x="637" y="53"/>
                  <a:pt x="641" y="48"/>
                  <a:pt x="640" y="47"/>
                </a:cubicBezTo>
                <a:cubicBezTo>
                  <a:pt x="639" y="47"/>
                  <a:pt x="641" y="47"/>
                  <a:pt x="642" y="47"/>
                </a:cubicBezTo>
                <a:cubicBezTo>
                  <a:pt x="644" y="46"/>
                  <a:pt x="642" y="44"/>
                  <a:pt x="644" y="43"/>
                </a:cubicBezTo>
                <a:cubicBezTo>
                  <a:pt x="645" y="41"/>
                  <a:pt x="647" y="43"/>
                  <a:pt x="648" y="42"/>
                </a:cubicBezTo>
                <a:cubicBezTo>
                  <a:pt x="649" y="41"/>
                  <a:pt x="645" y="40"/>
                  <a:pt x="644" y="38"/>
                </a:cubicBezTo>
                <a:cubicBezTo>
                  <a:pt x="642" y="36"/>
                  <a:pt x="642" y="33"/>
                  <a:pt x="642" y="31"/>
                </a:cubicBezTo>
                <a:cubicBezTo>
                  <a:pt x="641" y="30"/>
                  <a:pt x="640" y="30"/>
                  <a:pt x="637" y="29"/>
                </a:cubicBezTo>
                <a:cubicBezTo>
                  <a:pt x="635" y="28"/>
                  <a:pt x="634" y="26"/>
                  <a:pt x="632" y="26"/>
                </a:cubicBezTo>
                <a:cubicBezTo>
                  <a:pt x="630" y="25"/>
                  <a:pt x="632" y="19"/>
                  <a:pt x="630" y="17"/>
                </a:cubicBezTo>
                <a:cubicBezTo>
                  <a:pt x="629" y="14"/>
                  <a:pt x="627" y="12"/>
                  <a:pt x="625" y="10"/>
                </a:cubicBezTo>
                <a:cubicBezTo>
                  <a:pt x="623" y="8"/>
                  <a:pt x="624" y="5"/>
                  <a:pt x="619" y="4"/>
                </a:cubicBezTo>
                <a:cubicBezTo>
                  <a:pt x="614" y="3"/>
                  <a:pt x="610" y="4"/>
                  <a:pt x="610" y="3"/>
                </a:cubicBezTo>
                <a:cubicBezTo>
                  <a:pt x="609" y="1"/>
                  <a:pt x="610" y="0"/>
                  <a:pt x="607" y="0"/>
                </a:cubicBezTo>
                <a:cubicBezTo>
                  <a:pt x="604" y="0"/>
                  <a:pt x="600" y="1"/>
                  <a:pt x="600" y="3"/>
                </a:cubicBezTo>
                <a:cubicBezTo>
                  <a:pt x="600" y="5"/>
                  <a:pt x="601" y="6"/>
                  <a:pt x="598" y="6"/>
                </a:cubicBezTo>
                <a:cubicBezTo>
                  <a:pt x="596" y="6"/>
                  <a:pt x="591" y="9"/>
                  <a:pt x="596" y="9"/>
                </a:cubicBezTo>
                <a:cubicBezTo>
                  <a:pt x="601" y="9"/>
                  <a:pt x="603" y="10"/>
                  <a:pt x="601" y="10"/>
                </a:cubicBezTo>
                <a:cubicBezTo>
                  <a:pt x="599" y="10"/>
                  <a:pt x="599" y="11"/>
                  <a:pt x="598" y="12"/>
                </a:cubicBezTo>
                <a:cubicBezTo>
                  <a:pt x="597" y="14"/>
                  <a:pt x="597" y="14"/>
                  <a:pt x="594" y="14"/>
                </a:cubicBezTo>
                <a:cubicBezTo>
                  <a:pt x="592" y="13"/>
                  <a:pt x="590" y="11"/>
                  <a:pt x="587" y="15"/>
                </a:cubicBezTo>
                <a:cubicBezTo>
                  <a:pt x="584" y="19"/>
                  <a:pt x="582" y="24"/>
                  <a:pt x="584" y="25"/>
                </a:cubicBezTo>
                <a:cubicBezTo>
                  <a:pt x="585" y="27"/>
                  <a:pt x="590" y="28"/>
                  <a:pt x="592" y="29"/>
                </a:cubicBezTo>
                <a:cubicBezTo>
                  <a:pt x="593" y="30"/>
                  <a:pt x="593" y="30"/>
                  <a:pt x="590" y="31"/>
                </a:cubicBezTo>
                <a:cubicBezTo>
                  <a:pt x="586" y="32"/>
                  <a:pt x="584" y="37"/>
                  <a:pt x="584" y="39"/>
                </a:cubicBezTo>
                <a:cubicBezTo>
                  <a:pt x="584" y="41"/>
                  <a:pt x="593" y="51"/>
                  <a:pt x="595" y="51"/>
                </a:cubicBezTo>
                <a:cubicBezTo>
                  <a:pt x="597" y="51"/>
                  <a:pt x="601" y="55"/>
                  <a:pt x="604" y="55"/>
                </a:cubicBezTo>
                <a:cubicBezTo>
                  <a:pt x="606" y="54"/>
                  <a:pt x="608" y="52"/>
                  <a:pt x="610" y="54"/>
                </a:cubicBezTo>
                <a:cubicBezTo>
                  <a:pt x="613" y="56"/>
                  <a:pt x="615" y="58"/>
                  <a:pt x="617" y="58"/>
                </a:cubicBezTo>
                <a:cubicBezTo>
                  <a:pt x="620" y="59"/>
                  <a:pt x="621" y="61"/>
                  <a:pt x="618" y="61"/>
                </a:cubicBezTo>
                <a:cubicBezTo>
                  <a:pt x="615" y="61"/>
                  <a:pt x="614" y="61"/>
                  <a:pt x="615" y="64"/>
                </a:cubicBezTo>
                <a:cubicBezTo>
                  <a:pt x="615" y="67"/>
                  <a:pt x="614" y="68"/>
                  <a:pt x="612" y="69"/>
                </a:cubicBezTo>
                <a:cubicBezTo>
                  <a:pt x="611" y="70"/>
                  <a:pt x="609" y="76"/>
                  <a:pt x="612" y="76"/>
                </a:cubicBezTo>
                <a:cubicBezTo>
                  <a:pt x="615" y="75"/>
                  <a:pt x="619" y="74"/>
                  <a:pt x="619" y="71"/>
                </a:cubicBezTo>
                <a:cubicBezTo>
                  <a:pt x="618" y="69"/>
                  <a:pt x="622" y="68"/>
                  <a:pt x="623" y="70"/>
                </a:cubicBezTo>
                <a:cubicBezTo>
                  <a:pt x="623" y="71"/>
                  <a:pt x="623" y="78"/>
                  <a:pt x="621" y="80"/>
                </a:cubicBezTo>
                <a:cubicBezTo>
                  <a:pt x="618" y="81"/>
                  <a:pt x="615" y="83"/>
                  <a:pt x="614" y="85"/>
                </a:cubicBezTo>
                <a:cubicBezTo>
                  <a:pt x="613" y="87"/>
                  <a:pt x="611" y="89"/>
                  <a:pt x="608" y="89"/>
                </a:cubicBezTo>
                <a:cubicBezTo>
                  <a:pt x="605" y="90"/>
                  <a:pt x="599" y="90"/>
                  <a:pt x="598" y="93"/>
                </a:cubicBezTo>
                <a:cubicBezTo>
                  <a:pt x="598" y="97"/>
                  <a:pt x="595" y="97"/>
                  <a:pt x="596" y="98"/>
                </a:cubicBezTo>
                <a:cubicBezTo>
                  <a:pt x="598" y="99"/>
                  <a:pt x="601" y="102"/>
                  <a:pt x="601" y="105"/>
                </a:cubicBezTo>
                <a:cubicBezTo>
                  <a:pt x="601" y="108"/>
                  <a:pt x="601" y="110"/>
                  <a:pt x="598" y="109"/>
                </a:cubicBezTo>
                <a:cubicBezTo>
                  <a:pt x="596" y="107"/>
                  <a:pt x="596" y="104"/>
                  <a:pt x="594" y="106"/>
                </a:cubicBezTo>
                <a:cubicBezTo>
                  <a:pt x="592" y="108"/>
                  <a:pt x="591" y="108"/>
                  <a:pt x="589" y="107"/>
                </a:cubicBezTo>
                <a:cubicBezTo>
                  <a:pt x="587" y="105"/>
                  <a:pt x="584" y="103"/>
                  <a:pt x="586" y="101"/>
                </a:cubicBezTo>
                <a:cubicBezTo>
                  <a:pt x="588" y="98"/>
                  <a:pt x="589" y="96"/>
                  <a:pt x="589" y="94"/>
                </a:cubicBezTo>
                <a:cubicBezTo>
                  <a:pt x="589" y="92"/>
                  <a:pt x="591" y="89"/>
                  <a:pt x="591" y="88"/>
                </a:cubicBezTo>
                <a:cubicBezTo>
                  <a:pt x="590" y="86"/>
                  <a:pt x="590" y="86"/>
                  <a:pt x="588" y="87"/>
                </a:cubicBezTo>
                <a:cubicBezTo>
                  <a:pt x="586" y="89"/>
                  <a:pt x="584" y="90"/>
                  <a:pt x="583" y="88"/>
                </a:cubicBezTo>
                <a:cubicBezTo>
                  <a:pt x="582" y="86"/>
                  <a:pt x="580" y="87"/>
                  <a:pt x="578" y="85"/>
                </a:cubicBezTo>
                <a:cubicBezTo>
                  <a:pt x="575" y="83"/>
                  <a:pt x="572" y="80"/>
                  <a:pt x="569" y="80"/>
                </a:cubicBezTo>
                <a:cubicBezTo>
                  <a:pt x="567" y="80"/>
                  <a:pt x="566" y="83"/>
                  <a:pt x="564" y="83"/>
                </a:cubicBezTo>
                <a:cubicBezTo>
                  <a:pt x="562" y="83"/>
                  <a:pt x="561" y="83"/>
                  <a:pt x="559" y="82"/>
                </a:cubicBezTo>
                <a:cubicBezTo>
                  <a:pt x="558" y="82"/>
                  <a:pt x="557" y="82"/>
                  <a:pt x="557" y="84"/>
                </a:cubicBezTo>
                <a:cubicBezTo>
                  <a:pt x="558" y="86"/>
                  <a:pt x="559" y="85"/>
                  <a:pt x="560" y="87"/>
                </a:cubicBezTo>
                <a:cubicBezTo>
                  <a:pt x="560" y="90"/>
                  <a:pt x="563" y="92"/>
                  <a:pt x="566" y="92"/>
                </a:cubicBezTo>
                <a:cubicBezTo>
                  <a:pt x="570" y="92"/>
                  <a:pt x="575" y="94"/>
                  <a:pt x="576" y="96"/>
                </a:cubicBezTo>
                <a:cubicBezTo>
                  <a:pt x="577" y="99"/>
                  <a:pt x="579" y="101"/>
                  <a:pt x="574" y="101"/>
                </a:cubicBezTo>
                <a:cubicBezTo>
                  <a:pt x="569" y="101"/>
                  <a:pt x="564" y="95"/>
                  <a:pt x="562" y="94"/>
                </a:cubicBezTo>
                <a:cubicBezTo>
                  <a:pt x="560" y="93"/>
                  <a:pt x="559" y="93"/>
                  <a:pt x="555" y="95"/>
                </a:cubicBezTo>
                <a:cubicBezTo>
                  <a:pt x="552" y="98"/>
                  <a:pt x="550" y="96"/>
                  <a:pt x="545" y="96"/>
                </a:cubicBezTo>
                <a:cubicBezTo>
                  <a:pt x="539" y="95"/>
                  <a:pt x="528" y="97"/>
                  <a:pt x="522" y="97"/>
                </a:cubicBezTo>
                <a:cubicBezTo>
                  <a:pt x="517" y="97"/>
                  <a:pt x="512" y="98"/>
                  <a:pt x="504" y="95"/>
                </a:cubicBezTo>
                <a:cubicBezTo>
                  <a:pt x="496" y="91"/>
                  <a:pt x="487" y="91"/>
                  <a:pt x="484" y="89"/>
                </a:cubicBezTo>
                <a:cubicBezTo>
                  <a:pt x="481" y="87"/>
                  <a:pt x="472" y="87"/>
                  <a:pt x="469" y="83"/>
                </a:cubicBezTo>
                <a:cubicBezTo>
                  <a:pt x="467" y="79"/>
                  <a:pt x="468" y="73"/>
                  <a:pt x="462" y="72"/>
                </a:cubicBezTo>
                <a:cubicBezTo>
                  <a:pt x="456" y="72"/>
                  <a:pt x="447" y="75"/>
                  <a:pt x="442" y="76"/>
                </a:cubicBezTo>
                <a:cubicBezTo>
                  <a:pt x="436" y="77"/>
                  <a:pt x="432" y="77"/>
                  <a:pt x="429" y="80"/>
                </a:cubicBezTo>
                <a:cubicBezTo>
                  <a:pt x="427" y="82"/>
                  <a:pt x="425" y="84"/>
                  <a:pt x="425" y="85"/>
                </a:cubicBezTo>
                <a:cubicBezTo>
                  <a:pt x="426" y="86"/>
                  <a:pt x="430" y="86"/>
                  <a:pt x="433" y="87"/>
                </a:cubicBezTo>
                <a:cubicBezTo>
                  <a:pt x="436" y="88"/>
                  <a:pt x="438" y="90"/>
                  <a:pt x="438" y="88"/>
                </a:cubicBezTo>
                <a:cubicBezTo>
                  <a:pt x="438" y="85"/>
                  <a:pt x="438" y="83"/>
                  <a:pt x="440" y="84"/>
                </a:cubicBezTo>
                <a:cubicBezTo>
                  <a:pt x="443" y="84"/>
                  <a:pt x="443" y="87"/>
                  <a:pt x="446" y="85"/>
                </a:cubicBezTo>
                <a:cubicBezTo>
                  <a:pt x="449" y="84"/>
                  <a:pt x="451" y="82"/>
                  <a:pt x="456" y="80"/>
                </a:cubicBezTo>
                <a:cubicBezTo>
                  <a:pt x="461" y="78"/>
                  <a:pt x="466" y="77"/>
                  <a:pt x="463" y="80"/>
                </a:cubicBezTo>
                <a:cubicBezTo>
                  <a:pt x="461" y="82"/>
                  <a:pt x="457" y="83"/>
                  <a:pt x="454" y="86"/>
                </a:cubicBezTo>
                <a:cubicBezTo>
                  <a:pt x="452" y="89"/>
                  <a:pt x="449" y="89"/>
                  <a:pt x="446" y="90"/>
                </a:cubicBezTo>
                <a:cubicBezTo>
                  <a:pt x="443" y="90"/>
                  <a:pt x="440" y="91"/>
                  <a:pt x="438" y="92"/>
                </a:cubicBezTo>
                <a:cubicBezTo>
                  <a:pt x="436" y="93"/>
                  <a:pt x="434" y="95"/>
                  <a:pt x="435" y="98"/>
                </a:cubicBezTo>
                <a:cubicBezTo>
                  <a:pt x="437" y="101"/>
                  <a:pt x="439" y="97"/>
                  <a:pt x="440" y="101"/>
                </a:cubicBezTo>
                <a:cubicBezTo>
                  <a:pt x="440" y="106"/>
                  <a:pt x="437" y="108"/>
                  <a:pt x="441" y="110"/>
                </a:cubicBezTo>
                <a:cubicBezTo>
                  <a:pt x="444" y="112"/>
                  <a:pt x="444" y="111"/>
                  <a:pt x="445" y="114"/>
                </a:cubicBezTo>
                <a:cubicBezTo>
                  <a:pt x="447" y="117"/>
                  <a:pt x="445" y="119"/>
                  <a:pt x="443" y="118"/>
                </a:cubicBezTo>
                <a:cubicBezTo>
                  <a:pt x="440" y="116"/>
                  <a:pt x="439" y="114"/>
                  <a:pt x="439" y="115"/>
                </a:cubicBezTo>
                <a:cubicBezTo>
                  <a:pt x="438" y="116"/>
                  <a:pt x="439" y="119"/>
                  <a:pt x="438" y="120"/>
                </a:cubicBezTo>
                <a:cubicBezTo>
                  <a:pt x="438" y="120"/>
                  <a:pt x="434" y="118"/>
                  <a:pt x="433" y="116"/>
                </a:cubicBezTo>
                <a:cubicBezTo>
                  <a:pt x="432" y="115"/>
                  <a:pt x="430" y="114"/>
                  <a:pt x="429" y="113"/>
                </a:cubicBezTo>
                <a:cubicBezTo>
                  <a:pt x="428" y="113"/>
                  <a:pt x="427" y="112"/>
                  <a:pt x="430" y="112"/>
                </a:cubicBezTo>
                <a:cubicBezTo>
                  <a:pt x="433" y="112"/>
                  <a:pt x="437" y="112"/>
                  <a:pt x="435" y="109"/>
                </a:cubicBezTo>
                <a:cubicBezTo>
                  <a:pt x="433" y="107"/>
                  <a:pt x="430" y="107"/>
                  <a:pt x="432" y="107"/>
                </a:cubicBezTo>
                <a:cubicBezTo>
                  <a:pt x="434" y="106"/>
                  <a:pt x="437" y="106"/>
                  <a:pt x="435" y="104"/>
                </a:cubicBezTo>
                <a:cubicBezTo>
                  <a:pt x="434" y="103"/>
                  <a:pt x="432" y="101"/>
                  <a:pt x="432" y="102"/>
                </a:cubicBezTo>
                <a:cubicBezTo>
                  <a:pt x="433" y="103"/>
                  <a:pt x="434" y="106"/>
                  <a:pt x="432" y="105"/>
                </a:cubicBezTo>
                <a:cubicBezTo>
                  <a:pt x="429" y="105"/>
                  <a:pt x="426" y="106"/>
                  <a:pt x="427" y="105"/>
                </a:cubicBezTo>
                <a:cubicBezTo>
                  <a:pt x="428" y="103"/>
                  <a:pt x="431" y="101"/>
                  <a:pt x="429" y="101"/>
                </a:cubicBezTo>
                <a:cubicBezTo>
                  <a:pt x="427" y="101"/>
                  <a:pt x="428" y="102"/>
                  <a:pt x="425" y="103"/>
                </a:cubicBezTo>
                <a:cubicBezTo>
                  <a:pt x="422" y="103"/>
                  <a:pt x="421" y="106"/>
                  <a:pt x="421" y="103"/>
                </a:cubicBezTo>
                <a:cubicBezTo>
                  <a:pt x="421" y="100"/>
                  <a:pt x="421" y="98"/>
                  <a:pt x="419" y="98"/>
                </a:cubicBezTo>
                <a:cubicBezTo>
                  <a:pt x="417" y="98"/>
                  <a:pt x="414" y="98"/>
                  <a:pt x="412" y="97"/>
                </a:cubicBezTo>
                <a:cubicBezTo>
                  <a:pt x="410" y="95"/>
                  <a:pt x="409" y="91"/>
                  <a:pt x="407" y="91"/>
                </a:cubicBezTo>
                <a:cubicBezTo>
                  <a:pt x="405" y="92"/>
                  <a:pt x="399" y="97"/>
                  <a:pt x="397" y="98"/>
                </a:cubicBezTo>
                <a:cubicBezTo>
                  <a:pt x="395" y="98"/>
                  <a:pt x="356" y="99"/>
                  <a:pt x="350" y="97"/>
                </a:cubicBezTo>
                <a:cubicBezTo>
                  <a:pt x="343" y="95"/>
                  <a:pt x="333" y="97"/>
                  <a:pt x="339" y="94"/>
                </a:cubicBezTo>
                <a:cubicBezTo>
                  <a:pt x="345" y="90"/>
                  <a:pt x="346" y="85"/>
                  <a:pt x="350" y="86"/>
                </a:cubicBezTo>
                <a:cubicBezTo>
                  <a:pt x="354" y="87"/>
                  <a:pt x="361" y="87"/>
                  <a:pt x="355" y="82"/>
                </a:cubicBezTo>
                <a:cubicBezTo>
                  <a:pt x="349" y="78"/>
                  <a:pt x="348" y="73"/>
                  <a:pt x="341" y="72"/>
                </a:cubicBezTo>
                <a:cubicBezTo>
                  <a:pt x="334" y="72"/>
                  <a:pt x="332" y="69"/>
                  <a:pt x="330" y="71"/>
                </a:cubicBezTo>
                <a:cubicBezTo>
                  <a:pt x="328" y="73"/>
                  <a:pt x="331" y="74"/>
                  <a:pt x="326" y="74"/>
                </a:cubicBezTo>
                <a:cubicBezTo>
                  <a:pt x="320" y="74"/>
                  <a:pt x="321" y="72"/>
                  <a:pt x="318" y="72"/>
                </a:cubicBezTo>
                <a:cubicBezTo>
                  <a:pt x="314" y="71"/>
                  <a:pt x="300" y="68"/>
                  <a:pt x="295" y="66"/>
                </a:cubicBezTo>
                <a:cubicBezTo>
                  <a:pt x="289" y="63"/>
                  <a:pt x="284" y="65"/>
                  <a:pt x="279" y="63"/>
                </a:cubicBezTo>
                <a:cubicBezTo>
                  <a:pt x="274" y="61"/>
                  <a:pt x="265" y="53"/>
                  <a:pt x="260" y="52"/>
                </a:cubicBezTo>
                <a:cubicBezTo>
                  <a:pt x="255" y="51"/>
                  <a:pt x="241" y="50"/>
                  <a:pt x="238" y="51"/>
                </a:cubicBezTo>
                <a:cubicBezTo>
                  <a:pt x="236" y="53"/>
                  <a:pt x="232" y="60"/>
                  <a:pt x="230" y="61"/>
                </a:cubicBezTo>
                <a:cubicBezTo>
                  <a:pt x="228" y="61"/>
                  <a:pt x="219" y="62"/>
                  <a:pt x="219" y="60"/>
                </a:cubicBezTo>
                <a:cubicBezTo>
                  <a:pt x="219" y="58"/>
                  <a:pt x="227" y="54"/>
                  <a:pt x="224" y="53"/>
                </a:cubicBezTo>
                <a:cubicBezTo>
                  <a:pt x="221" y="53"/>
                  <a:pt x="217" y="54"/>
                  <a:pt x="218" y="52"/>
                </a:cubicBezTo>
                <a:cubicBezTo>
                  <a:pt x="218" y="50"/>
                  <a:pt x="218" y="42"/>
                  <a:pt x="217" y="43"/>
                </a:cubicBezTo>
                <a:cubicBezTo>
                  <a:pt x="215" y="43"/>
                  <a:pt x="213" y="45"/>
                  <a:pt x="211" y="45"/>
                </a:cubicBezTo>
                <a:cubicBezTo>
                  <a:pt x="210" y="45"/>
                  <a:pt x="207" y="47"/>
                  <a:pt x="207" y="48"/>
                </a:cubicBezTo>
                <a:cubicBezTo>
                  <a:pt x="207" y="49"/>
                  <a:pt x="207" y="47"/>
                  <a:pt x="209" y="47"/>
                </a:cubicBezTo>
                <a:cubicBezTo>
                  <a:pt x="211" y="46"/>
                  <a:pt x="213" y="46"/>
                  <a:pt x="212" y="47"/>
                </a:cubicBezTo>
                <a:cubicBezTo>
                  <a:pt x="211" y="49"/>
                  <a:pt x="207" y="52"/>
                  <a:pt x="209" y="52"/>
                </a:cubicBezTo>
                <a:cubicBezTo>
                  <a:pt x="210" y="52"/>
                  <a:pt x="214" y="53"/>
                  <a:pt x="213" y="53"/>
                </a:cubicBezTo>
                <a:cubicBezTo>
                  <a:pt x="211" y="53"/>
                  <a:pt x="207" y="54"/>
                  <a:pt x="207" y="56"/>
                </a:cubicBezTo>
                <a:cubicBezTo>
                  <a:pt x="207" y="58"/>
                  <a:pt x="205" y="62"/>
                  <a:pt x="203" y="62"/>
                </a:cubicBezTo>
                <a:cubicBezTo>
                  <a:pt x="202" y="62"/>
                  <a:pt x="191" y="57"/>
                  <a:pt x="190" y="54"/>
                </a:cubicBezTo>
                <a:cubicBezTo>
                  <a:pt x="189" y="51"/>
                  <a:pt x="186" y="43"/>
                  <a:pt x="183" y="41"/>
                </a:cubicBezTo>
                <a:cubicBezTo>
                  <a:pt x="181" y="39"/>
                  <a:pt x="170" y="32"/>
                  <a:pt x="168" y="32"/>
                </a:cubicBezTo>
                <a:cubicBezTo>
                  <a:pt x="167" y="32"/>
                  <a:pt x="167" y="33"/>
                  <a:pt x="170" y="36"/>
                </a:cubicBezTo>
                <a:cubicBezTo>
                  <a:pt x="172" y="39"/>
                  <a:pt x="177" y="41"/>
                  <a:pt x="177" y="42"/>
                </a:cubicBezTo>
                <a:cubicBezTo>
                  <a:pt x="177" y="42"/>
                  <a:pt x="172" y="41"/>
                  <a:pt x="171" y="41"/>
                </a:cubicBezTo>
                <a:cubicBezTo>
                  <a:pt x="170" y="41"/>
                  <a:pt x="166" y="43"/>
                  <a:pt x="166" y="44"/>
                </a:cubicBezTo>
                <a:cubicBezTo>
                  <a:pt x="165" y="46"/>
                  <a:pt x="167" y="49"/>
                  <a:pt x="165" y="49"/>
                </a:cubicBezTo>
                <a:cubicBezTo>
                  <a:pt x="163" y="50"/>
                  <a:pt x="158" y="55"/>
                  <a:pt x="157" y="54"/>
                </a:cubicBezTo>
                <a:cubicBezTo>
                  <a:pt x="156" y="53"/>
                  <a:pt x="159" y="49"/>
                  <a:pt x="157" y="50"/>
                </a:cubicBezTo>
                <a:cubicBezTo>
                  <a:pt x="155" y="51"/>
                  <a:pt x="147" y="51"/>
                  <a:pt x="145" y="52"/>
                </a:cubicBezTo>
                <a:cubicBezTo>
                  <a:pt x="143" y="54"/>
                  <a:pt x="138" y="60"/>
                  <a:pt x="135" y="62"/>
                </a:cubicBezTo>
                <a:cubicBezTo>
                  <a:pt x="133" y="64"/>
                  <a:pt x="132" y="64"/>
                  <a:pt x="132" y="64"/>
                </a:cubicBezTo>
                <a:cubicBezTo>
                  <a:pt x="131" y="63"/>
                  <a:pt x="131" y="61"/>
                  <a:pt x="131" y="60"/>
                </a:cubicBezTo>
                <a:cubicBezTo>
                  <a:pt x="130" y="59"/>
                  <a:pt x="130" y="59"/>
                  <a:pt x="129" y="60"/>
                </a:cubicBezTo>
                <a:cubicBezTo>
                  <a:pt x="128" y="62"/>
                  <a:pt x="121" y="60"/>
                  <a:pt x="120" y="62"/>
                </a:cubicBezTo>
                <a:cubicBezTo>
                  <a:pt x="118" y="63"/>
                  <a:pt x="118" y="66"/>
                  <a:pt x="116" y="66"/>
                </a:cubicBezTo>
                <a:cubicBezTo>
                  <a:pt x="114" y="66"/>
                  <a:pt x="110" y="69"/>
                  <a:pt x="108" y="70"/>
                </a:cubicBezTo>
                <a:cubicBezTo>
                  <a:pt x="107" y="72"/>
                  <a:pt x="111" y="72"/>
                  <a:pt x="111" y="74"/>
                </a:cubicBezTo>
                <a:cubicBezTo>
                  <a:pt x="111" y="75"/>
                  <a:pt x="107" y="76"/>
                  <a:pt x="104" y="76"/>
                </a:cubicBezTo>
                <a:cubicBezTo>
                  <a:pt x="102" y="76"/>
                  <a:pt x="97" y="76"/>
                  <a:pt x="100" y="72"/>
                </a:cubicBezTo>
                <a:cubicBezTo>
                  <a:pt x="103" y="69"/>
                  <a:pt x="106" y="69"/>
                  <a:pt x="107" y="67"/>
                </a:cubicBezTo>
                <a:cubicBezTo>
                  <a:pt x="109" y="66"/>
                  <a:pt x="112" y="66"/>
                  <a:pt x="114" y="63"/>
                </a:cubicBezTo>
                <a:cubicBezTo>
                  <a:pt x="116" y="60"/>
                  <a:pt x="118" y="57"/>
                  <a:pt x="122" y="57"/>
                </a:cubicBezTo>
                <a:cubicBezTo>
                  <a:pt x="125" y="56"/>
                  <a:pt x="129" y="55"/>
                  <a:pt x="129" y="57"/>
                </a:cubicBezTo>
                <a:cubicBezTo>
                  <a:pt x="129" y="59"/>
                  <a:pt x="130" y="58"/>
                  <a:pt x="131" y="56"/>
                </a:cubicBezTo>
                <a:cubicBezTo>
                  <a:pt x="133" y="54"/>
                  <a:pt x="140" y="50"/>
                  <a:pt x="144" y="49"/>
                </a:cubicBezTo>
                <a:cubicBezTo>
                  <a:pt x="147" y="47"/>
                  <a:pt x="151" y="47"/>
                  <a:pt x="151" y="46"/>
                </a:cubicBezTo>
                <a:cubicBezTo>
                  <a:pt x="151" y="45"/>
                  <a:pt x="152" y="42"/>
                  <a:pt x="150" y="42"/>
                </a:cubicBezTo>
                <a:cubicBezTo>
                  <a:pt x="148" y="43"/>
                  <a:pt x="146" y="43"/>
                  <a:pt x="142" y="43"/>
                </a:cubicBezTo>
                <a:cubicBezTo>
                  <a:pt x="137" y="43"/>
                  <a:pt x="133" y="44"/>
                  <a:pt x="132" y="46"/>
                </a:cubicBezTo>
                <a:cubicBezTo>
                  <a:pt x="130" y="47"/>
                  <a:pt x="130" y="50"/>
                  <a:pt x="126" y="50"/>
                </a:cubicBezTo>
                <a:cubicBezTo>
                  <a:pt x="122" y="50"/>
                  <a:pt x="118" y="53"/>
                  <a:pt x="116" y="53"/>
                </a:cubicBezTo>
                <a:cubicBezTo>
                  <a:pt x="114" y="53"/>
                  <a:pt x="109" y="54"/>
                  <a:pt x="107" y="56"/>
                </a:cubicBezTo>
                <a:cubicBezTo>
                  <a:pt x="105" y="59"/>
                  <a:pt x="99" y="60"/>
                  <a:pt x="97" y="62"/>
                </a:cubicBezTo>
                <a:cubicBezTo>
                  <a:pt x="95" y="63"/>
                  <a:pt x="91" y="65"/>
                  <a:pt x="93" y="62"/>
                </a:cubicBezTo>
                <a:cubicBezTo>
                  <a:pt x="94" y="60"/>
                  <a:pt x="98" y="58"/>
                  <a:pt x="95" y="58"/>
                </a:cubicBezTo>
                <a:cubicBezTo>
                  <a:pt x="93" y="58"/>
                  <a:pt x="89" y="56"/>
                  <a:pt x="88" y="55"/>
                </a:cubicBezTo>
                <a:cubicBezTo>
                  <a:pt x="87" y="54"/>
                  <a:pt x="86" y="57"/>
                  <a:pt x="86" y="58"/>
                </a:cubicBezTo>
                <a:cubicBezTo>
                  <a:pt x="85" y="58"/>
                  <a:pt x="82" y="59"/>
                  <a:pt x="79" y="60"/>
                </a:cubicBezTo>
                <a:cubicBezTo>
                  <a:pt x="75" y="61"/>
                  <a:pt x="73" y="62"/>
                  <a:pt x="72" y="63"/>
                </a:cubicBezTo>
                <a:cubicBezTo>
                  <a:pt x="70" y="64"/>
                  <a:pt x="66" y="65"/>
                  <a:pt x="67" y="66"/>
                </a:cubicBezTo>
                <a:cubicBezTo>
                  <a:pt x="68" y="68"/>
                  <a:pt x="70" y="67"/>
                  <a:pt x="70" y="68"/>
                </a:cubicBezTo>
                <a:cubicBezTo>
                  <a:pt x="70" y="70"/>
                  <a:pt x="67" y="71"/>
                  <a:pt x="70" y="71"/>
                </a:cubicBezTo>
                <a:cubicBezTo>
                  <a:pt x="73" y="71"/>
                  <a:pt x="79" y="72"/>
                  <a:pt x="81" y="70"/>
                </a:cubicBezTo>
                <a:cubicBezTo>
                  <a:pt x="83" y="68"/>
                  <a:pt x="91" y="64"/>
                  <a:pt x="89" y="65"/>
                </a:cubicBezTo>
                <a:cubicBezTo>
                  <a:pt x="87" y="66"/>
                  <a:pt x="83" y="70"/>
                  <a:pt x="84" y="71"/>
                </a:cubicBezTo>
                <a:cubicBezTo>
                  <a:pt x="84" y="72"/>
                  <a:pt x="89" y="78"/>
                  <a:pt x="87" y="77"/>
                </a:cubicBezTo>
                <a:cubicBezTo>
                  <a:pt x="85" y="75"/>
                  <a:pt x="87" y="74"/>
                  <a:pt x="82" y="73"/>
                </a:cubicBezTo>
                <a:cubicBezTo>
                  <a:pt x="77" y="73"/>
                  <a:pt x="75" y="76"/>
                  <a:pt x="73" y="76"/>
                </a:cubicBezTo>
                <a:cubicBezTo>
                  <a:pt x="72" y="77"/>
                  <a:pt x="68" y="75"/>
                  <a:pt x="65" y="74"/>
                </a:cubicBezTo>
                <a:cubicBezTo>
                  <a:pt x="63" y="73"/>
                  <a:pt x="53" y="74"/>
                  <a:pt x="48" y="72"/>
                </a:cubicBezTo>
                <a:cubicBezTo>
                  <a:pt x="44" y="69"/>
                  <a:pt x="31" y="64"/>
                  <a:pt x="28" y="62"/>
                </a:cubicBezTo>
                <a:cubicBezTo>
                  <a:pt x="25" y="60"/>
                  <a:pt x="24" y="57"/>
                  <a:pt x="26" y="57"/>
                </a:cubicBezTo>
                <a:cubicBezTo>
                  <a:pt x="28" y="57"/>
                  <a:pt x="25" y="56"/>
                  <a:pt x="23" y="56"/>
                </a:cubicBezTo>
                <a:cubicBezTo>
                  <a:pt x="21" y="56"/>
                  <a:pt x="7" y="58"/>
                  <a:pt x="0" y="57"/>
                </a:cubicBezTo>
                <a:cubicBezTo>
                  <a:pt x="0" y="57"/>
                  <a:pt x="0" y="57"/>
                  <a:pt x="0" y="57"/>
                </a:cubicBezTo>
                <a:cubicBezTo>
                  <a:pt x="0" y="257"/>
                  <a:pt x="0" y="257"/>
                  <a:pt x="0" y="257"/>
                </a:cubicBezTo>
                <a:cubicBezTo>
                  <a:pt x="0" y="257"/>
                  <a:pt x="3" y="258"/>
                  <a:pt x="5" y="257"/>
                </a:cubicBezTo>
                <a:cubicBezTo>
                  <a:pt x="6" y="256"/>
                  <a:pt x="5" y="255"/>
                  <a:pt x="8" y="256"/>
                </a:cubicBezTo>
                <a:cubicBezTo>
                  <a:pt x="10" y="257"/>
                  <a:pt x="11" y="259"/>
                  <a:pt x="13" y="258"/>
                </a:cubicBezTo>
                <a:cubicBezTo>
                  <a:pt x="15" y="257"/>
                  <a:pt x="18" y="254"/>
                  <a:pt x="22" y="256"/>
                </a:cubicBezTo>
                <a:cubicBezTo>
                  <a:pt x="26" y="258"/>
                  <a:pt x="25" y="258"/>
                  <a:pt x="27" y="261"/>
                </a:cubicBezTo>
                <a:cubicBezTo>
                  <a:pt x="28" y="264"/>
                  <a:pt x="28" y="262"/>
                  <a:pt x="33" y="267"/>
                </a:cubicBezTo>
                <a:cubicBezTo>
                  <a:pt x="37" y="272"/>
                  <a:pt x="46" y="281"/>
                  <a:pt x="48" y="281"/>
                </a:cubicBezTo>
                <a:cubicBezTo>
                  <a:pt x="51" y="281"/>
                  <a:pt x="60" y="277"/>
                  <a:pt x="61" y="274"/>
                </a:cubicBezTo>
                <a:cubicBezTo>
                  <a:pt x="62" y="271"/>
                  <a:pt x="58" y="270"/>
                  <a:pt x="62" y="270"/>
                </a:cubicBezTo>
                <a:cubicBezTo>
                  <a:pt x="65" y="269"/>
                  <a:pt x="68" y="270"/>
                  <a:pt x="70" y="268"/>
                </a:cubicBezTo>
                <a:cubicBezTo>
                  <a:pt x="72" y="266"/>
                  <a:pt x="73" y="266"/>
                  <a:pt x="75" y="267"/>
                </a:cubicBezTo>
                <a:cubicBezTo>
                  <a:pt x="77" y="268"/>
                  <a:pt x="77" y="272"/>
                  <a:pt x="80" y="274"/>
                </a:cubicBezTo>
                <a:cubicBezTo>
                  <a:pt x="82" y="277"/>
                  <a:pt x="85" y="279"/>
                  <a:pt x="89" y="282"/>
                </a:cubicBezTo>
                <a:cubicBezTo>
                  <a:pt x="92" y="286"/>
                  <a:pt x="99" y="290"/>
                  <a:pt x="101" y="294"/>
                </a:cubicBezTo>
                <a:cubicBezTo>
                  <a:pt x="103" y="297"/>
                  <a:pt x="118" y="323"/>
                  <a:pt x="121" y="325"/>
                </a:cubicBezTo>
                <a:cubicBezTo>
                  <a:pt x="124" y="328"/>
                  <a:pt x="146" y="338"/>
                  <a:pt x="146" y="339"/>
                </a:cubicBezTo>
                <a:cubicBezTo>
                  <a:pt x="146" y="340"/>
                  <a:pt x="143" y="342"/>
                  <a:pt x="144" y="345"/>
                </a:cubicBezTo>
                <a:cubicBezTo>
                  <a:pt x="144" y="348"/>
                  <a:pt x="147" y="348"/>
                  <a:pt x="147" y="349"/>
                </a:cubicBezTo>
                <a:cubicBezTo>
                  <a:pt x="147" y="349"/>
                  <a:pt x="147" y="351"/>
                  <a:pt x="146" y="353"/>
                </a:cubicBezTo>
                <a:cubicBezTo>
                  <a:pt x="147" y="354"/>
                  <a:pt x="148" y="355"/>
                  <a:pt x="149" y="356"/>
                </a:cubicBezTo>
                <a:cubicBezTo>
                  <a:pt x="150" y="356"/>
                  <a:pt x="146" y="357"/>
                  <a:pt x="144" y="358"/>
                </a:cubicBezTo>
                <a:cubicBezTo>
                  <a:pt x="142" y="360"/>
                  <a:pt x="139" y="364"/>
                  <a:pt x="140" y="365"/>
                </a:cubicBezTo>
                <a:cubicBezTo>
                  <a:pt x="141" y="367"/>
                  <a:pt x="145" y="372"/>
                  <a:pt x="147" y="372"/>
                </a:cubicBezTo>
                <a:cubicBezTo>
                  <a:pt x="148" y="372"/>
                  <a:pt x="147" y="372"/>
                  <a:pt x="146" y="374"/>
                </a:cubicBezTo>
                <a:cubicBezTo>
                  <a:pt x="145" y="375"/>
                  <a:pt x="144" y="377"/>
                  <a:pt x="142" y="376"/>
                </a:cubicBezTo>
                <a:cubicBezTo>
                  <a:pt x="141" y="374"/>
                  <a:pt x="140" y="371"/>
                  <a:pt x="139" y="373"/>
                </a:cubicBezTo>
                <a:cubicBezTo>
                  <a:pt x="138" y="375"/>
                  <a:pt x="140" y="375"/>
                  <a:pt x="142" y="377"/>
                </a:cubicBezTo>
                <a:cubicBezTo>
                  <a:pt x="143" y="378"/>
                  <a:pt x="142" y="380"/>
                  <a:pt x="142" y="381"/>
                </a:cubicBezTo>
                <a:cubicBezTo>
                  <a:pt x="141" y="382"/>
                  <a:pt x="144" y="386"/>
                  <a:pt x="146" y="388"/>
                </a:cubicBezTo>
                <a:cubicBezTo>
                  <a:pt x="148" y="390"/>
                  <a:pt x="149" y="388"/>
                  <a:pt x="150" y="387"/>
                </a:cubicBezTo>
                <a:cubicBezTo>
                  <a:pt x="152" y="386"/>
                  <a:pt x="155" y="387"/>
                  <a:pt x="155" y="385"/>
                </a:cubicBezTo>
                <a:cubicBezTo>
                  <a:pt x="155" y="384"/>
                  <a:pt x="157" y="380"/>
                  <a:pt x="157" y="382"/>
                </a:cubicBezTo>
                <a:cubicBezTo>
                  <a:pt x="157" y="384"/>
                  <a:pt x="159" y="385"/>
                  <a:pt x="160" y="387"/>
                </a:cubicBezTo>
                <a:cubicBezTo>
                  <a:pt x="161" y="389"/>
                  <a:pt x="160" y="388"/>
                  <a:pt x="159" y="390"/>
                </a:cubicBezTo>
                <a:cubicBezTo>
                  <a:pt x="159" y="392"/>
                  <a:pt x="159" y="395"/>
                  <a:pt x="157" y="397"/>
                </a:cubicBezTo>
                <a:cubicBezTo>
                  <a:pt x="156" y="399"/>
                  <a:pt x="158" y="399"/>
                  <a:pt x="159" y="398"/>
                </a:cubicBezTo>
                <a:cubicBezTo>
                  <a:pt x="160" y="397"/>
                  <a:pt x="162" y="396"/>
                  <a:pt x="164" y="396"/>
                </a:cubicBezTo>
                <a:cubicBezTo>
                  <a:pt x="166" y="396"/>
                  <a:pt x="166" y="395"/>
                  <a:pt x="166" y="393"/>
                </a:cubicBezTo>
                <a:cubicBezTo>
                  <a:pt x="166" y="392"/>
                  <a:pt x="165" y="390"/>
                  <a:pt x="166" y="392"/>
                </a:cubicBezTo>
                <a:cubicBezTo>
                  <a:pt x="168" y="394"/>
                  <a:pt x="169" y="395"/>
                  <a:pt x="170" y="396"/>
                </a:cubicBezTo>
                <a:cubicBezTo>
                  <a:pt x="172" y="397"/>
                  <a:pt x="168" y="396"/>
                  <a:pt x="169" y="399"/>
                </a:cubicBezTo>
                <a:cubicBezTo>
                  <a:pt x="171" y="402"/>
                  <a:pt x="171" y="403"/>
                  <a:pt x="173" y="404"/>
                </a:cubicBezTo>
                <a:cubicBezTo>
                  <a:pt x="175" y="406"/>
                  <a:pt x="179" y="404"/>
                  <a:pt x="181" y="401"/>
                </a:cubicBezTo>
                <a:cubicBezTo>
                  <a:pt x="183" y="399"/>
                  <a:pt x="183" y="401"/>
                  <a:pt x="181" y="403"/>
                </a:cubicBezTo>
                <a:cubicBezTo>
                  <a:pt x="180" y="405"/>
                  <a:pt x="180" y="404"/>
                  <a:pt x="183" y="404"/>
                </a:cubicBezTo>
                <a:cubicBezTo>
                  <a:pt x="186" y="404"/>
                  <a:pt x="187" y="405"/>
                  <a:pt x="183" y="405"/>
                </a:cubicBezTo>
                <a:cubicBezTo>
                  <a:pt x="180" y="405"/>
                  <a:pt x="180" y="407"/>
                  <a:pt x="177" y="408"/>
                </a:cubicBezTo>
                <a:cubicBezTo>
                  <a:pt x="175" y="409"/>
                  <a:pt x="172" y="411"/>
                  <a:pt x="173" y="414"/>
                </a:cubicBezTo>
                <a:cubicBezTo>
                  <a:pt x="175" y="417"/>
                  <a:pt x="178" y="416"/>
                  <a:pt x="180" y="415"/>
                </a:cubicBezTo>
                <a:cubicBezTo>
                  <a:pt x="181" y="414"/>
                  <a:pt x="185" y="415"/>
                  <a:pt x="187" y="415"/>
                </a:cubicBezTo>
                <a:cubicBezTo>
                  <a:pt x="189" y="415"/>
                  <a:pt x="190" y="416"/>
                  <a:pt x="187" y="416"/>
                </a:cubicBezTo>
                <a:cubicBezTo>
                  <a:pt x="185" y="416"/>
                  <a:pt x="181" y="416"/>
                  <a:pt x="179" y="418"/>
                </a:cubicBezTo>
                <a:cubicBezTo>
                  <a:pt x="177" y="419"/>
                  <a:pt x="175" y="421"/>
                  <a:pt x="179" y="421"/>
                </a:cubicBezTo>
                <a:cubicBezTo>
                  <a:pt x="182" y="421"/>
                  <a:pt x="185" y="422"/>
                  <a:pt x="181" y="423"/>
                </a:cubicBezTo>
                <a:cubicBezTo>
                  <a:pt x="177" y="423"/>
                  <a:pt x="177" y="426"/>
                  <a:pt x="181" y="428"/>
                </a:cubicBezTo>
                <a:cubicBezTo>
                  <a:pt x="185" y="430"/>
                  <a:pt x="189" y="429"/>
                  <a:pt x="192" y="429"/>
                </a:cubicBezTo>
                <a:cubicBezTo>
                  <a:pt x="195" y="429"/>
                  <a:pt x="194" y="432"/>
                  <a:pt x="197" y="433"/>
                </a:cubicBezTo>
                <a:cubicBezTo>
                  <a:pt x="200" y="434"/>
                  <a:pt x="203" y="430"/>
                  <a:pt x="204" y="428"/>
                </a:cubicBezTo>
                <a:cubicBezTo>
                  <a:pt x="204" y="426"/>
                  <a:pt x="205" y="427"/>
                  <a:pt x="205" y="429"/>
                </a:cubicBezTo>
                <a:cubicBezTo>
                  <a:pt x="205" y="430"/>
                  <a:pt x="202" y="433"/>
                  <a:pt x="201" y="434"/>
                </a:cubicBezTo>
                <a:cubicBezTo>
                  <a:pt x="200" y="435"/>
                  <a:pt x="203" y="435"/>
                  <a:pt x="204" y="437"/>
                </a:cubicBezTo>
                <a:cubicBezTo>
                  <a:pt x="206" y="438"/>
                  <a:pt x="212" y="437"/>
                  <a:pt x="212" y="433"/>
                </a:cubicBezTo>
                <a:cubicBezTo>
                  <a:pt x="212" y="429"/>
                  <a:pt x="214" y="427"/>
                  <a:pt x="214" y="429"/>
                </a:cubicBezTo>
                <a:cubicBezTo>
                  <a:pt x="214" y="432"/>
                  <a:pt x="213" y="435"/>
                  <a:pt x="212" y="437"/>
                </a:cubicBezTo>
                <a:cubicBezTo>
                  <a:pt x="211" y="438"/>
                  <a:pt x="215" y="439"/>
                  <a:pt x="216" y="437"/>
                </a:cubicBezTo>
                <a:cubicBezTo>
                  <a:pt x="218" y="436"/>
                  <a:pt x="219" y="436"/>
                  <a:pt x="217" y="438"/>
                </a:cubicBezTo>
                <a:cubicBezTo>
                  <a:pt x="216" y="439"/>
                  <a:pt x="216" y="442"/>
                  <a:pt x="217" y="445"/>
                </a:cubicBezTo>
                <a:cubicBezTo>
                  <a:pt x="218" y="447"/>
                  <a:pt x="225" y="452"/>
                  <a:pt x="225" y="447"/>
                </a:cubicBezTo>
                <a:cubicBezTo>
                  <a:pt x="225" y="442"/>
                  <a:pt x="227" y="440"/>
                  <a:pt x="227" y="442"/>
                </a:cubicBezTo>
                <a:cubicBezTo>
                  <a:pt x="227" y="445"/>
                  <a:pt x="228" y="447"/>
                  <a:pt x="228" y="449"/>
                </a:cubicBezTo>
                <a:cubicBezTo>
                  <a:pt x="229" y="451"/>
                  <a:pt x="226" y="451"/>
                  <a:pt x="225" y="452"/>
                </a:cubicBezTo>
                <a:cubicBezTo>
                  <a:pt x="225" y="452"/>
                  <a:pt x="226" y="453"/>
                  <a:pt x="229" y="453"/>
                </a:cubicBezTo>
                <a:cubicBezTo>
                  <a:pt x="231" y="454"/>
                  <a:pt x="235" y="454"/>
                  <a:pt x="235" y="452"/>
                </a:cubicBezTo>
                <a:cubicBezTo>
                  <a:pt x="236" y="451"/>
                  <a:pt x="235" y="450"/>
                  <a:pt x="237" y="452"/>
                </a:cubicBezTo>
                <a:cubicBezTo>
                  <a:pt x="238" y="455"/>
                  <a:pt x="238" y="456"/>
                  <a:pt x="239" y="458"/>
                </a:cubicBezTo>
                <a:cubicBezTo>
                  <a:pt x="240" y="460"/>
                  <a:pt x="241" y="461"/>
                  <a:pt x="242" y="462"/>
                </a:cubicBezTo>
                <a:cubicBezTo>
                  <a:pt x="601" y="462"/>
                  <a:pt x="601" y="462"/>
                  <a:pt x="601" y="462"/>
                </a:cubicBezTo>
                <a:cubicBezTo>
                  <a:pt x="601" y="462"/>
                  <a:pt x="603" y="459"/>
                  <a:pt x="603" y="458"/>
                </a:cubicBezTo>
                <a:close/>
                <a:moveTo>
                  <a:pt x="295" y="142"/>
                </a:moveTo>
                <a:cubicBezTo>
                  <a:pt x="290" y="143"/>
                  <a:pt x="291" y="141"/>
                  <a:pt x="286" y="141"/>
                </a:cubicBezTo>
                <a:cubicBezTo>
                  <a:pt x="281" y="142"/>
                  <a:pt x="282" y="143"/>
                  <a:pt x="279" y="145"/>
                </a:cubicBezTo>
                <a:cubicBezTo>
                  <a:pt x="277" y="148"/>
                  <a:pt x="282" y="148"/>
                  <a:pt x="284" y="150"/>
                </a:cubicBezTo>
                <a:cubicBezTo>
                  <a:pt x="286" y="152"/>
                  <a:pt x="284" y="151"/>
                  <a:pt x="280" y="151"/>
                </a:cubicBezTo>
                <a:cubicBezTo>
                  <a:pt x="275" y="151"/>
                  <a:pt x="270" y="156"/>
                  <a:pt x="266" y="158"/>
                </a:cubicBezTo>
                <a:cubicBezTo>
                  <a:pt x="263" y="161"/>
                  <a:pt x="262" y="158"/>
                  <a:pt x="264" y="157"/>
                </a:cubicBezTo>
                <a:cubicBezTo>
                  <a:pt x="266" y="155"/>
                  <a:pt x="272" y="148"/>
                  <a:pt x="271" y="146"/>
                </a:cubicBezTo>
                <a:cubicBezTo>
                  <a:pt x="270" y="144"/>
                  <a:pt x="263" y="147"/>
                  <a:pt x="258" y="149"/>
                </a:cubicBezTo>
                <a:cubicBezTo>
                  <a:pt x="253" y="150"/>
                  <a:pt x="256" y="154"/>
                  <a:pt x="254" y="157"/>
                </a:cubicBezTo>
                <a:cubicBezTo>
                  <a:pt x="252" y="159"/>
                  <a:pt x="243" y="157"/>
                  <a:pt x="237" y="156"/>
                </a:cubicBezTo>
                <a:cubicBezTo>
                  <a:pt x="230" y="154"/>
                  <a:pt x="234" y="153"/>
                  <a:pt x="238" y="154"/>
                </a:cubicBezTo>
                <a:cubicBezTo>
                  <a:pt x="242" y="154"/>
                  <a:pt x="242" y="152"/>
                  <a:pt x="242" y="149"/>
                </a:cubicBezTo>
                <a:cubicBezTo>
                  <a:pt x="242" y="147"/>
                  <a:pt x="246" y="145"/>
                  <a:pt x="248" y="143"/>
                </a:cubicBezTo>
                <a:cubicBezTo>
                  <a:pt x="250" y="141"/>
                  <a:pt x="245" y="139"/>
                  <a:pt x="245" y="137"/>
                </a:cubicBezTo>
                <a:cubicBezTo>
                  <a:pt x="244" y="135"/>
                  <a:pt x="254" y="137"/>
                  <a:pt x="257" y="137"/>
                </a:cubicBezTo>
                <a:cubicBezTo>
                  <a:pt x="261" y="137"/>
                  <a:pt x="256" y="134"/>
                  <a:pt x="250" y="132"/>
                </a:cubicBezTo>
                <a:cubicBezTo>
                  <a:pt x="244" y="131"/>
                  <a:pt x="242" y="132"/>
                  <a:pt x="238" y="134"/>
                </a:cubicBezTo>
                <a:cubicBezTo>
                  <a:pt x="234" y="135"/>
                  <a:pt x="223" y="134"/>
                  <a:pt x="219" y="134"/>
                </a:cubicBezTo>
                <a:cubicBezTo>
                  <a:pt x="214" y="134"/>
                  <a:pt x="217" y="135"/>
                  <a:pt x="213" y="137"/>
                </a:cubicBezTo>
                <a:cubicBezTo>
                  <a:pt x="209" y="139"/>
                  <a:pt x="211" y="134"/>
                  <a:pt x="213" y="132"/>
                </a:cubicBezTo>
                <a:cubicBezTo>
                  <a:pt x="214" y="130"/>
                  <a:pt x="217" y="131"/>
                  <a:pt x="223" y="130"/>
                </a:cubicBezTo>
                <a:cubicBezTo>
                  <a:pt x="228" y="130"/>
                  <a:pt x="229" y="127"/>
                  <a:pt x="235" y="126"/>
                </a:cubicBezTo>
                <a:cubicBezTo>
                  <a:pt x="241" y="125"/>
                  <a:pt x="244" y="123"/>
                  <a:pt x="248" y="123"/>
                </a:cubicBezTo>
                <a:cubicBezTo>
                  <a:pt x="252" y="122"/>
                  <a:pt x="266" y="119"/>
                  <a:pt x="272" y="117"/>
                </a:cubicBezTo>
                <a:cubicBezTo>
                  <a:pt x="278" y="115"/>
                  <a:pt x="284" y="115"/>
                  <a:pt x="286" y="117"/>
                </a:cubicBezTo>
                <a:cubicBezTo>
                  <a:pt x="288" y="120"/>
                  <a:pt x="283" y="122"/>
                  <a:pt x="279" y="124"/>
                </a:cubicBezTo>
                <a:cubicBezTo>
                  <a:pt x="275" y="126"/>
                  <a:pt x="275" y="124"/>
                  <a:pt x="275" y="128"/>
                </a:cubicBezTo>
                <a:cubicBezTo>
                  <a:pt x="275" y="131"/>
                  <a:pt x="296" y="129"/>
                  <a:pt x="298" y="129"/>
                </a:cubicBezTo>
                <a:cubicBezTo>
                  <a:pt x="300" y="129"/>
                  <a:pt x="305" y="120"/>
                  <a:pt x="308" y="124"/>
                </a:cubicBezTo>
                <a:cubicBezTo>
                  <a:pt x="310" y="126"/>
                  <a:pt x="300" y="141"/>
                  <a:pt x="295" y="142"/>
                </a:cubicBezTo>
                <a:close/>
                <a:moveTo>
                  <a:pt x="415" y="205"/>
                </a:moveTo>
                <a:cubicBezTo>
                  <a:pt x="413" y="205"/>
                  <a:pt x="405" y="204"/>
                  <a:pt x="403" y="205"/>
                </a:cubicBezTo>
                <a:cubicBezTo>
                  <a:pt x="401" y="206"/>
                  <a:pt x="410" y="206"/>
                  <a:pt x="410" y="208"/>
                </a:cubicBezTo>
                <a:cubicBezTo>
                  <a:pt x="410" y="209"/>
                  <a:pt x="404" y="212"/>
                  <a:pt x="398" y="212"/>
                </a:cubicBezTo>
                <a:cubicBezTo>
                  <a:pt x="392" y="213"/>
                  <a:pt x="390" y="215"/>
                  <a:pt x="388" y="217"/>
                </a:cubicBezTo>
                <a:cubicBezTo>
                  <a:pt x="386" y="219"/>
                  <a:pt x="384" y="221"/>
                  <a:pt x="381" y="222"/>
                </a:cubicBezTo>
                <a:cubicBezTo>
                  <a:pt x="378" y="223"/>
                  <a:pt x="377" y="221"/>
                  <a:pt x="375" y="222"/>
                </a:cubicBezTo>
                <a:cubicBezTo>
                  <a:pt x="373" y="223"/>
                  <a:pt x="374" y="225"/>
                  <a:pt x="375" y="225"/>
                </a:cubicBezTo>
                <a:cubicBezTo>
                  <a:pt x="376" y="225"/>
                  <a:pt x="382" y="227"/>
                  <a:pt x="378" y="230"/>
                </a:cubicBezTo>
                <a:cubicBezTo>
                  <a:pt x="374" y="233"/>
                  <a:pt x="370" y="232"/>
                  <a:pt x="364" y="233"/>
                </a:cubicBezTo>
                <a:cubicBezTo>
                  <a:pt x="358" y="234"/>
                  <a:pt x="361" y="235"/>
                  <a:pt x="361" y="238"/>
                </a:cubicBezTo>
                <a:cubicBezTo>
                  <a:pt x="361" y="241"/>
                  <a:pt x="354" y="243"/>
                  <a:pt x="346" y="244"/>
                </a:cubicBezTo>
                <a:cubicBezTo>
                  <a:pt x="339" y="245"/>
                  <a:pt x="329" y="245"/>
                  <a:pt x="324" y="241"/>
                </a:cubicBezTo>
                <a:cubicBezTo>
                  <a:pt x="320" y="238"/>
                  <a:pt x="315" y="236"/>
                  <a:pt x="319" y="236"/>
                </a:cubicBezTo>
                <a:cubicBezTo>
                  <a:pt x="322" y="237"/>
                  <a:pt x="322" y="233"/>
                  <a:pt x="329" y="235"/>
                </a:cubicBezTo>
                <a:cubicBezTo>
                  <a:pt x="335" y="237"/>
                  <a:pt x="333" y="231"/>
                  <a:pt x="335" y="228"/>
                </a:cubicBezTo>
                <a:cubicBezTo>
                  <a:pt x="337" y="225"/>
                  <a:pt x="342" y="226"/>
                  <a:pt x="346" y="224"/>
                </a:cubicBezTo>
                <a:cubicBezTo>
                  <a:pt x="350" y="223"/>
                  <a:pt x="345" y="220"/>
                  <a:pt x="341" y="218"/>
                </a:cubicBezTo>
                <a:cubicBezTo>
                  <a:pt x="337" y="216"/>
                  <a:pt x="338" y="215"/>
                  <a:pt x="338" y="213"/>
                </a:cubicBezTo>
                <a:cubicBezTo>
                  <a:pt x="338" y="210"/>
                  <a:pt x="337" y="211"/>
                  <a:pt x="335" y="211"/>
                </a:cubicBezTo>
                <a:cubicBezTo>
                  <a:pt x="332" y="210"/>
                  <a:pt x="330" y="206"/>
                  <a:pt x="335" y="207"/>
                </a:cubicBezTo>
                <a:cubicBezTo>
                  <a:pt x="339" y="208"/>
                  <a:pt x="348" y="212"/>
                  <a:pt x="352" y="213"/>
                </a:cubicBezTo>
                <a:cubicBezTo>
                  <a:pt x="356" y="214"/>
                  <a:pt x="358" y="217"/>
                  <a:pt x="361" y="219"/>
                </a:cubicBezTo>
                <a:cubicBezTo>
                  <a:pt x="364" y="221"/>
                  <a:pt x="376" y="218"/>
                  <a:pt x="379" y="217"/>
                </a:cubicBezTo>
                <a:cubicBezTo>
                  <a:pt x="382" y="215"/>
                  <a:pt x="385" y="213"/>
                  <a:pt x="388" y="209"/>
                </a:cubicBezTo>
                <a:cubicBezTo>
                  <a:pt x="391" y="206"/>
                  <a:pt x="398" y="203"/>
                  <a:pt x="403" y="201"/>
                </a:cubicBezTo>
                <a:cubicBezTo>
                  <a:pt x="409" y="200"/>
                  <a:pt x="419" y="203"/>
                  <a:pt x="423" y="204"/>
                </a:cubicBezTo>
                <a:cubicBezTo>
                  <a:pt x="425" y="205"/>
                  <a:pt x="417" y="205"/>
                  <a:pt x="415" y="205"/>
                </a:cubicBezTo>
                <a:close/>
                <a:moveTo>
                  <a:pt x="584" y="434"/>
                </a:moveTo>
                <a:cubicBezTo>
                  <a:pt x="583" y="438"/>
                  <a:pt x="581" y="433"/>
                  <a:pt x="579" y="429"/>
                </a:cubicBezTo>
                <a:cubicBezTo>
                  <a:pt x="577" y="424"/>
                  <a:pt x="582" y="420"/>
                  <a:pt x="582" y="417"/>
                </a:cubicBezTo>
                <a:cubicBezTo>
                  <a:pt x="582" y="414"/>
                  <a:pt x="581" y="413"/>
                  <a:pt x="579" y="414"/>
                </a:cubicBezTo>
                <a:cubicBezTo>
                  <a:pt x="577" y="416"/>
                  <a:pt x="576" y="418"/>
                  <a:pt x="576" y="414"/>
                </a:cubicBezTo>
                <a:cubicBezTo>
                  <a:pt x="576" y="409"/>
                  <a:pt x="574" y="409"/>
                  <a:pt x="571" y="406"/>
                </a:cubicBezTo>
                <a:cubicBezTo>
                  <a:pt x="568" y="403"/>
                  <a:pt x="571" y="409"/>
                  <a:pt x="569" y="410"/>
                </a:cubicBezTo>
                <a:cubicBezTo>
                  <a:pt x="567" y="411"/>
                  <a:pt x="559" y="400"/>
                  <a:pt x="555" y="396"/>
                </a:cubicBezTo>
                <a:cubicBezTo>
                  <a:pt x="551" y="392"/>
                  <a:pt x="555" y="392"/>
                  <a:pt x="557" y="390"/>
                </a:cubicBezTo>
                <a:cubicBezTo>
                  <a:pt x="560" y="388"/>
                  <a:pt x="556" y="389"/>
                  <a:pt x="553" y="389"/>
                </a:cubicBezTo>
                <a:cubicBezTo>
                  <a:pt x="550" y="389"/>
                  <a:pt x="550" y="383"/>
                  <a:pt x="552" y="381"/>
                </a:cubicBezTo>
                <a:cubicBezTo>
                  <a:pt x="554" y="379"/>
                  <a:pt x="553" y="376"/>
                  <a:pt x="555" y="375"/>
                </a:cubicBezTo>
                <a:cubicBezTo>
                  <a:pt x="556" y="373"/>
                  <a:pt x="559" y="376"/>
                  <a:pt x="565" y="379"/>
                </a:cubicBezTo>
                <a:cubicBezTo>
                  <a:pt x="570" y="381"/>
                  <a:pt x="569" y="384"/>
                  <a:pt x="571" y="386"/>
                </a:cubicBezTo>
                <a:cubicBezTo>
                  <a:pt x="573" y="388"/>
                  <a:pt x="573" y="393"/>
                  <a:pt x="575" y="395"/>
                </a:cubicBezTo>
                <a:cubicBezTo>
                  <a:pt x="576" y="398"/>
                  <a:pt x="579" y="400"/>
                  <a:pt x="578" y="406"/>
                </a:cubicBezTo>
                <a:cubicBezTo>
                  <a:pt x="577" y="411"/>
                  <a:pt x="582" y="408"/>
                  <a:pt x="583" y="412"/>
                </a:cubicBezTo>
                <a:cubicBezTo>
                  <a:pt x="583" y="420"/>
                  <a:pt x="585" y="415"/>
                  <a:pt x="587" y="421"/>
                </a:cubicBezTo>
                <a:cubicBezTo>
                  <a:pt x="589" y="426"/>
                  <a:pt x="586" y="431"/>
                  <a:pt x="584" y="43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6" name="Freeform 739"/>
          <p:cNvSpPr>
            <a:spLocks/>
          </p:cNvSpPr>
          <p:nvPr/>
        </p:nvSpPr>
        <p:spPr bwMode="auto">
          <a:xfrm>
            <a:off x="2518996" y="4221166"/>
            <a:ext cx="30774" cy="33712"/>
          </a:xfrm>
          <a:custGeom>
            <a:avLst/>
            <a:gdLst>
              <a:gd name="T0" fmla="*/ 2147483647 w 24"/>
              <a:gd name="T1" fmla="*/ 0 h 19"/>
              <a:gd name="T2" fmla="*/ 2147483647 w 24"/>
              <a:gd name="T3" fmla="*/ 0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2147483647 w 24"/>
              <a:gd name="T13" fmla="*/ 2147483647 h 19"/>
              <a:gd name="T14" fmla="*/ 2147483647 w 24"/>
              <a:gd name="T15" fmla="*/ 2147483647 h 19"/>
              <a:gd name="T16" fmla="*/ 2147483647 w 24"/>
              <a:gd name="T17" fmla="*/ 2147483647 h 19"/>
              <a:gd name="T18" fmla="*/ 2147483647 w 24"/>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9"/>
              <a:gd name="T32" fmla="*/ 24 w 2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9">
                <a:moveTo>
                  <a:pt x="19" y="0"/>
                </a:moveTo>
                <a:cubicBezTo>
                  <a:pt x="19" y="0"/>
                  <a:pt x="19" y="0"/>
                  <a:pt x="19" y="0"/>
                </a:cubicBezTo>
                <a:cubicBezTo>
                  <a:pt x="18" y="2"/>
                  <a:pt x="16" y="2"/>
                  <a:pt x="14" y="4"/>
                </a:cubicBezTo>
                <a:cubicBezTo>
                  <a:pt x="11" y="6"/>
                  <a:pt x="3" y="8"/>
                  <a:pt x="2" y="10"/>
                </a:cubicBezTo>
                <a:cubicBezTo>
                  <a:pt x="1" y="12"/>
                  <a:pt x="0" y="19"/>
                  <a:pt x="3" y="19"/>
                </a:cubicBezTo>
                <a:cubicBezTo>
                  <a:pt x="6" y="18"/>
                  <a:pt x="9" y="18"/>
                  <a:pt x="11" y="17"/>
                </a:cubicBezTo>
                <a:cubicBezTo>
                  <a:pt x="13" y="17"/>
                  <a:pt x="18" y="10"/>
                  <a:pt x="21" y="8"/>
                </a:cubicBezTo>
                <a:cubicBezTo>
                  <a:pt x="22" y="8"/>
                  <a:pt x="23" y="7"/>
                  <a:pt x="24" y="7"/>
                </a:cubicBezTo>
                <a:cubicBezTo>
                  <a:pt x="24" y="7"/>
                  <a:pt x="24" y="7"/>
                  <a:pt x="24" y="7"/>
                </a:cubicBezTo>
                <a:lnTo>
                  <a:pt x="19"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7" name="Freeform 740"/>
          <p:cNvSpPr>
            <a:spLocks/>
          </p:cNvSpPr>
          <p:nvPr/>
        </p:nvSpPr>
        <p:spPr bwMode="auto">
          <a:xfrm>
            <a:off x="2543908" y="4207975"/>
            <a:ext cx="45426" cy="26383"/>
          </a:xfrm>
          <a:custGeom>
            <a:avLst/>
            <a:gdLst>
              <a:gd name="T0" fmla="*/ 2147483647 w 33"/>
              <a:gd name="T1" fmla="*/ 2147483647 h 15"/>
              <a:gd name="T2" fmla="*/ 2147483647 w 33"/>
              <a:gd name="T3" fmla="*/ 2147483647 h 15"/>
              <a:gd name="T4" fmla="*/ 2147483647 w 33"/>
              <a:gd name="T5" fmla="*/ 2147483647 h 15"/>
              <a:gd name="T6" fmla="*/ 2147483647 w 33"/>
              <a:gd name="T7" fmla="*/ 2147483647 h 15"/>
              <a:gd name="T8" fmla="*/ 0 w 33"/>
              <a:gd name="T9" fmla="*/ 2147483647 h 15"/>
              <a:gd name="T10" fmla="*/ 0 w 33"/>
              <a:gd name="T11" fmla="*/ 2147483647 h 15"/>
              <a:gd name="T12" fmla="*/ 2147483647 w 33"/>
              <a:gd name="T13" fmla="*/ 2147483647 h 15"/>
              <a:gd name="T14" fmla="*/ 2147483647 w 33"/>
              <a:gd name="T15" fmla="*/ 2147483647 h 15"/>
              <a:gd name="T16" fmla="*/ 2147483647 w 33"/>
              <a:gd name="T17" fmla="*/ 2147483647 h 15"/>
              <a:gd name="T18" fmla="*/ 2147483647 w 33"/>
              <a:gd name="T19" fmla="*/ 214748364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5"/>
              <a:gd name="T32" fmla="*/ 33 w 33"/>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5">
                <a:moveTo>
                  <a:pt x="31" y="3"/>
                </a:moveTo>
                <a:cubicBezTo>
                  <a:pt x="33" y="2"/>
                  <a:pt x="27" y="0"/>
                  <a:pt x="24" y="1"/>
                </a:cubicBezTo>
                <a:cubicBezTo>
                  <a:pt x="21" y="2"/>
                  <a:pt x="15" y="2"/>
                  <a:pt x="11" y="2"/>
                </a:cubicBezTo>
                <a:cubicBezTo>
                  <a:pt x="7" y="2"/>
                  <a:pt x="3" y="5"/>
                  <a:pt x="2" y="7"/>
                </a:cubicBezTo>
                <a:cubicBezTo>
                  <a:pt x="1" y="7"/>
                  <a:pt x="1" y="8"/>
                  <a:pt x="0" y="8"/>
                </a:cubicBezTo>
                <a:cubicBezTo>
                  <a:pt x="0" y="8"/>
                  <a:pt x="0" y="8"/>
                  <a:pt x="0" y="8"/>
                </a:cubicBezTo>
                <a:cubicBezTo>
                  <a:pt x="5" y="15"/>
                  <a:pt x="5" y="15"/>
                  <a:pt x="5" y="15"/>
                </a:cubicBezTo>
                <a:cubicBezTo>
                  <a:pt x="5" y="15"/>
                  <a:pt x="5" y="15"/>
                  <a:pt x="5" y="15"/>
                </a:cubicBezTo>
                <a:cubicBezTo>
                  <a:pt x="9" y="13"/>
                  <a:pt x="17" y="9"/>
                  <a:pt x="20" y="8"/>
                </a:cubicBezTo>
                <a:cubicBezTo>
                  <a:pt x="24" y="7"/>
                  <a:pt x="29" y="4"/>
                  <a:pt x="31" y="3"/>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8" name="Freeform 741"/>
          <p:cNvSpPr>
            <a:spLocks/>
          </p:cNvSpPr>
          <p:nvPr/>
        </p:nvSpPr>
        <p:spPr bwMode="auto">
          <a:xfrm>
            <a:off x="553916" y="2635264"/>
            <a:ext cx="112834" cy="85011"/>
          </a:xfrm>
          <a:custGeom>
            <a:avLst/>
            <a:gdLst>
              <a:gd name="T0" fmla="*/ 2147483647 w 83"/>
              <a:gd name="T1" fmla="*/ 2147483647 h 46"/>
              <a:gd name="T2" fmla="*/ 2147483647 w 83"/>
              <a:gd name="T3" fmla="*/ 2147483647 h 46"/>
              <a:gd name="T4" fmla="*/ 2147483647 w 83"/>
              <a:gd name="T5" fmla="*/ 2147483647 h 46"/>
              <a:gd name="T6" fmla="*/ 2147483647 w 83"/>
              <a:gd name="T7" fmla="*/ 2147483647 h 46"/>
              <a:gd name="T8" fmla="*/ 2147483647 w 83"/>
              <a:gd name="T9" fmla="*/ 2147483647 h 46"/>
              <a:gd name="T10" fmla="*/ 2147483647 w 83"/>
              <a:gd name="T11" fmla="*/ 2147483647 h 46"/>
              <a:gd name="T12" fmla="*/ 2147483647 w 83"/>
              <a:gd name="T13" fmla="*/ 2147483647 h 46"/>
              <a:gd name="T14" fmla="*/ 2147483647 w 83"/>
              <a:gd name="T15" fmla="*/ 2147483647 h 46"/>
              <a:gd name="T16" fmla="*/ 2147483647 w 83"/>
              <a:gd name="T17" fmla="*/ 2147483647 h 46"/>
              <a:gd name="T18" fmla="*/ 2147483647 w 83"/>
              <a:gd name="T19" fmla="*/ 2147483647 h 46"/>
              <a:gd name="T20" fmla="*/ 2147483647 w 83"/>
              <a:gd name="T21" fmla="*/ 2147483647 h 46"/>
              <a:gd name="T22" fmla="*/ 2147483647 w 83"/>
              <a:gd name="T23" fmla="*/ 2147483647 h 46"/>
              <a:gd name="T24" fmla="*/ 2147483647 w 83"/>
              <a:gd name="T25" fmla="*/ 2147483647 h 46"/>
              <a:gd name="T26" fmla="*/ 2147483647 w 83"/>
              <a:gd name="T27" fmla="*/ 2147483647 h 46"/>
              <a:gd name="T28" fmla="*/ 2147483647 w 83"/>
              <a:gd name="T29" fmla="*/ 2147483647 h 46"/>
              <a:gd name="T30" fmla="*/ 2147483647 w 83"/>
              <a:gd name="T31" fmla="*/ 2147483647 h 46"/>
              <a:gd name="T32" fmla="*/ 2147483647 w 83"/>
              <a:gd name="T33" fmla="*/ 2147483647 h 46"/>
              <a:gd name="T34" fmla="*/ 2147483647 w 83"/>
              <a:gd name="T35" fmla="*/ 2147483647 h 46"/>
              <a:gd name="T36" fmla="*/ 2147483647 w 83"/>
              <a:gd name="T37" fmla="*/ 2147483647 h 46"/>
              <a:gd name="T38" fmla="*/ 2147483647 w 83"/>
              <a:gd name="T39" fmla="*/ 2147483647 h 46"/>
              <a:gd name="T40" fmla="*/ 2147483647 w 83"/>
              <a:gd name="T41" fmla="*/ 2147483647 h 46"/>
              <a:gd name="T42" fmla="*/ 2147483647 w 83"/>
              <a:gd name="T43" fmla="*/ 2147483647 h 46"/>
              <a:gd name="T44" fmla="*/ 2147483647 w 83"/>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46"/>
              <a:gd name="T71" fmla="*/ 83 w 83"/>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46">
                <a:moveTo>
                  <a:pt x="30" y="46"/>
                </a:moveTo>
                <a:cubicBezTo>
                  <a:pt x="34" y="46"/>
                  <a:pt x="34" y="38"/>
                  <a:pt x="36" y="38"/>
                </a:cubicBezTo>
                <a:cubicBezTo>
                  <a:pt x="39" y="38"/>
                  <a:pt x="47" y="43"/>
                  <a:pt x="50" y="43"/>
                </a:cubicBezTo>
                <a:cubicBezTo>
                  <a:pt x="53" y="43"/>
                  <a:pt x="60" y="43"/>
                  <a:pt x="60" y="43"/>
                </a:cubicBezTo>
                <a:cubicBezTo>
                  <a:pt x="60" y="41"/>
                  <a:pt x="63" y="40"/>
                  <a:pt x="68" y="40"/>
                </a:cubicBezTo>
                <a:cubicBezTo>
                  <a:pt x="72" y="40"/>
                  <a:pt x="74" y="37"/>
                  <a:pt x="76" y="35"/>
                </a:cubicBezTo>
                <a:cubicBezTo>
                  <a:pt x="78" y="33"/>
                  <a:pt x="83" y="28"/>
                  <a:pt x="83" y="28"/>
                </a:cubicBezTo>
                <a:cubicBezTo>
                  <a:pt x="83" y="25"/>
                  <a:pt x="76" y="22"/>
                  <a:pt x="72" y="19"/>
                </a:cubicBezTo>
                <a:cubicBezTo>
                  <a:pt x="68" y="17"/>
                  <a:pt x="67" y="16"/>
                  <a:pt x="63" y="14"/>
                </a:cubicBezTo>
                <a:cubicBezTo>
                  <a:pt x="59" y="12"/>
                  <a:pt x="58" y="17"/>
                  <a:pt x="55" y="18"/>
                </a:cubicBezTo>
                <a:cubicBezTo>
                  <a:pt x="52" y="19"/>
                  <a:pt x="52" y="15"/>
                  <a:pt x="50" y="13"/>
                </a:cubicBezTo>
                <a:cubicBezTo>
                  <a:pt x="49" y="11"/>
                  <a:pt x="49" y="9"/>
                  <a:pt x="44" y="9"/>
                </a:cubicBezTo>
                <a:cubicBezTo>
                  <a:pt x="40" y="8"/>
                  <a:pt x="38" y="5"/>
                  <a:pt x="38" y="5"/>
                </a:cubicBezTo>
                <a:cubicBezTo>
                  <a:pt x="38" y="5"/>
                  <a:pt x="37" y="3"/>
                  <a:pt x="37" y="2"/>
                </a:cubicBezTo>
                <a:cubicBezTo>
                  <a:pt x="37" y="2"/>
                  <a:pt x="37" y="2"/>
                  <a:pt x="37" y="2"/>
                </a:cubicBezTo>
                <a:cubicBezTo>
                  <a:pt x="37" y="2"/>
                  <a:pt x="36" y="6"/>
                  <a:pt x="34" y="7"/>
                </a:cubicBezTo>
                <a:cubicBezTo>
                  <a:pt x="33" y="9"/>
                  <a:pt x="30" y="4"/>
                  <a:pt x="29" y="2"/>
                </a:cubicBezTo>
                <a:cubicBezTo>
                  <a:pt x="28" y="0"/>
                  <a:pt x="25" y="4"/>
                  <a:pt x="23" y="6"/>
                </a:cubicBezTo>
                <a:cubicBezTo>
                  <a:pt x="21" y="9"/>
                  <a:pt x="13" y="11"/>
                  <a:pt x="10" y="14"/>
                </a:cubicBezTo>
                <a:cubicBezTo>
                  <a:pt x="6" y="16"/>
                  <a:pt x="0" y="14"/>
                  <a:pt x="3" y="18"/>
                </a:cubicBezTo>
                <a:cubicBezTo>
                  <a:pt x="6" y="22"/>
                  <a:pt x="6" y="24"/>
                  <a:pt x="7" y="27"/>
                </a:cubicBezTo>
                <a:cubicBezTo>
                  <a:pt x="8" y="30"/>
                  <a:pt x="25" y="43"/>
                  <a:pt x="25" y="44"/>
                </a:cubicBezTo>
                <a:cubicBezTo>
                  <a:pt x="25" y="44"/>
                  <a:pt x="25" y="46"/>
                  <a:pt x="30" y="4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59" name="Freeform 742"/>
          <p:cNvSpPr>
            <a:spLocks/>
          </p:cNvSpPr>
          <p:nvPr/>
        </p:nvSpPr>
        <p:spPr bwMode="auto">
          <a:xfrm>
            <a:off x="508488" y="2705618"/>
            <a:ext cx="130420" cy="80615"/>
          </a:xfrm>
          <a:custGeom>
            <a:avLst/>
            <a:gdLst>
              <a:gd name="T0" fmla="*/ 2147483647 w 96"/>
              <a:gd name="T1" fmla="*/ 2147483647 h 44"/>
              <a:gd name="T2" fmla="*/ 2147483647 w 96"/>
              <a:gd name="T3" fmla="*/ 0 h 44"/>
              <a:gd name="T4" fmla="*/ 2147483647 w 96"/>
              <a:gd name="T5" fmla="*/ 2147483647 h 44"/>
              <a:gd name="T6" fmla="*/ 2147483647 w 96"/>
              <a:gd name="T7" fmla="*/ 2147483647 h 44"/>
              <a:gd name="T8" fmla="*/ 2147483647 w 96"/>
              <a:gd name="T9" fmla="*/ 2147483647 h 44"/>
              <a:gd name="T10" fmla="*/ 2147483647 w 96"/>
              <a:gd name="T11" fmla="*/ 2147483647 h 44"/>
              <a:gd name="T12" fmla="*/ 2147483647 w 96"/>
              <a:gd name="T13" fmla="*/ 2147483647 h 44"/>
              <a:gd name="T14" fmla="*/ 2147483647 w 96"/>
              <a:gd name="T15" fmla="*/ 2147483647 h 44"/>
              <a:gd name="T16" fmla="*/ 2147483647 w 96"/>
              <a:gd name="T17" fmla="*/ 2147483647 h 44"/>
              <a:gd name="T18" fmla="*/ 2147483647 w 96"/>
              <a:gd name="T19" fmla="*/ 2147483647 h 44"/>
              <a:gd name="T20" fmla="*/ 2147483647 w 96"/>
              <a:gd name="T21" fmla="*/ 2147483647 h 44"/>
              <a:gd name="T22" fmla="*/ 2147483647 w 96"/>
              <a:gd name="T23" fmla="*/ 2147483647 h 44"/>
              <a:gd name="T24" fmla="*/ 0 w 96"/>
              <a:gd name="T25" fmla="*/ 2147483647 h 44"/>
              <a:gd name="T26" fmla="*/ 0 w 96"/>
              <a:gd name="T27" fmla="*/ 2147483647 h 44"/>
              <a:gd name="T28" fmla="*/ 2147483647 w 96"/>
              <a:gd name="T29" fmla="*/ 2147483647 h 44"/>
              <a:gd name="T30" fmla="*/ 2147483647 w 96"/>
              <a:gd name="T31" fmla="*/ 2147483647 h 44"/>
              <a:gd name="T32" fmla="*/ 2147483647 w 96"/>
              <a:gd name="T33" fmla="*/ 2147483647 h 44"/>
              <a:gd name="T34" fmla="*/ 2147483647 w 96"/>
              <a:gd name="T35" fmla="*/ 2147483647 h 44"/>
              <a:gd name="T36" fmla="*/ 2147483647 w 96"/>
              <a:gd name="T37" fmla="*/ 2147483647 h 44"/>
              <a:gd name="T38" fmla="*/ 2147483647 w 96"/>
              <a:gd name="T39" fmla="*/ 2147483647 h 44"/>
              <a:gd name="T40" fmla="*/ 2147483647 w 96"/>
              <a:gd name="T41" fmla="*/ 2147483647 h 44"/>
              <a:gd name="T42" fmla="*/ 2147483647 w 96"/>
              <a:gd name="T43" fmla="*/ 2147483647 h 44"/>
              <a:gd name="T44" fmla="*/ 2147483647 w 96"/>
              <a:gd name="T45" fmla="*/ 2147483647 h 44"/>
              <a:gd name="T46" fmla="*/ 2147483647 w 96"/>
              <a:gd name="T47" fmla="*/ 2147483647 h 44"/>
              <a:gd name="T48" fmla="*/ 2147483647 w 96"/>
              <a:gd name="T49" fmla="*/ 2147483647 h 44"/>
              <a:gd name="T50" fmla="*/ 2147483647 w 96"/>
              <a:gd name="T51" fmla="*/ 2147483647 h 44"/>
              <a:gd name="T52" fmla="*/ 2147483647 w 96"/>
              <a:gd name="T53" fmla="*/ 2147483647 h 44"/>
              <a:gd name="T54" fmla="*/ 2147483647 w 96"/>
              <a:gd name="T55" fmla="*/ 2147483647 h 44"/>
              <a:gd name="T56" fmla="*/ 2147483647 w 96"/>
              <a:gd name="T57" fmla="*/ 2147483647 h 44"/>
              <a:gd name="T58" fmla="*/ 2147483647 w 96"/>
              <a:gd name="T59" fmla="*/ 2147483647 h 44"/>
              <a:gd name="T60" fmla="*/ 2147483647 w 96"/>
              <a:gd name="T61" fmla="*/ 2147483647 h 44"/>
              <a:gd name="T62" fmla="*/ 2147483647 w 96"/>
              <a:gd name="T63" fmla="*/ 2147483647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4"/>
              <a:gd name="T98" fmla="*/ 96 w 9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4">
                <a:moveTo>
                  <a:pt x="84" y="5"/>
                </a:moveTo>
                <a:cubicBezTo>
                  <a:pt x="81" y="5"/>
                  <a:pt x="73" y="0"/>
                  <a:pt x="70" y="0"/>
                </a:cubicBezTo>
                <a:cubicBezTo>
                  <a:pt x="68" y="0"/>
                  <a:pt x="68" y="8"/>
                  <a:pt x="64" y="8"/>
                </a:cubicBezTo>
                <a:cubicBezTo>
                  <a:pt x="59" y="8"/>
                  <a:pt x="59" y="6"/>
                  <a:pt x="59" y="6"/>
                </a:cubicBezTo>
                <a:cubicBezTo>
                  <a:pt x="59" y="8"/>
                  <a:pt x="54" y="6"/>
                  <a:pt x="53" y="8"/>
                </a:cubicBezTo>
                <a:cubicBezTo>
                  <a:pt x="51" y="10"/>
                  <a:pt x="50" y="12"/>
                  <a:pt x="46" y="14"/>
                </a:cubicBezTo>
                <a:cubicBezTo>
                  <a:pt x="42" y="17"/>
                  <a:pt x="46" y="19"/>
                  <a:pt x="48" y="24"/>
                </a:cubicBezTo>
                <a:cubicBezTo>
                  <a:pt x="49" y="28"/>
                  <a:pt x="43" y="24"/>
                  <a:pt x="39" y="23"/>
                </a:cubicBezTo>
                <a:cubicBezTo>
                  <a:pt x="34" y="23"/>
                  <a:pt x="29" y="25"/>
                  <a:pt x="25" y="27"/>
                </a:cubicBezTo>
                <a:cubicBezTo>
                  <a:pt x="21" y="29"/>
                  <a:pt x="23" y="26"/>
                  <a:pt x="20" y="25"/>
                </a:cubicBezTo>
                <a:cubicBezTo>
                  <a:pt x="16" y="24"/>
                  <a:pt x="14" y="26"/>
                  <a:pt x="13" y="29"/>
                </a:cubicBezTo>
                <a:cubicBezTo>
                  <a:pt x="12" y="31"/>
                  <a:pt x="7" y="25"/>
                  <a:pt x="3" y="24"/>
                </a:cubicBezTo>
                <a:cubicBezTo>
                  <a:pt x="2" y="24"/>
                  <a:pt x="1" y="23"/>
                  <a:pt x="0" y="23"/>
                </a:cubicBezTo>
                <a:cubicBezTo>
                  <a:pt x="0" y="23"/>
                  <a:pt x="0" y="23"/>
                  <a:pt x="0" y="23"/>
                </a:cubicBezTo>
                <a:cubicBezTo>
                  <a:pt x="0" y="23"/>
                  <a:pt x="0" y="28"/>
                  <a:pt x="2" y="31"/>
                </a:cubicBezTo>
                <a:cubicBezTo>
                  <a:pt x="5" y="33"/>
                  <a:pt x="14" y="35"/>
                  <a:pt x="14" y="35"/>
                </a:cubicBezTo>
                <a:cubicBezTo>
                  <a:pt x="15" y="33"/>
                  <a:pt x="19" y="38"/>
                  <a:pt x="20" y="38"/>
                </a:cubicBezTo>
                <a:cubicBezTo>
                  <a:pt x="22" y="38"/>
                  <a:pt x="24" y="35"/>
                  <a:pt x="26" y="35"/>
                </a:cubicBezTo>
                <a:cubicBezTo>
                  <a:pt x="28" y="35"/>
                  <a:pt x="31" y="34"/>
                  <a:pt x="34" y="34"/>
                </a:cubicBezTo>
                <a:cubicBezTo>
                  <a:pt x="36" y="34"/>
                  <a:pt x="35" y="37"/>
                  <a:pt x="40" y="39"/>
                </a:cubicBezTo>
                <a:cubicBezTo>
                  <a:pt x="44" y="41"/>
                  <a:pt x="58" y="42"/>
                  <a:pt x="61" y="43"/>
                </a:cubicBezTo>
                <a:cubicBezTo>
                  <a:pt x="64" y="44"/>
                  <a:pt x="65" y="41"/>
                  <a:pt x="68" y="40"/>
                </a:cubicBezTo>
                <a:cubicBezTo>
                  <a:pt x="70" y="38"/>
                  <a:pt x="72" y="38"/>
                  <a:pt x="77" y="38"/>
                </a:cubicBezTo>
                <a:cubicBezTo>
                  <a:pt x="81" y="38"/>
                  <a:pt x="85" y="35"/>
                  <a:pt x="85" y="35"/>
                </a:cubicBezTo>
                <a:cubicBezTo>
                  <a:pt x="85" y="35"/>
                  <a:pt x="85" y="35"/>
                  <a:pt x="85" y="35"/>
                </a:cubicBezTo>
                <a:cubicBezTo>
                  <a:pt x="85" y="35"/>
                  <a:pt x="85" y="35"/>
                  <a:pt x="85" y="35"/>
                </a:cubicBezTo>
                <a:cubicBezTo>
                  <a:pt x="85" y="35"/>
                  <a:pt x="85" y="34"/>
                  <a:pt x="87" y="34"/>
                </a:cubicBezTo>
                <a:cubicBezTo>
                  <a:pt x="90" y="33"/>
                  <a:pt x="89" y="24"/>
                  <a:pt x="89" y="22"/>
                </a:cubicBezTo>
                <a:cubicBezTo>
                  <a:pt x="89" y="21"/>
                  <a:pt x="91" y="22"/>
                  <a:pt x="93" y="22"/>
                </a:cubicBezTo>
                <a:cubicBezTo>
                  <a:pt x="96" y="22"/>
                  <a:pt x="96" y="14"/>
                  <a:pt x="96" y="14"/>
                </a:cubicBezTo>
                <a:cubicBezTo>
                  <a:pt x="92" y="12"/>
                  <a:pt x="94" y="7"/>
                  <a:pt x="94" y="5"/>
                </a:cubicBezTo>
                <a:cubicBezTo>
                  <a:pt x="94" y="5"/>
                  <a:pt x="87" y="5"/>
                  <a:pt x="84" y="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0" name="Freeform 743"/>
          <p:cNvSpPr>
            <a:spLocks/>
          </p:cNvSpPr>
          <p:nvPr/>
        </p:nvSpPr>
        <p:spPr bwMode="auto">
          <a:xfrm>
            <a:off x="460132" y="2767178"/>
            <a:ext cx="202223" cy="266760"/>
          </a:xfrm>
          <a:custGeom>
            <a:avLst/>
            <a:gdLst>
              <a:gd name="T0" fmla="*/ 2147483647 w 148"/>
              <a:gd name="T1" fmla="*/ 2147483647 h 145"/>
              <a:gd name="T2" fmla="*/ 2147483647 w 148"/>
              <a:gd name="T3" fmla="*/ 2147483647 h 145"/>
              <a:gd name="T4" fmla="*/ 2147483647 w 148"/>
              <a:gd name="T5" fmla="*/ 2147483647 h 145"/>
              <a:gd name="T6" fmla="*/ 2147483647 w 148"/>
              <a:gd name="T7" fmla="*/ 2147483647 h 145"/>
              <a:gd name="T8" fmla="*/ 2147483647 w 148"/>
              <a:gd name="T9" fmla="*/ 2147483647 h 145"/>
              <a:gd name="T10" fmla="*/ 2147483647 w 148"/>
              <a:gd name="T11" fmla="*/ 2147483647 h 145"/>
              <a:gd name="T12" fmla="*/ 2147483647 w 148"/>
              <a:gd name="T13" fmla="*/ 2147483647 h 145"/>
              <a:gd name="T14" fmla="*/ 2147483647 w 148"/>
              <a:gd name="T15" fmla="*/ 2147483647 h 145"/>
              <a:gd name="T16" fmla="*/ 2147483647 w 148"/>
              <a:gd name="T17" fmla="*/ 2147483647 h 145"/>
              <a:gd name="T18" fmla="*/ 2147483647 w 148"/>
              <a:gd name="T19" fmla="*/ 2147483647 h 145"/>
              <a:gd name="T20" fmla="*/ 2147483647 w 148"/>
              <a:gd name="T21" fmla="*/ 2147483647 h 145"/>
              <a:gd name="T22" fmla="*/ 0 w 148"/>
              <a:gd name="T23" fmla="*/ 2147483647 h 145"/>
              <a:gd name="T24" fmla="*/ 2147483647 w 148"/>
              <a:gd name="T25" fmla="*/ 2147483647 h 145"/>
              <a:gd name="T26" fmla="*/ 2147483647 w 148"/>
              <a:gd name="T27" fmla="*/ 2147483647 h 145"/>
              <a:gd name="T28" fmla="*/ 2147483647 w 148"/>
              <a:gd name="T29" fmla="*/ 2147483647 h 145"/>
              <a:gd name="T30" fmla="*/ 2147483647 w 148"/>
              <a:gd name="T31" fmla="*/ 2147483647 h 145"/>
              <a:gd name="T32" fmla="*/ 2147483647 w 148"/>
              <a:gd name="T33" fmla="*/ 2147483647 h 145"/>
              <a:gd name="T34" fmla="*/ 2147483647 w 148"/>
              <a:gd name="T35" fmla="*/ 2147483647 h 145"/>
              <a:gd name="T36" fmla="*/ 2147483647 w 148"/>
              <a:gd name="T37" fmla="*/ 2147483647 h 145"/>
              <a:gd name="T38" fmla="*/ 2147483647 w 148"/>
              <a:gd name="T39" fmla="*/ 2147483647 h 145"/>
              <a:gd name="T40" fmla="*/ 2147483647 w 148"/>
              <a:gd name="T41" fmla="*/ 2147483647 h 145"/>
              <a:gd name="T42" fmla="*/ 2147483647 w 148"/>
              <a:gd name="T43" fmla="*/ 2147483647 h 145"/>
              <a:gd name="T44" fmla="*/ 2147483647 w 148"/>
              <a:gd name="T45" fmla="*/ 2147483647 h 145"/>
              <a:gd name="T46" fmla="*/ 2147483647 w 148"/>
              <a:gd name="T47" fmla="*/ 2147483647 h 145"/>
              <a:gd name="T48" fmla="*/ 2147483647 w 148"/>
              <a:gd name="T49" fmla="*/ 2147483647 h 145"/>
              <a:gd name="T50" fmla="*/ 2147483647 w 148"/>
              <a:gd name="T51" fmla="*/ 2147483647 h 145"/>
              <a:gd name="T52" fmla="*/ 2147483647 w 148"/>
              <a:gd name="T53" fmla="*/ 2147483647 h 145"/>
              <a:gd name="T54" fmla="*/ 2147483647 w 148"/>
              <a:gd name="T55" fmla="*/ 2147483647 h 145"/>
              <a:gd name="T56" fmla="*/ 2147483647 w 148"/>
              <a:gd name="T57" fmla="*/ 2147483647 h 145"/>
              <a:gd name="T58" fmla="*/ 2147483647 w 148"/>
              <a:gd name="T59" fmla="*/ 2147483647 h 145"/>
              <a:gd name="T60" fmla="*/ 2147483647 w 148"/>
              <a:gd name="T61" fmla="*/ 2147483647 h 145"/>
              <a:gd name="T62" fmla="*/ 2147483647 w 148"/>
              <a:gd name="T63" fmla="*/ 2147483647 h 145"/>
              <a:gd name="T64" fmla="*/ 2147483647 w 148"/>
              <a:gd name="T65" fmla="*/ 2147483647 h 145"/>
              <a:gd name="T66" fmla="*/ 2147483647 w 148"/>
              <a:gd name="T67" fmla="*/ 2147483647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45"/>
              <a:gd name="T104" fmla="*/ 148 w 148"/>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45">
                <a:moveTo>
                  <a:pt x="98" y="24"/>
                </a:moveTo>
                <a:cubicBezTo>
                  <a:pt x="99" y="23"/>
                  <a:pt x="103" y="25"/>
                  <a:pt x="105" y="25"/>
                </a:cubicBezTo>
                <a:cubicBezTo>
                  <a:pt x="107" y="25"/>
                  <a:pt x="109" y="23"/>
                  <a:pt x="111" y="22"/>
                </a:cubicBezTo>
                <a:cubicBezTo>
                  <a:pt x="113" y="21"/>
                  <a:pt x="113" y="17"/>
                  <a:pt x="113" y="15"/>
                </a:cubicBezTo>
                <a:cubicBezTo>
                  <a:pt x="113" y="12"/>
                  <a:pt x="122" y="7"/>
                  <a:pt x="122" y="7"/>
                </a:cubicBezTo>
                <a:cubicBezTo>
                  <a:pt x="122" y="6"/>
                  <a:pt x="120" y="4"/>
                  <a:pt x="120" y="2"/>
                </a:cubicBezTo>
                <a:cubicBezTo>
                  <a:pt x="120" y="2"/>
                  <a:pt x="120" y="2"/>
                  <a:pt x="120" y="2"/>
                </a:cubicBez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cubicBezTo>
                  <a:pt x="14" y="52"/>
                  <a:pt x="18" y="50"/>
                  <a:pt x="20" y="49"/>
                </a:cubicBezTo>
                <a:cubicBezTo>
                  <a:pt x="24" y="46"/>
                  <a:pt x="25" y="44"/>
                  <a:pt x="29" y="43"/>
                </a:cubicBezTo>
                <a:cubicBezTo>
                  <a:pt x="33" y="43"/>
                  <a:pt x="38" y="49"/>
                  <a:pt x="41" y="49"/>
                </a:cubicBezTo>
                <a:cubicBezTo>
                  <a:pt x="44" y="49"/>
                  <a:pt x="44" y="54"/>
                  <a:pt x="46" y="56"/>
                </a:cubicBezTo>
                <a:cubicBezTo>
                  <a:pt x="48" y="59"/>
                  <a:pt x="48" y="63"/>
                  <a:pt x="49" y="65"/>
                </a:cubicBezTo>
                <a:cubicBezTo>
                  <a:pt x="50" y="68"/>
                  <a:pt x="62" y="75"/>
                  <a:pt x="65" y="79"/>
                </a:cubicBezTo>
                <a:cubicBezTo>
                  <a:pt x="69" y="82"/>
                  <a:pt x="79" y="91"/>
                  <a:pt x="81" y="91"/>
                </a:cubicBezTo>
                <a:cubicBezTo>
                  <a:pt x="84" y="92"/>
                  <a:pt x="88" y="93"/>
                  <a:pt x="94" y="98"/>
                </a:cubicBezTo>
                <a:cubicBezTo>
                  <a:pt x="99" y="103"/>
                  <a:pt x="101" y="104"/>
                  <a:pt x="106" y="108"/>
                </a:cubicBezTo>
                <a:cubicBezTo>
                  <a:pt x="110" y="112"/>
                  <a:pt x="114" y="111"/>
                  <a:pt x="115" y="113"/>
                </a:cubicBezTo>
                <a:cubicBezTo>
                  <a:pt x="115" y="115"/>
                  <a:pt x="119" y="123"/>
                  <a:pt x="119" y="125"/>
                </a:cubicBezTo>
                <a:cubicBezTo>
                  <a:pt x="120" y="128"/>
                  <a:pt x="116" y="133"/>
                  <a:pt x="115" y="135"/>
                </a:cubicBezTo>
                <a:cubicBezTo>
                  <a:pt x="115" y="138"/>
                  <a:pt x="115" y="145"/>
                  <a:pt x="116" y="144"/>
                </a:cubicBezTo>
                <a:cubicBezTo>
                  <a:pt x="116" y="143"/>
                  <a:pt x="123" y="136"/>
                  <a:pt x="124" y="133"/>
                </a:cubicBezTo>
                <a:cubicBezTo>
                  <a:pt x="125" y="131"/>
                  <a:pt x="127" y="129"/>
                  <a:pt x="129" y="128"/>
                </a:cubicBezTo>
                <a:cubicBezTo>
                  <a:pt x="131" y="127"/>
                  <a:pt x="132" y="125"/>
                  <a:pt x="131" y="123"/>
                </a:cubicBezTo>
                <a:cubicBezTo>
                  <a:pt x="130" y="121"/>
                  <a:pt x="124" y="117"/>
                  <a:pt x="123" y="115"/>
                </a:cubicBezTo>
                <a:cubicBezTo>
                  <a:pt x="123" y="113"/>
                  <a:pt x="123" y="110"/>
                  <a:pt x="126" y="108"/>
                </a:cubicBezTo>
                <a:cubicBezTo>
                  <a:pt x="128" y="106"/>
                  <a:pt x="131" y="103"/>
                  <a:pt x="133" y="105"/>
                </a:cubicBezTo>
                <a:cubicBezTo>
                  <a:pt x="136" y="107"/>
                  <a:pt x="140" y="107"/>
                  <a:pt x="142" y="110"/>
                </a:cubicBezTo>
                <a:cubicBezTo>
                  <a:pt x="143" y="113"/>
                  <a:pt x="145" y="114"/>
                  <a:pt x="146" y="113"/>
                </a:cubicBezTo>
                <a:cubicBezTo>
                  <a:pt x="147" y="113"/>
                  <a:pt x="148" y="108"/>
                  <a:pt x="144" y="104"/>
                </a:cubicBezTo>
                <a:cubicBezTo>
                  <a:pt x="140" y="100"/>
                  <a:pt x="132" y="97"/>
                  <a:pt x="129" y="95"/>
                </a:cubicBezTo>
                <a:cubicBezTo>
                  <a:pt x="127" y="94"/>
                  <a:pt x="116" y="91"/>
                  <a:pt x="116" y="88"/>
                </a:cubicBezTo>
                <a:cubicBezTo>
                  <a:pt x="117" y="86"/>
                  <a:pt x="120" y="84"/>
                  <a:pt x="119" y="83"/>
                </a:cubicBezTo>
                <a:cubicBezTo>
                  <a:pt x="117" y="82"/>
                  <a:pt x="116" y="82"/>
                  <a:pt x="112" y="82"/>
                </a:cubicBezTo>
                <a:cubicBezTo>
                  <a:pt x="107" y="82"/>
                  <a:pt x="105" y="81"/>
                  <a:pt x="102" y="78"/>
                </a:cubicBezTo>
                <a:cubicBezTo>
                  <a:pt x="99" y="76"/>
                  <a:pt x="93" y="68"/>
                  <a:pt x="91" y="63"/>
                </a:cubicBezTo>
                <a:cubicBezTo>
                  <a:pt x="89" y="59"/>
                  <a:pt x="89" y="57"/>
                  <a:pt x="85" y="54"/>
                </a:cubicBezTo>
                <a:cubicBezTo>
                  <a:pt x="81" y="52"/>
                  <a:pt x="73" y="48"/>
                  <a:pt x="73" y="45"/>
                </a:cubicBezTo>
                <a:cubicBezTo>
                  <a:pt x="72" y="41"/>
                  <a:pt x="73" y="37"/>
                  <a:pt x="74" y="36"/>
                </a:cubicBezTo>
                <a:cubicBezTo>
                  <a:pt x="75" y="35"/>
                  <a:pt x="76" y="34"/>
                  <a:pt x="75" y="32"/>
                </a:cubicBezTo>
                <a:cubicBezTo>
                  <a:pt x="73" y="30"/>
                  <a:pt x="73" y="26"/>
                  <a:pt x="75" y="25"/>
                </a:cubicBezTo>
                <a:cubicBezTo>
                  <a:pt x="77" y="24"/>
                  <a:pt x="81" y="25"/>
                  <a:pt x="81" y="24"/>
                </a:cubicBezTo>
                <a:cubicBezTo>
                  <a:pt x="81" y="23"/>
                  <a:pt x="81" y="20"/>
                  <a:pt x="84" y="20"/>
                </a:cubicBezTo>
                <a:cubicBezTo>
                  <a:pt x="86" y="20"/>
                  <a:pt x="89" y="19"/>
                  <a:pt x="90" y="21"/>
                </a:cubicBezTo>
                <a:cubicBezTo>
                  <a:pt x="90" y="23"/>
                  <a:pt x="90" y="24"/>
                  <a:pt x="89" y="26"/>
                </a:cubicBezTo>
                <a:cubicBezTo>
                  <a:pt x="89" y="26"/>
                  <a:pt x="89" y="26"/>
                  <a:pt x="89" y="26"/>
                </a:cubicBezTo>
                <a:cubicBezTo>
                  <a:pt x="93" y="26"/>
                  <a:pt x="96" y="25"/>
                  <a:pt x="98" y="2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1" name="Freeform 744"/>
          <p:cNvSpPr>
            <a:spLocks/>
          </p:cNvSpPr>
          <p:nvPr/>
        </p:nvSpPr>
        <p:spPr bwMode="auto">
          <a:xfrm>
            <a:off x="581758" y="2780369"/>
            <a:ext cx="95250" cy="123120"/>
          </a:xfrm>
          <a:custGeom>
            <a:avLst/>
            <a:gdLst>
              <a:gd name="T0" fmla="*/ 2147483647 w 70"/>
              <a:gd name="T1" fmla="*/ 2147483647 h 67"/>
              <a:gd name="T2" fmla="*/ 2147483647 w 70"/>
              <a:gd name="T3" fmla="*/ 2147483647 h 67"/>
              <a:gd name="T4" fmla="*/ 2147483647 w 70"/>
              <a:gd name="T5" fmla="*/ 2147483647 h 67"/>
              <a:gd name="T6" fmla="*/ 2147483647 w 70"/>
              <a:gd name="T7" fmla="*/ 2147483647 h 67"/>
              <a:gd name="T8" fmla="*/ 2147483647 w 70"/>
              <a:gd name="T9" fmla="*/ 2147483647 h 67"/>
              <a:gd name="T10" fmla="*/ 2147483647 w 70"/>
              <a:gd name="T11" fmla="*/ 2147483647 h 67"/>
              <a:gd name="T12" fmla="*/ 2147483647 w 70"/>
              <a:gd name="T13" fmla="*/ 2147483647 h 67"/>
              <a:gd name="T14" fmla="*/ 2147483647 w 70"/>
              <a:gd name="T15" fmla="*/ 0 h 67"/>
              <a:gd name="T16" fmla="*/ 2147483647 w 70"/>
              <a:gd name="T17" fmla="*/ 2147483647 h 67"/>
              <a:gd name="T18" fmla="*/ 2147483647 w 70"/>
              <a:gd name="T19" fmla="*/ 2147483647 h 67"/>
              <a:gd name="T20" fmla="*/ 2147483647 w 70"/>
              <a:gd name="T21" fmla="*/ 2147483647 h 67"/>
              <a:gd name="T22" fmla="*/ 2147483647 w 70"/>
              <a:gd name="T23" fmla="*/ 2147483647 h 67"/>
              <a:gd name="T24" fmla="*/ 0 w 70"/>
              <a:gd name="T25" fmla="*/ 2147483647 h 67"/>
              <a:gd name="T26" fmla="*/ 0 w 70"/>
              <a:gd name="T27" fmla="*/ 2147483647 h 67"/>
              <a:gd name="T28" fmla="*/ 0 w 70"/>
              <a:gd name="T29" fmla="*/ 2147483647 h 67"/>
              <a:gd name="T30" fmla="*/ 2147483647 w 70"/>
              <a:gd name="T31" fmla="*/ 2147483647 h 67"/>
              <a:gd name="T32" fmla="*/ 2147483647 w 70"/>
              <a:gd name="T33" fmla="*/ 2147483647 h 67"/>
              <a:gd name="T34" fmla="*/ 2147483647 w 70"/>
              <a:gd name="T35" fmla="*/ 2147483647 h 67"/>
              <a:gd name="T36" fmla="*/ 2147483647 w 70"/>
              <a:gd name="T37" fmla="*/ 2147483647 h 67"/>
              <a:gd name="T38" fmla="*/ 2147483647 w 70"/>
              <a:gd name="T39" fmla="*/ 2147483647 h 67"/>
              <a:gd name="T40" fmla="*/ 2147483647 w 70"/>
              <a:gd name="T41" fmla="*/ 2147483647 h 67"/>
              <a:gd name="T42" fmla="*/ 2147483647 w 70"/>
              <a:gd name="T43" fmla="*/ 2147483647 h 67"/>
              <a:gd name="T44" fmla="*/ 2147483647 w 70"/>
              <a:gd name="T45" fmla="*/ 2147483647 h 67"/>
              <a:gd name="T46" fmla="*/ 2147483647 w 70"/>
              <a:gd name="T47" fmla="*/ 2147483647 h 67"/>
              <a:gd name="T48" fmla="*/ 2147483647 w 70"/>
              <a:gd name="T49" fmla="*/ 2147483647 h 67"/>
              <a:gd name="T50" fmla="*/ 2147483647 w 70"/>
              <a:gd name="T51" fmla="*/ 2147483647 h 67"/>
              <a:gd name="T52" fmla="*/ 2147483647 w 70"/>
              <a:gd name="T53" fmla="*/ 2147483647 h 67"/>
              <a:gd name="T54" fmla="*/ 2147483647 w 70"/>
              <a:gd name="T55" fmla="*/ 2147483647 h 67"/>
              <a:gd name="T56" fmla="*/ 2147483647 w 70"/>
              <a:gd name="T57" fmla="*/ 2147483647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
              <a:gd name="T88" fmla="*/ 0 h 67"/>
              <a:gd name="T89" fmla="*/ 70 w 70"/>
              <a:gd name="T90" fmla="*/ 67 h 6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 h="67">
                <a:moveTo>
                  <a:pt x="30" y="25"/>
                </a:moveTo>
                <a:cubicBezTo>
                  <a:pt x="35" y="25"/>
                  <a:pt x="42" y="23"/>
                  <a:pt x="50" y="23"/>
                </a:cubicBezTo>
                <a:cubicBezTo>
                  <a:pt x="58" y="23"/>
                  <a:pt x="69" y="30"/>
                  <a:pt x="69" y="30"/>
                </a:cubicBezTo>
                <a:cubicBezTo>
                  <a:pt x="70" y="30"/>
                  <a:pt x="70" y="30"/>
                  <a:pt x="70" y="30"/>
                </a:cubicBezTo>
                <a:cubicBezTo>
                  <a:pt x="70" y="29"/>
                  <a:pt x="69" y="29"/>
                  <a:pt x="69" y="28"/>
                </a:cubicBezTo>
                <a:cubicBezTo>
                  <a:pt x="68" y="22"/>
                  <a:pt x="64" y="11"/>
                  <a:pt x="64" y="11"/>
                </a:cubicBezTo>
                <a:cubicBezTo>
                  <a:pt x="60" y="14"/>
                  <a:pt x="50" y="13"/>
                  <a:pt x="46" y="10"/>
                </a:cubicBezTo>
                <a:cubicBezTo>
                  <a:pt x="43" y="8"/>
                  <a:pt x="34" y="3"/>
                  <a:pt x="33" y="0"/>
                </a:cubicBez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cubicBezTo>
                  <a:pt x="0" y="19"/>
                  <a:pt x="0" y="19"/>
                  <a:pt x="0" y="19"/>
                </a:cubicBezTo>
                <a:cubicBezTo>
                  <a:pt x="0" y="20"/>
                  <a:pt x="0" y="21"/>
                  <a:pt x="0" y="21"/>
                </a:cubicBezTo>
                <a:cubicBezTo>
                  <a:pt x="0" y="23"/>
                  <a:pt x="3" y="31"/>
                  <a:pt x="3" y="29"/>
                </a:cubicBezTo>
                <a:cubicBezTo>
                  <a:pt x="4" y="27"/>
                  <a:pt x="8" y="26"/>
                  <a:pt x="9" y="28"/>
                </a:cubicBezTo>
                <a:cubicBezTo>
                  <a:pt x="9" y="31"/>
                  <a:pt x="9" y="35"/>
                  <a:pt x="10" y="32"/>
                </a:cubicBezTo>
                <a:cubicBezTo>
                  <a:pt x="10" y="30"/>
                  <a:pt x="9" y="27"/>
                  <a:pt x="10" y="26"/>
                </a:cubicBezTo>
                <a:cubicBezTo>
                  <a:pt x="12" y="25"/>
                  <a:pt x="14" y="24"/>
                  <a:pt x="15" y="27"/>
                </a:cubicBezTo>
                <a:cubicBezTo>
                  <a:pt x="16" y="31"/>
                  <a:pt x="17" y="35"/>
                  <a:pt x="19" y="37"/>
                </a:cubicBezTo>
                <a:cubicBezTo>
                  <a:pt x="22" y="39"/>
                  <a:pt x="23" y="42"/>
                  <a:pt x="27" y="45"/>
                </a:cubicBezTo>
                <a:cubicBezTo>
                  <a:pt x="31" y="48"/>
                  <a:pt x="32" y="50"/>
                  <a:pt x="35" y="50"/>
                </a:cubicBezTo>
                <a:cubicBezTo>
                  <a:pt x="38" y="51"/>
                  <a:pt x="39" y="53"/>
                  <a:pt x="44" y="56"/>
                </a:cubicBezTo>
                <a:cubicBezTo>
                  <a:pt x="48" y="59"/>
                  <a:pt x="54" y="63"/>
                  <a:pt x="59" y="67"/>
                </a:cubicBezTo>
                <a:cubicBezTo>
                  <a:pt x="59" y="65"/>
                  <a:pt x="60" y="64"/>
                  <a:pt x="60" y="62"/>
                </a:cubicBezTo>
                <a:cubicBezTo>
                  <a:pt x="60" y="62"/>
                  <a:pt x="39" y="49"/>
                  <a:pt x="35" y="45"/>
                </a:cubicBezTo>
                <a:cubicBezTo>
                  <a:pt x="32" y="41"/>
                  <a:pt x="31" y="33"/>
                  <a:pt x="29" y="31"/>
                </a:cubicBezTo>
                <a:cubicBezTo>
                  <a:pt x="26" y="29"/>
                  <a:pt x="25" y="25"/>
                  <a:pt x="30" y="25"/>
                </a:cubicBezTo>
                <a:close/>
              </a:path>
            </a:pathLst>
          </a:custGeom>
          <a:solidFill>
            <a:srgbClr val="FFCCFF"/>
          </a:solidFill>
          <a:ln>
            <a:noFill/>
          </a:ln>
          <a:extLst/>
        </p:spPr>
        <p:txBody>
          <a:bodyPr/>
          <a:lstStyle/>
          <a:p>
            <a:endParaRPr lang="ja-JP" altLang="en-US" dirty="0"/>
          </a:p>
        </p:txBody>
      </p:sp>
      <p:sp>
        <p:nvSpPr>
          <p:cNvPr id="6362" name="Freeform 745"/>
          <p:cNvSpPr>
            <a:spLocks/>
          </p:cNvSpPr>
          <p:nvPr/>
        </p:nvSpPr>
        <p:spPr bwMode="auto">
          <a:xfrm>
            <a:off x="250581" y="2638195"/>
            <a:ext cx="232997" cy="272623"/>
          </a:xfrm>
          <a:custGeom>
            <a:avLst/>
            <a:gdLst>
              <a:gd name="T0" fmla="*/ 2147483647 w 171"/>
              <a:gd name="T1" fmla="*/ 2147483647 h 147"/>
              <a:gd name="T2" fmla="*/ 2147483647 w 171"/>
              <a:gd name="T3" fmla="*/ 2147483647 h 147"/>
              <a:gd name="T4" fmla="*/ 2147483647 w 171"/>
              <a:gd name="T5" fmla="*/ 2147483647 h 147"/>
              <a:gd name="T6" fmla="*/ 2147483647 w 171"/>
              <a:gd name="T7" fmla="*/ 2147483647 h 147"/>
              <a:gd name="T8" fmla="*/ 2147483647 w 171"/>
              <a:gd name="T9" fmla="*/ 2147483647 h 147"/>
              <a:gd name="T10" fmla="*/ 2147483647 w 171"/>
              <a:gd name="T11" fmla="*/ 2147483647 h 147"/>
              <a:gd name="T12" fmla="*/ 2147483647 w 171"/>
              <a:gd name="T13" fmla="*/ 2147483647 h 147"/>
              <a:gd name="T14" fmla="*/ 2147483647 w 171"/>
              <a:gd name="T15" fmla="*/ 2147483647 h 147"/>
              <a:gd name="T16" fmla="*/ 2147483647 w 171"/>
              <a:gd name="T17" fmla="*/ 2147483647 h 147"/>
              <a:gd name="T18" fmla="*/ 2147483647 w 171"/>
              <a:gd name="T19" fmla="*/ 2147483647 h 147"/>
              <a:gd name="T20" fmla="*/ 2147483647 w 171"/>
              <a:gd name="T21" fmla="*/ 2147483647 h 147"/>
              <a:gd name="T22" fmla="*/ 2147483647 w 171"/>
              <a:gd name="T23" fmla="*/ 2147483647 h 147"/>
              <a:gd name="T24" fmla="*/ 2147483647 w 171"/>
              <a:gd name="T25" fmla="*/ 2147483647 h 147"/>
              <a:gd name="T26" fmla="*/ 2147483647 w 171"/>
              <a:gd name="T27" fmla="*/ 2147483647 h 147"/>
              <a:gd name="T28" fmla="*/ 2147483647 w 171"/>
              <a:gd name="T29" fmla="*/ 2147483647 h 147"/>
              <a:gd name="T30" fmla="*/ 2147483647 w 171"/>
              <a:gd name="T31" fmla="*/ 2147483647 h 147"/>
              <a:gd name="T32" fmla="*/ 2147483647 w 171"/>
              <a:gd name="T33" fmla="*/ 2147483647 h 147"/>
              <a:gd name="T34" fmla="*/ 2147483647 w 171"/>
              <a:gd name="T35" fmla="*/ 2147483647 h 147"/>
              <a:gd name="T36" fmla="*/ 2147483647 w 171"/>
              <a:gd name="T37" fmla="*/ 2147483647 h 147"/>
              <a:gd name="T38" fmla="*/ 2147483647 w 171"/>
              <a:gd name="T39" fmla="*/ 2147483647 h 147"/>
              <a:gd name="T40" fmla="*/ 2147483647 w 171"/>
              <a:gd name="T41" fmla="*/ 2147483647 h 147"/>
              <a:gd name="T42" fmla="*/ 2147483647 w 171"/>
              <a:gd name="T43" fmla="*/ 2147483647 h 147"/>
              <a:gd name="T44" fmla="*/ 2147483647 w 171"/>
              <a:gd name="T45" fmla="*/ 2147483647 h 147"/>
              <a:gd name="T46" fmla="*/ 2147483647 w 171"/>
              <a:gd name="T47" fmla="*/ 2147483647 h 147"/>
              <a:gd name="T48" fmla="*/ 2147483647 w 171"/>
              <a:gd name="T49" fmla="*/ 2147483647 h 147"/>
              <a:gd name="T50" fmla="*/ 2147483647 w 171"/>
              <a:gd name="T51" fmla="*/ 2147483647 h 147"/>
              <a:gd name="T52" fmla="*/ 2147483647 w 171"/>
              <a:gd name="T53" fmla="*/ 2147483647 h 147"/>
              <a:gd name="T54" fmla="*/ 2147483647 w 171"/>
              <a:gd name="T55" fmla="*/ 2147483647 h 147"/>
              <a:gd name="T56" fmla="*/ 2147483647 w 171"/>
              <a:gd name="T57" fmla="*/ 2147483647 h 147"/>
              <a:gd name="T58" fmla="*/ 2147483647 w 171"/>
              <a:gd name="T59" fmla="*/ 2147483647 h 147"/>
              <a:gd name="T60" fmla="*/ 2147483647 w 171"/>
              <a:gd name="T61" fmla="*/ 2147483647 h 147"/>
              <a:gd name="T62" fmla="*/ 2147483647 w 171"/>
              <a:gd name="T63" fmla="*/ 2147483647 h 147"/>
              <a:gd name="T64" fmla="*/ 2147483647 w 171"/>
              <a:gd name="T65" fmla="*/ 2147483647 h 147"/>
              <a:gd name="T66" fmla="*/ 2147483647 w 171"/>
              <a:gd name="T67" fmla="*/ 2147483647 h 147"/>
              <a:gd name="T68" fmla="*/ 2147483647 w 171"/>
              <a:gd name="T69" fmla="*/ 2147483647 h 147"/>
              <a:gd name="T70" fmla="*/ 2147483647 w 171"/>
              <a:gd name="T71" fmla="*/ 2147483647 h 147"/>
              <a:gd name="T72" fmla="*/ 2147483647 w 171"/>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47"/>
              <a:gd name="T113" fmla="*/ 171 w 171"/>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47">
                <a:moveTo>
                  <a:pt x="153" y="81"/>
                </a:moveTo>
                <a:cubicBezTo>
                  <a:pt x="152" y="78"/>
                  <a:pt x="151" y="80"/>
                  <a:pt x="148" y="81"/>
                </a:cubicBezTo>
                <a:cubicBezTo>
                  <a:pt x="146" y="82"/>
                  <a:pt x="146" y="83"/>
                  <a:pt x="146" y="80"/>
                </a:cubicBezTo>
                <a:cubicBezTo>
                  <a:pt x="146" y="77"/>
                  <a:pt x="146" y="75"/>
                  <a:pt x="149" y="74"/>
                </a:cubicBezTo>
                <a:cubicBezTo>
                  <a:pt x="151" y="72"/>
                  <a:pt x="153" y="68"/>
                  <a:pt x="155" y="65"/>
                </a:cubicBezTo>
                <a:cubicBezTo>
                  <a:pt x="157" y="62"/>
                  <a:pt x="158" y="60"/>
                  <a:pt x="158" y="62"/>
                </a:cubicBezTo>
                <a:cubicBezTo>
                  <a:pt x="159" y="64"/>
                  <a:pt x="164" y="62"/>
                  <a:pt x="164" y="62"/>
                </a:cubicBezTo>
                <a:cubicBezTo>
                  <a:pt x="164" y="62"/>
                  <a:pt x="164" y="61"/>
                  <a:pt x="165" y="60"/>
                </a:cubicBezTo>
                <a:cubicBezTo>
                  <a:pt x="165" y="60"/>
                  <a:pt x="165" y="60"/>
                  <a:pt x="165" y="60"/>
                </a:cubicBezTo>
                <a:cubicBezTo>
                  <a:pt x="165" y="60"/>
                  <a:pt x="165" y="60"/>
                  <a:pt x="165" y="60"/>
                </a:cubicBezTo>
                <a:cubicBezTo>
                  <a:pt x="165" y="59"/>
                  <a:pt x="165" y="57"/>
                  <a:pt x="165" y="55"/>
                </a:cubicBezTo>
                <a:cubicBezTo>
                  <a:pt x="165" y="50"/>
                  <a:pt x="168" y="41"/>
                  <a:pt x="170" y="38"/>
                </a:cubicBezTo>
                <a:cubicBezTo>
                  <a:pt x="171" y="35"/>
                  <a:pt x="161" y="35"/>
                  <a:pt x="156" y="34"/>
                </a:cubicBezTo>
                <a:cubicBezTo>
                  <a:pt x="151" y="34"/>
                  <a:pt x="149" y="31"/>
                  <a:pt x="148" y="28"/>
                </a:cubicBezTo>
                <a:cubicBezTo>
                  <a:pt x="148" y="28"/>
                  <a:pt x="148" y="28"/>
                  <a:pt x="148" y="28"/>
                </a:cubicBezTo>
                <a:cubicBezTo>
                  <a:pt x="148" y="28"/>
                  <a:pt x="138" y="29"/>
                  <a:pt x="134" y="26"/>
                </a:cubicBezTo>
                <a:cubicBezTo>
                  <a:pt x="130" y="22"/>
                  <a:pt x="127" y="19"/>
                  <a:pt x="127" y="17"/>
                </a:cubicBezTo>
                <a:cubicBezTo>
                  <a:pt x="127" y="16"/>
                  <a:pt x="126" y="21"/>
                  <a:pt x="123" y="21"/>
                </a:cubicBezTo>
                <a:cubicBezTo>
                  <a:pt x="120" y="21"/>
                  <a:pt x="120" y="20"/>
                  <a:pt x="117" y="16"/>
                </a:cubicBezTo>
                <a:cubicBezTo>
                  <a:pt x="115" y="12"/>
                  <a:pt x="112" y="12"/>
                  <a:pt x="109" y="11"/>
                </a:cubicBezTo>
                <a:cubicBezTo>
                  <a:pt x="106" y="9"/>
                  <a:pt x="103" y="8"/>
                  <a:pt x="100" y="6"/>
                </a:cubicBezTo>
                <a:cubicBezTo>
                  <a:pt x="99" y="4"/>
                  <a:pt x="98" y="3"/>
                  <a:pt x="98" y="1"/>
                </a:cubicBezTo>
                <a:cubicBezTo>
                  <a:pt x="98" y="1"/>
                  <a:pt x="98" y="1"/>
                  <a:pt x="98" y="1"/>
                </a:cubicBezTo>
                <a:cubicBezTo>
                  <a:pt x="98" y="1"/>
                  <a:pt x="98" y="1"/>
                  <a:pt x="98" y="1"/>
                </a:cubicBezTo>
                <a:cubicBezTo>
                  <a:pt x="96" y="1"/>
                  <a:pt x="92" y="0"/>
                  <a:pt x="90" y="2"/>
                </a:cubicBezTo>
                <a:cubicBezTo>
                  <a:pt x="88" y="3"/>
                  <a:pt x="84" y="8"/>
                  <a:pt x="84" y="11"/>
                </a:cubicBezTo>
                <a:cubicBezTo>
                  <a:pt x="84" y="14"/>
                  <a:pt x="85" y="15"/>
                  <a:pt x="82" y="17"/>
                </a:cubicBezTo>
                <a:cubicBezTo>
                  <a:pt x="79" y="19"/>
                  <a:pt x="76" y="21"/>
                  <a:pt x="72" y="22"/>
                </a:cubicBezTo>
                <a:cubicBezTo>
                  <a:pt x="67" y="23"/>
                  <a:pt x="69" y="25"/>
                  <a:pt x="68" y="27"/>
                </a:cubicBezTo>
                <a:cubicBezTo>
                  <a:pt x="67" y="28"/>
                  <a:pt x="67" y="31"/>
                  <a:pt x="64" y="31"/>
                </a:cubicBezTo>
                <a:cubicBezTo>
                  <a:pt x="62" y="31"/>
                  <a:pt x="52" y="31"/>
                  <a:pt x="50" y="29"/>
                </a:cubicBezTo>
                <a:cubicBezTo>
                  <a:pt x="48" y="28"/>
                  <a:pt x="46" y="25"/>
                  <a:pt x="43" y="25"/>
                </a:cubicBezTo>
                <a:cubicBezTo>
                  <a:pt x="41" y="25"/>
                  <a:pt x="38" y="23"/>
                  <a:pt x="40" y="27"/>
                </a:cubicBezTo>
                <a:cubicBezTo>
                  <a:pt x="42" y="31"/>
                  <a:pt x="45" y="38"/>
                  <a:pt x="45" y="39"/>
                </a:cubicBezTo>
                <a:cubicBezTo>
                  <a:pt x="46" y="41"/>
                  <a:pt x="43" y="43"/>
                  <a:pt x="41" y="43"/>
                </a:cubicBezTo>
                <a:cubicBezTo>
                  <a:pt x="38" y="43"/>
                  <a:pt x="34" y="42"/>
                  <a:pt x="33" y="42"/>
                </a:cubicBezTo>
                <a:cubicBezTo>
                  <a:pt x="32" y="42"/>
                  <a:pt x="28" y="44"/>
                  <a:pt x="27" y="42"/>
                </a:cubicBezTo>
                <a:cubicBezTo>
                  <a:pt x="25" y="41"/>
                  <a:pt x="20" y="38"/>
                  <a:pt x="19" y="38"/>
                </a:cubicBezTo>
                <a:cubicBezTo>
                  <a:pt x="18" y="38"/>
                  <a:pt x="9" y="42"/>
                  <a:pt x="5" y="43"/>
                </a:cubicBezTo>
                <a:cubicBezTo>
                  <a:pt x="1" y="44"/>
                  <a:pt x="0" y="45"/>
                  <a:pt x="2" y="46"/>
                </a:cubicBezTo>
                <a:cubicBezTo>
                  <a:pt x="5" y="47"/>
                  <a:pt x="6" y="49"/>
                  <a:pt x="5" y="50"/>
                </a:cubicBezTo>
                <a:cubicBezTo>
                  <a:pt x="3" y="51"/>
                  <a:pt x="1" y="52"/>
                  <a:pt x="2" y="53"/>
                </a:cubicBezTo>
                <a:cubicBezTo>
                  <a:pt x="3" y="53"/>
                  <a:pt x="9" y="56"/>
                  <a:pt x="14" y="57"/>
                </a:cubicBezTo>
                <a:cubicBezTo>
                  <a:pt x="18" y="58"/>
                  <a:pt x="26" y="61"/>
                  <a:pt x="29" y="61"/>
                </a:cubicBezTo>
                <a:cubicBezTo>
                  <a:pt x="32" y="61"/>
                  <a:pt x="35" y="63"/>
                  <a:pt x="38" y="64"/>
                </a:cubicBezTo>
                <a:cubicBezTo>
                  <a:pt x="41" y="66"/>
                  <a:pt x="37" y="66"/>
                  <a:pt x="36" y="67"/>
                </a:cubicBezTo>
                <a:cubicBezTo>
                  <a:pt x="36" y="68"/>
                  <a:pt x="35" y="71"/>
                  <a:pt x="37" y="74"/>
                </a:cubicBezTo>
                <a:cubicBezTo>
                  <a:pt x="39" y="76"/>
                  <a:pt x="44" y="80"/>
                  <a:pt x="46" y="80"/>
                </a:cubicBezTo>
                <a:cubicBezTo>
                  <a:pt x="49" y="80"/>
                  <a:pt x="51" y="84"/>
                  <a:pt x="50" y="87"/>
                </a:cubicBezTo>
                <a:cubicBezTo>
                  <a:pt x="49" y="89"/>
                  <a:pt x="47" y="90"/>
                  <a:pt x="50" y="92"/>
                </a:cubicBezTo>
                <a:cubicBezTo>
                  <a:pt x="53" y="94"/>
                  <a:pt x="57" y="103"/>
                  <a:pt x="55" y="100"/>
                </a:cubicBezTo>
                <a:cubicBezTo>
                  <a:pt x="53" y="98"/>
                  <a:pt x="50" y="91"/>
                  <a:pt x="49" y="94"/>
                </a:cubicBezTo>
                <a:cubicBezTo>
                  <a:pt x="49" y="97"/>
                  <a:pt x="45" y="120"/>
                  <a:pt x="45" y="124"/>
                </a:cubicBezTo>
                <a:cubicBezTo>
                  <a:pt x="44" y="126"/>
                  <a:pt x="43" y="128"/>
                  <a:pt x="41" y="129"/>
                </a:cubicBezTo>
                <a:cubicBezTo>
                  <a:pt x="45" y="133"/>
                  <a:pt x="52" y="137"/>
                  <a:pt x="59" y="138"/>
                </a:cubicBezTo>
                <a:cubicBezTo>
                  <a:pt x="68" y="141"/>
                  <a:pt x="69" y="139"/>
                  <a:pt x="74" y="138"/>
                </a:cubicBezTo>
                <a:cubicBezTo>
                  <a:pt x="78" y="137"/>
                  <a:pt x="79" y="141"/>
                  <a:pt x="84" y="142"/>
                </a:cubicBezTo>
                <a:cubicBezTo>
                  <a:pt x="88" y="144"/>
                  <a:pt x="86" y="144"/>
                  <a:pt x="93" y="146"/>
                </a:cubicBezTo>
                <a:cubicBezTo>
                  <a:pt x="98" y="147"/>
                  <a:pt x="101" y="145"/>
                  <a:pt x="105" y="144"/>
                </a:cubicBezTo>
                <a:cubicBezTo>
                  <a:pt x="104" y="141"/>
                  <a:pt x="102" y="137"/>
                  <a:pt x="104" y="134"/>
                </a:cubicBezTo>
                <a:cubicBezTo>
                  <a:pt x="106" y="131"/>
                  <a:pt x="109" y="126"/>
                  <a:pt x="114" y="126"/>
                </a:cubicBezTo>
                <a:cubicBezTo>
                  <a:pt x="118" y="125"/>
                  <a:pt x="119" y="126"/>
                  <a:pt x="125" y="127"/>
                </a:cubicBezTo>
                <a:cubicBezTo>
                  <a:pt x="131" y="127"/>
                  <a:pt x="135" y="133"/>
                  <a:pt x="141" y="133"/>
                </a:cubicBezTo>
                <a:cubicBezTo>
                  <a:pt x="147" y="133"/>
                  <a:pt x="153" y="129"/>
                  <a:pt x="156" y="126"/>
                </a:cubicBezTo>
                <a:cubicBezTo>
                  <a:pt x="158" y="125"/>
                  <a:pt x="161" y="124"/>
                  <a:pt x="164" y="122"/>
                </a:cubicBezTo>
                <a:cubicBezTo>
                  <a:pt x="164" y="121"/>
                  <a:pt x="164" y="119"/>
                  <a:pt x="164" y="118"/>
                </a:cubicBezTo>
                <a:cubicBezTo>
                  <a:pt x="164" y="116"/>
                  <a:pt x="158" y="118"/>
                  <a:pt x="157" y="115"/>
                </a:cubicBezTo>
                <a:cubicBezTo>
                  <a:pt x="156" y="112"/>
                  <a:pt x="154" y="105"/>
                  <a:pt x="154" y="103"/>
                </a:cubicBezTo>
                <a:cubicBezTo>
                  <a:pt x="153" y="102"/>
                  <a:pt x="155" y="99"/>
                  <a:pt x="157" y="97"/>
                </a:cubicBezTo>
                <a:cubicBezTo>
                  <a:pt x="159" y="95"/>
                  <a:pt x="155" y="92"/>
                  <a:pt x="154" y="90"/>
                </a:cubicBezTo>
                <a:cubicBezTo>
                  <a:pt x="154" y="89"/>
                  <a:pt x="154" y="88"/>
                  <a:pt x="153" y="86"/>
                </a:cubicBezTo>
                <a:cubicBezTo>
                  <a:pt x="154" y="86"/>
                  <a:pt x="154" y="86"/>
                  <a:pt x="154" y="86"/>
                </a:cubicBezTo>
                <a:cubicBezTo>
                  <a:pt x="153" y="86"/>
                  <a:pt x="153" y="86"/>
                  <a:pt x="153" y="86"/>
                </a:cubicBezTo>
                <a:cubicBezTo>
                  <a:pt x="153" y="84"/>
                  <a:pt x="153" y="83"/>
                  <a:pt x="153" y="8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3" name="Freeform 746"/>
          <p:cNvSpPr>
            <a:spLocks/>
          </p:cNvSpPr>
          <p:nvPr/>
        </p:nvSpPr>
        <p:spPr bwMode="auto">
          <a:xfrm>
            <a:off x="449873" y="2745192"/>
            <a:ext cx="80597" cy="630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0 w 58"/>
              <a:gd name="T19" fmla="*/ 2147483647 h 34"/>
              <a:gd name="T20" fmla="*/ 2147483647 w 58"/>
              <a:gd name="T21" fmla="*/ 2147483647 h 34"/>
              <a:gd name="T22" fmla="*/ 2147483647 w 58"/>
              <a:gd name="T23" fmla="*/ 2147483647 h 34"/>
              <a:gd name="T24" fmla="*/ 2147483647 w 58"/>
              <a:gd name="T25" fmla="*/ 2147483647 h 34"/>
              <a:gd name="T26" fmla="*/ 2147483647 w 58"/>
              <a:gd name="T27" fmla="*/ 2147483647 h 34"/>
              <a:gd name="T28" fmla="*/ 2147483647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4"/>
              <a:gd name="T74" fmla="*/ 58 w 58"/>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4">
                <a:moveTo>
                  <a:pt x="42" y="2"/>
                </a:moveTo>
                <a:cubicBezTo>
                  <a:pt x="42" y="2"/>
                  <a:pt x="42" y="2"/>
                  <a:pt x="42" y="2"/>
                </a:cubicBezTo>
                <a:cubicBezTo>
                  <a:pt x="38" y="1"/>
                  <a:pt x="34" y="0"/>
                  <a:pt x="31" y="2"/>
                </a:cubicBezTo>
                <a:cubicBezTo>
                  <a:pt x="27" y="4"/>
                  <a:pt x="19" y="3"/>
                  <a:pt x="19" y="3"/>
                </a:cubicBezTo>
                <a:cubicBezTo>
                  <a:pt x="19" y="3"/>
                  <a:pt x="19" y="3"/>
                  <a:pt x="19" y="3"/>
                </a:cubicBezTo>
                <a:cubicBezTo>
                  <a:pt x="18" y="4"/>
                  <a:pt x="18" y="5"/>
                  <a:pt x="18" y="5"/>
                </a:cubicBezTo>
                <a:cubicBezTo>
                  <a:pt x="18" y="5"/>
                  <a:pt x="13" y="7"/>
                  <a:pt x="12" y="5"/>
                </a:cubicBezTo>
                <a:cubicBezTo>
                  <a:pt x="12" y="3"/>
                  <a:pt x="11" y="5"/>
                  <a:pt x="9" y="8"/>
                </a:cubicBezTo>
                <a:cubicBezTo>
                  <a:pt x="7" y="11"/>
                  <a:pt x="5" y="15"/>
                  <a:pt x="3" y="17"/>
                </a:cubicBezTo>
                <a:cubicBezTo>
                  <a:pt x="0" y="18"/>
                  <a:pt x="0" y="20"/>
                  <a:pt x="0" y="23"/>
                </a:cubicBezTo>
                <a:cubicBezTo>
                  <a:pt x="0" y="26"/>
                  <a:pt x="0" y="25"/>
                  <a:pt x="2" y="24"/>
                </a:cubicBezTo>
                <a:cubicBezTo>
                  <a:pt x="5" y="23"/>
                  <a:pt x="6" y="21"/>
                  <a:pt x="7" y="24"/>
                </a:cubicBezTo>
                <a:cubicBezTo>
                  <a:pt x="7" y="26"/>
                  <a:pt x="7" y="27"/>
                  <a:pt x="7" y="29"/>
                </a:cubicBezTo>
                <a:cubicBezTo>
                  <a:pt x="8" y="29"/>
                  <a:pt x="8" y="29"/>
                  <a:pt x="8" y="29"/>
                </a:cubicBezTo>
                <a:cubicBezTo>
                  <a:pt x="9" y="29"/>
                  <a:pt x="19" y="30"/>
                  <a:pt x="22" y="29"/>
                </a:cubicBezTo>
                <a:cubicBezTo>
                  <a:pt x="25" y="29"/>
                  <a:pt x="26" y="26"/>
                  <a:pt x="28" y="23"/>
                </a:cubicBezTo>
                <a:cubicBezTo>
                  <a:pt x="30" y="21"/>
                  <a:pt x="34" y="30"/>
                  <a:pt x="36" y="32"/>
                </a:cubicBezTo>
                <a:cubicBezTo>
                  <a:pt x="38" y="34"/>
                  <a:pt x="38" y="27"/>
                  <a:pt x="39" y="26"/>
                </a:cubicBezTo>
                <a:cubicBezTo>
                  <a:pt x="40" y="25"/>
                  <a:pt x="40" y="21"/>
                  <a:pt x="42" y="23"/>
                </a:cubicBezTo>
                <a:cubicBezTo>
                  <a:pt x="43" y="26"/>
                  <a:pt x="47" y="23"/>
                  <a:pt x="50" y="23"/>
                </a:cubicBezTo>
                <a:cubicBezTo>
                  <a:pt x="53" y="23"/>
                  <a:pt x="53" y="20"/>
                  <a:pt x="55" y="20"/>
                </a:cubicBezTo>
                <a:cubicBezTo>
                  <a:pt x="58" y="20"/>
                  <a:pt x="55" y="17"/>
                  <a:pt x="56" y="14"/>
                </a:cubicBezTo>
                <a:cubicBezTo>
                  <a:pt x="56" y="14"/>
                  <a:pt x="47" y="12"/>
                  <a:pt x="44" y="10"/>
                </a:cubicBezTo>
                <a:cubicBezTo>
                  <a:pt x="42" y="7"/>
                  <a:pt x="42" y="2"/>
                  <a:pt x="42" y="2"/>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4" name="Freeform 747"/>
          <p:cNvSpPr>
            <a:spLocks/>
          </p:cNvSpPr>
          <p:nvPr/>
        </p:nvSpPr>
        <p:spPr bwMode="auto">
          <a:xfrm>
            <a:off x="383931" y="2626469"/>
            <a:ext cx="70338" cy="65958"/>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0 w 51"/>
              <a:gd name="T21" fmla="*/ 2147483647 h 35"/>
              <a:gd name="T22" fmla="*/ 0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2147483647 w 51"/>
              <a:gd name="T37" fmla="*/ 2147483647 h 35"/>
              <a:gd name="T38" fmla="*/ 2147483647 w 51"/>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35"/>
              <a:gd name="T62" fmla="*/ 51 w 51"/>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35">
                <a:moveTo>
                  <a:pt x="47" y="26"/>
                </a:moveTo>
                <a:cubicBezTo>
                  <a:pt x="44" y="24"/>
                  <a:pt x="47" y="23"/>
                  <a:pt x="49" y="21"/>
                </a:cubicBezTo>
                <a:cubicBezTo>
                  <a:pt x="51" y="20"/>
                  <a:pt x="49" y="16"/>
                  <a:pt x="47" y="14"/>
                </a:cubicBezTo>
                <a:cubicBezTo>
                  <a:pt x="46" y="14"/>
                  <a:pt x="46" y="13"/>
                  <a:pt x="46" y="12"/>
                </a:cubicBezTo>
                <a:cubicBezTo>
                  <a:pt x="46" y="12"/>
                  <a:pt x="45" y="9"/>
                  <a:pt x="41" y="6"/>
                </a:cubicBezTo>
                <a:cubicBezTo>
                  <a:pt x="36" y="4"/>
                  <a:pt x="34" y="1"/>
                  <a:pt x="30" y="1"/>
                </a:cubicBezTo>
                <a:cubicBezTo>
                  <a:pt x="27" y="1"/>
                  <a:pt x="23" y="0"/>
                  <a:pt x="22" y="2"/>
                </a:cubicBezTo>
                <a:cubicBezTo>
                  <a:pt x="21" y="4"/>
                  <a:pt x="15" y="5"/>
                  <a:pt x="9" y="3"/>
                </a:cubicBezTo>
                <a:cubicBezTo>
                  <a:pt x="9" y="3"/>
                  <a:pt x="9" y="3"/>
                  <a:pt x="9" y="3"/>
                </a:cubicBezTo>
                <a:cubicBezTo>
                  <a:pt x="7" y="3"/>
                  <a:pt x="4" y="5"/>
                  <a:pt x="3" y="5"/>
                </a:cubicBezTo>
                <a:cubicBezTo>
                  <a:pt x="2" y="6"/>
                  <a:pt x="1" y="7"/>
                  <a:pt x="0" y="8"/>
                </a:cubicBezTo>
                <a:cubicBezTo>
                  <a:pt x="0" y="8"/>
                  <a:pt x="0" y="8"/>
                  <a:pt x="0" y="8"/>
                </a:cubicBezTo>
                <a:cubicBezTo>
                  <a:pt x="0" y="10"/>
                  <a:pt x="1" y="11"/>
                  <a:pt x="2" y="13"/>
                </a:cubicBezTo>
                <a:cubicBezTo>
                  <a:pt x="5" y="15"/>
                  <a:pt x="8" y="16"/>
                  <a:pt x="11" y="18"/>
                </a:cubicBezTo>
                <a:cubicBezTo>
                  <a:pt x="14" y="19"/>
                  <a:pt x="17" y="19"/>
                  <a:pt x="19" y="23"/>
                </a:cubicBezTo>
                <a:cubicBezTo>
                  <a:pt x="22" y="27"/>
                  <a:pt x="22" y="28"/>
                  <a:pt x="25" y="28"/>
                </a:cubicBezTo>
                <a:cubicBezTo>
                  <a:pt x="28" y="28"/>
                  <a:pt x="29" y="23"/>
                  <a:pt x="29" y="24"/>
                </a:cubicBezTo>
                <a:cubicBezTo>
                  <a:pt x="29" y="26"/>
                  <a:pt x="32" y="29"/>
                  <a:pt x="36" y="33"/>
                </a:cubicBezTo>
                <a:cubicBezTo>
                  <a:pt x="38" y="34"/>
                  <a:pt x="40" y="35"/>
                  <a:pt x="43" y="35"/>
                </a:cubicBezTo>
                <a:cubicBezTo>
                  <a:pt x="43" y="35"/>
                  <a:pt x="41" y="27"/>
                  <a:pt x="47" y="2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5" name="Freeform 748"/>
          <p:cNvSpPr>
            <a:spLocks/>
          </p:cNvSpPr>
          <p:nvPr/>
        </p:nvSpPr>
        <p:spPr bwMode="auto">
          <a:xfrm>
            <a:off x="441081" y="2674838"/>
            <a:ext cx="11723" cy="19054"/>
          </a:xfrm>
          <a:custGeom>
            <a:avLst/>
            <a:gdLst>
              <a:gd name="T0" fmla="*/ 2147483647 w 9"/>
              <a:gd name="T1" fmla="*/ 0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6" y="0"/>
                </a:moveTo>
                <a:cubicBezTo>
                  <a:pt x="0" y="1"/>
                  <a:pt x="2" y="9"/>
                  <a:pt x="2" y="9"/>
                </a:cubicBezTo>
                <a:cubicBezTo>
                  <a:pt x="6" y="10"/>
                  <a:pt x="9" y="9"/>
                  <a:pt x="9" y="9"/>
                </a:cubicBezTo>
                <a:cubicBezTo>
                  <a:pt x="9" y="9"/>
                  <a:pt x="9" y="9"/>
                  <a:pt x="9" y="9"/>
                </a:cubicBezTo>
                <a:cubicBezTo>
                  <a:pt x="9" y="9"/>
                  <a:pt x="9" y="8"/>
                  <a:pt x="9" y="7"/>
                </a:cubicBezTo>
                <a:cubicBezTo>
                  <a:pt x="9" y="5"/>
                  <a:pt x="8" y="2"/>
                  <a:pt x="6"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6" name="Freeform 749"/>
          <p:cNvSpPr>
            <a:spLocks/>
          </p:cNvSpPr>
          <p:nvPr/>
        </p:nvSpPr>
        <p:spPr bwMode="auto">
          <a:xfrm>
            <a:off x="395655" y="2560512"/>
            <a:ext cx="73269" cy="87943"/>
          </a:xfrm>
          <a:custGeom>
            <a:avLst/>
            <a:gdLst>
              <a:gd name="T0" fmla="*/ 2147483647 w 52"/>
              <a:gd name="T1" fmla="*/ 2147483647 h 48"/>
              <a:gd name="T2" fmla="*/ 2147483647 w 52"/>
              <a:gd name="T3" fmla="*/ 2147483647 h 48"/>
              <a:gd name="T4" fmla="*/ 2147483647 w 52"/>
              <a:gd name="T5" fmla="*/ 2147483647 h 48"/>
              <a:gd name="T6" fmla="*/ 2147483647 w 52"/>
              <a:gd name="T7" fmla="*/ 2147483647 h 48"/>
              <a:gd name="T8" fmla="*/ 2147483647 w 52"/>
              <a:gd name="T9" fmla="*/ 2147483647 h 48"/>
              <a:gd name="T10" fmla="*/ 2147483647 w 52"/>
              <a:gd name="T11" fmla="*/ 2147483647 h 48"/>
              <a:gd name="T12" fmla="*/ 2147483647 w 52"/>
              <a:gd name="T13" fmla="*/ 2147483647 h 48"/>
              <a:gd name="T14" fmla="*/ 2147483647 w 52"/>
              <a:gd name="T15" fmla="*/ 2147483647 h 48"/>
              <a:gd name="T16" fmla="*/ 2147483647 w 52"/>
              <a:gd name="T17" fmla="*/ 2147483647 h 48"/>
              <a:gd name="T18" fmla="*/ 2147483647 w 52"/>
              <a:gd name="T19" fmla="*/ 2147483647 h 48"/>
              <a:gd name="T20" fmla="*/ 2147483647 w 52"/>
              <a:gd name="T21" fmla="*/ 2147483647 h 48"/>
              <a:gd name="T22" fmla="*/ 2147483647 w 52"/>
              <a:gd name="T23" fmla="*/ 2147483647 h 48"/>
              <a:gd name="T24" fmla="*/ 2147483647 w 52"/>
              <a:gd name="T25" fmla="*/ 2147483647 h 48"/>
              <a:gd name="T26" fmla="*/ 2147483647 w 52"/>
              <a:gd name="T27" fmla="*/ 0 h 48"/>
              <a:gd name="T28" fmla="*/ 2147483647 w 52"/>
              <a:gd name="T29" fmla="*/ 2147483647 h 48"/>
              <a:gd name="T30" fmla="*/ 2147483647 w 52"/>
              <a:gd name="T31" fmla="*/ 2147483647 h 48"/>
              <a:gd name="T32" fmla="*/ 2147483647 w 52"/>
              <a:gd name="T33" fmla="*/ 2147483647 h 48"/>
              <a:gd name="T34" fmla="*/ 2147483647 w 52"/>
              <a:gd name="T35" fmla="*/ 2147483647 h 48"/>
              <a:gd name="T36" fmla="*/ 2147483647 w 52"/>
              <a:gd name="T37" fmla="*/ 2147483647 h 48"/>
              <a:gd name="T38" fmla="*/ 2147483647 w 52"/>
              <a:gd name="T39" fmla="*/ 2147483647 h 48"/>
              <a:gd name="T40" fmla="*/ 2147483647 w 52"/>
              <a:gd name="T41" fmla="*/ 2147483647 h 48"/>
              <a:gd name="T42" fmla="*/ 2147483647 w 52"/>
              <a:gd name="T43" fmla="*/ 2147483647 h 48"/>
              <a:gd name="T44" fmla="*/ 2147483647 w 52"/>
              <a:gd name="T45" fmla="*/ 2147483647 h 48"/>
              <a:gd name="T46" fmla="*/ 2147483647 w 52"/>
              <a:gd name="T47" fmla="*/ 2147483647 h 48"/>
              <a:gd name="T48" fmla="*/ 2147483647 w 52"/>
              <a:gd name="T49" fmla="*/ 2147483647 h 48"/>
              <a:gd name="T50" fmla="*/ 2147483647 w 52"/>
              <a:gd name="T51" fmla="*/ 2147483647 h 48"/>
              <a:gd name="T52" fmla="*/ 2147483647 w 52"/>
              <a:gd name="T53" fmla="*/ 2147483647 h 48"/>
              <a:gd name="T54" fmla="*/ 2147483647 w 52"/>
              <a:gd name="T55" fmla="*/ 2147483647 h 48"/>
              <a:gd name="T56" fmla="*/ 2147483647 w 52"/>
              <a:gd name="T57" fmla="*/ 2147483647 h 48"/>
              <a:gd name="T58" fmla="*/ 2147483647 w 52"/>
              <a:gd name="T59" fmla="*/ 2147483647 h 48"/>
              <a:gd name="T60" fmla="*/ 2147483647 w 52"/>
              <a:gd name="T61" fmla="*/ 2147483647 h 48"/>
              <a:gd name="T62" fmla="*/ 2147483647 w 52"/>
              <a:gd name="T63" fmla="*/ 2147483647 h 48"/>
              <a:gd name="T64" fmla="*/ 2147483647 w 52"/>
              <a:gd name="T65" fmla="*/ 2147483647 h 48"/>
              <a:gd name="T66" fmla="*/ 2147483647 w 52"/>
              <a:gd name="T67" fmla="*/ 2147483647 h 48"/>
              <a:gd name="T68" fmla="*/ 2147483647 w 52"/>
              <a:gd name="T69" fmla="*/ 2147483647 h 48"/>
              <a:gd name="T70" fmla="*/ 2147483647 w 52"/>
              <a:gd name="T71" fmla="*/ 2147483647 h 48"/>
              <a:gd name="T72" fmla="*/ 2147483647 w 52"/>
              <a:gd name="T73" fmla="*/ 2147483647 h 48"/>
              <a:gd name="T74" fmla="*/ 2147483647 w 52"/>
              <a:gd name="T75" fmla="*/ 2147483647 h 48"/>
              <a:gd name="T76" fmla="*/ 2147483647 w 52"/>
              <a:gd name="T77" fmla="*/ 2147483647 h 48"/>
              <a:gd name="T78" fmla="*/ 0 w 52"/>
              <a:gd name="T79" fmla="*/ 2147483647 h 48"/>
              <a:gd name="T80" fmla="*/ 0 w 52"/>
              <a:gd name="T81" fmla="*/ 2147483647 h 48"/>
              <a:gd name="T82" fmla="*/ 0 w 52"/>
              <a:gd name="T83" fmla="*/ 2147483647 h 48"/>
              <a:gd name="T84" fmla="*/ 2147483647 w 52"/>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48"/>
              <a:gd name="T131" fmla="*/ 52 w 52"/>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48">
                <a:moveTo>
                  <a:pt x="13" y="38"/>
                </a:moveTo>
                <a:cubicBezTo>
                  <a:pt x="14" y="36"/>
                  <a:pt x="18" y="37"/>
                  <a:pt x="21" y="37"/>
                </a:cubicBezTo>
                <a:cubicBezTo>
                  <a:pt x="25" y="37"/>
                  <a:pt x="27" y="40"/>
                  <a:pt x="32" y="42"/>
                </a:cubicBezTo>
                <a:cubicBezTo>
                  <a:pt x="36" y="45"/>
                  <a:pt x="37" y="48"/>
                  <a:pt x="37" y="48"/>
                </a:cubicBezTo>
                <a:cubicBezTo>
                  <a:pt x="37" y="48"/>
                  <a:pt x="37" y="48"/>
                  <a:pt x="37" y="48"/>
                </a:cubicBezTo>
                <a:cubicBezTo>
                  <a:pt x="38" y="46"/>
                  <a:pt x="38" y="45"/>
                  <a:pt x="39" y="44"/>
                </a:cubicBezTo>
                <a:cubicBezTo>
                  <a:pt x="39" y="41"/>
                  <a:pt x="36" y="33"/>
                  <a:pt x="35" y="30"/>
                </a:cubicBezTo>
                <a:cubicBezTo>
                  <a:pt x="35" y="27"/>
                  <a:pt x="39" y="29"/>
                  <a:pt x="43" y="29"/>
                </a:cubicBezTo>
                <a:cubicBezTo>
                  <a:pt x="47" y="29"/>
                  <a:pt x="49" y="23"/>
                  <a:pt x="49" y="20"/>
                </a:cubicBezTo>
                <a:cubicBezTo>
                  <a:pt x="48" y="16"/>
                  <a:pt x="46" y="16"/>
                  <a:pt x="49" y="16"/>
                </a:cubicBezTo>
                <a:cubicBezTo>
                  <a:pt x="52" y="15"/>
                  <a:pt x="52" y="11"/>
                  <a:pt x="52" y="7"/>
                </a:cubicBezTo>
                <a:cubicBezTo>
                  <a:pt x="52" y="6"/>
                  <a:pt x="51" y="4"/>
                  <a:pt x="50" y="1"/>
                </a:cubicBezTo>
                <a:cubicBezTo>
                  <a:pt x="50" y="2"/>
                  <a:pt x="50" y="2"/>
                  <a:pt x="49" y="2"/>
                </a:cubicBezTo>
                <a:cubicBezTo>
                  <a:pt x="48" y="2"/>
                  <a:pt x="45" y="0"/>
                  <a:pt x="43" y="0"/>
                </a:cubicBezTo>
                <a:cubicBezTo>
                  <a:pt x="42" y="1"/>
                  <a:pt x="41" y="2"/>
                  <a:pt x="40" y="2"/>
                </a:cubicBezTo>
                <a:cubicBezTo>
                  <a:pt x="38" y="2"/>
                  <a:pt x="34" y="2"/>
                  <a:pt x="33" y="3"/>
                </a:cubicBezTo>
                <a:cubicBezTo>
                  <a:pt x="32" y="3"/>
                  <a:pt x="28" y="7"/>
                  <a:pt x="27" y="8"/>
                </a:cubicBezTo>
                <a:cubicBezTo>
                  <a:pt x="26" y="9"/>
                  <a:pt x="27" y="9"/>
                  <a:pt x="29" y="10"/>
                </a:cubicBezTo>
                <a:cubicBezTo>
                  <a:pt x="30" y="11"/>
                  <a:pt x="32" y="16"/>
                  <a:pt x="29" y="16"/>
                </a:cubicBezTo>
                <a:cubicBezTo>
                  <a:pt x="26" y="15"/>
                  <a:pt x="24" y="16"/>
                  <a:pt x="24" y="14"/>
                </a:cubicBezTo>
                <a:cubicBezTo>
                  <a:pt x="24" y="13"/>
                  <a:pt x="28" y="8"/>
                  <a:pt x="25" y="11"/>
                </a:cubicBezTo>
                <a:cubicBezTo>
                  <a:pt x="22" y="13"/>
                  <a:pt x="22" y="12"/>
                  <a:pt x="19" y="14"/>
                </a:cubicBezTo>
                <a:cubicBezTo>
                  <a:pt x="17" y="15"/>
                  <a:pt x="19" y="19"/>
                  <a:pt x="17" y="20"/>
                </a:cubicBezTo>
                <a:cubicBezTo>
                  <a:pt x="14" y="22"/>
                  <a:pt x="14" y="22"/>
                  <a:pt x="13" y="25"/>
                </a:cubicBezTo>
                <a:cubicBezTo>
                  <a:pt x="11" y="28"/>
                  <a:pt x="11" y="26"/>
                  <a:pt x="11" y="28"/>
                </a:cubicBezTo>
                <a:cubicBezTo>
                  <a:pt x="11" y="30"/>
                  <a:pt x="9" y="32"/>
                  <a:pt x="11" y="32"/>
                </a:cubicBezTo>
                <a:cubicBezTo>
                  <a:pt x="13" y="32"/>
                  <a:pt x="16" y="33"/>
                  <a:pt x="12" y="32"/>
                </a:cubicBezTo>
                <a:cubicBezTo>
                  <a:pt x="8" y="32"/>
                  <a:pt x="8" y="32"/>
                  <a:pt x="8" y="32"/>
                </a:cubicBezTo>
                <a:cubicBezTo>
                  <a:pt x="8" y="32"/>
                  <a:pt x="8" y="32"/>
                  <a:pt x="8" y="32"/>
                </a:cubicBezTo>
                <a:cubicBezTo>
                  <a:pt x="9" y="33"/>
                  <a:pt x="12" y="33"/>
                  <a:pt x="11" y="33"/>
                </a:cubicBezTo>
                <a:cubicBezTo>
                  <a:pt x="10" y="33"/>
                  <a:pt x="7" y="33"/>
                  <a:pt x="7" y="33"/>
                </a:cubicBezTo>
                <a:cubicBezTo>
                  <a:pt x="6" y="33"/>
                  <a:pt x="6" y="33"/>
                  <a:pt x="7" y="33"/>
                </a:cubicBezTo>
                <a:cubicBezTo>
                  <a:pt x="7" y="34"/>
                  <a:pt x="9" y="36"/>
                  <a:pt x="10" y="36"/>
                </a:cubicBezTo>
                <a:cubicBezTo>
                  <a:pt x="11" y="36"/>
                  <a:pt x="9" y="36"/>
                  <a:pt x="8" y="35"/>
                </a:cubicBezTo>
                <a:cubicBezTo>
                  <a:pt x="6" y="34"/>
                  <a:pt x="3" y="34"/>
                  <a:pt x="6" y="36"/>
                </a:cubicBezTo>
                <a:cubicBezTo>
                  <a:pt x="9" y="38"/>
                  <a:pt x="10" y="38"/>
                  <a:pt x="7" y="37"/>
                </a:cubicBezTo>
                <a:cubicBezTo>
                  <a:pt x="3" y="35"/>
                  <a:pt x="3" y="36"/>
                  <a:pt x="4" y="37"/>
                </a:cubicBezTo>
                <a:cubicBezTo>
                  <a:pt x="4" y="37"/>
                  <a:pt x="7" y="39"/>
                  <a:pt x="6" y="39"/>
                </a:cubicBezTo>
                <a:cubicBezTo>
                  <a:pt x="5" y="39"/>
                  <a:pt x="4" y="38"/>
                  <a:pt x="3" y="38"/>
                </a:cubicBezTo>
                <a:cubicBezTo>
                  <a:pt x="2" y="38"/>
                  <a:pt x="1" y="38"/>
                  <a:pt x="0" y="38"/>
                </a:cubicBezTo>
                <a:cubicBezTo>
                  <a:pt x="0" y="38"/>
                  <a:pt x="0" y="39"/>
                  <a:pt x="0" y="39"/>
                </a:cubicBezTo>
                <a:cubicBezTo>
                  <a:pt x="0" y="39"/>
                  <a:pt x="0" y="39"/>
                  <a:pt x="0" y="39"/>
                </a:cubicBezTo>
                <a:cubicBezTo>
                  <a:pt x="6" y="41"/>
                  <a:pt x="12" y="40"/>
                  <a:pt x="13" y="38"/>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7" name="Freeform 750"/>
          <p:cNvSpPr>
            <a:spLocks/>
          </p:cNvSpPr>
          <p:nvPr/>
        </p:nvSpPr>
        <p:spPr bwMode="auto">
          <a:xfrm>
            <a:off x="483578" y="2418337"/>
            <a:ext cx="54219" cy="99669"/>
          </a:xfrm>
          <a:custGeom>
            <a:avLst/>
            <a:gdLst>
              <a:gd name="T0" fmla="*/ 2147483647 w 40"/>
              <a:gd name="T1" fmla="*/ 2147483647 h 54"/>
              <a:gd name="T2" fmla="*/ 2147483647 w 40"/>
              <a:gd name="T3" fmla="*/ 2147483647 h 54"/>
              <a:gd name="T4" fmla="*/ 2147483647 w 40"/>
              <a:gd name="T5" fmla="*/ 2147483647 h 54"/>
              <a:gd name="T6" fmla="*/ 2147483647 w 40"/>
              <a:gd name="T7" fmla="*/ 2147483647 h 54"/>
              <a:gd name="T8" fmla="*/ 2147483647 w 40"/>
              <a:gd name="T9" fmla="*/ 2147483647 h 54"/>
              <a:gd name="T10" fmla="*/ 2147483647 w 40"/>
              <a:gd name="T11" fmla="*/ 2147483647 h 54"/>
              <a:gd name="T12" fmla="*/ 2147483647 w 40"/>
              <a:gd name="T13" fmla="*/ 2147483647 h 54"/>
              <a:gd name="T14" fmla="*/ 2147483647 w 40"/>
              <a:gd name="T15" fmla="*/ 2147483647 h 54"/>
              <a:gd name="T16" fmla="*/ 2147483647 w 40"/>
              <a:gd name="T17" fmla="*/ 2147483647 h 54"/>
              <a:gd name="T18" fmla="*/ 2147483647 w 40"/>
              <a:gd name="T19" fmla="*/ 2147483647 h 54"/>
              <a:gd name="T20" fmla="*/ 2147483647 w 40"/>
              <a:gd name="T21" fmla="*/ 2147483647 h 54"/>
              <a:gd name="T22" fmla="*/ 2147483647 w 40"/>
              <a:gd name="T23" fmla="*/ 2147483647 h 54"/>
              <a:gd name="T24" fmla="*/ 2147483647 w 40"/>
              <a:gd name="T25" fmla="*/ 2147483647 h 54"/>
              <a:gd name="T26" fmla="*/ 2147483647 w 40"/>
              <a:gd name="T27" fmla="*/ 2147483647 h 54"/>
              <a:gd name="T28" fmla="*/ 2147483647 w 40"/>
              <a:gd name="T29" fmla="*/ 2147483647 h 54"/>
              <a:gd name="T30" fmla="*/ 2147483647 w 40"/>
              <a:gd name="T31" fmla="*/ 2147483647 h 54"/>
              <a:gd name="T32" fmla="*/ 2147483647 w 40"/>
              <a:gd name="T33" fmla="*/ 2147483647 h 54"/>
              <a:gd name="T34" fmla="*/ 2147483647 w 40"/>
              <a:gd name="T35" fmla="*/ 2147483647 h 54"/>
              <a:gd name="T36" fmla="*/ 2147483647 w 40"/>
              <a:gd name="T37" fmla="*/ 2147483647 h 54"/>
              <a:gd name="T38" fmla="*/ 2147483647 w 40"/>
              <a:gd name="T39" fmla="*/ 2147483647 h 54"/>
              <a:gd name="T40" fmla="*/ 2147483647 w 40"/>
              <a:gd name="T41" fmla="*/ 2147483647 h 54"/>
              <a:gd name="T42" fmla="*/ 2147483647 w 40"/>
              <a:gd name="T43" fmla="*/ 2147483647 h 54"/>
              <a:gd name="T44" fmla="*/ 2147483647 w 40"/>
              <a:gd name="T45" fmla="*/ 2147483647 h 54"/>
              <a:gd name="T46" fmla="*/ 2147483647 w 40"/>
              <a:gd name="T47" fmla="*/ 2147483647 h 54"/>
              <a:gd name="T48" fmla="*/ 2147483647 w 40"/>
              <a:gd name="T49" fmla="*/ 2147483647 h 54"/>
              <a:gd name="T50" fmla="*/ 2147483647 w 40"/>
              <a:gd name="T51" fmla="*/ 2147483647 h 54"/>
              <a:gd name="T52" fmla="*/ 2147483647 w 40"/>
              <a:gd name="T53" fmla="*/ 2147483647 h 54"/>
              <a:gd name="T54" fmla="*/ 2147483647 w 40"/>
              <a:gd name="T55" fmla="*/ 2147483647 h 54"/>
              <a:gd name="T56" fmla="*/ 0 w 40"/>
              <a:gd name="T57" fmla="*/ 2147483647 h 54"/>
              <a:gd name="T58" fmla="*/ 2147483647 w 40"/>
              <a:gd name="T59" fmla="*/ 2147483647 h 54"/>
              <a:gd name="T60" fmla="*/ 2147483647 w 40"/>
              <a:gd name="T61" fmla="*/ 2147483647 h 54"/>
              <a:gd name="T62" fmla="*/ 2147483647 w 40"/>
              <a:gd name="T63" fmla="*/ 2147483647 h 54"/>
              <a:gd name="T64" fmla="*/ 2147483647 w 40"/>
              <a:gd name="T65" fmla="*/ 2147483647 h 54"/>
              <a:gd name="T66" fmla="*/ 2147483647 w 40"/>
              <a:gd name="T67" fmla="*/ 2147483647 h 54"/>
              <a:gd name="T68" fmla="*/ 2147483647 w 40"/>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54"/>
              <a:gd name="T107" fmla="*/ 40 w 40"/>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54">
                <a:moveTo>
                  <a:pt x="27" y="54"/>
                </a:moveTo>
                <a:cubicBezTo>
                  <a:pt x="27" y="54"/>
                  <a:pt x="27" y="54"/>
                  <a:pt x="27" y="54"/>
                </a:cubicBezTo>
                <a:cubicBezTo>
                  <a:pt x="27" y="53"/>
                  <a:pt x="26" y="52"/>
                  <a:pt x="26" y="52"/>
                </a:cubicBezTo>
                <a:cubicBezTo>
                  <a:pt x="23" y="49"/>
                  <a:pt x="19" y="48"/>
                  <a:pt x="19" y="45"/>
                </a:cubicBezTo>
                <a:cubicBezTo>
                  <a:pt x="18" y="43"/>
                  <a:pt x="21" y="44"/>
                  <a:pt x="23" y="41"/>
                </a:cubicBezTo>
                <a:cubicBezTo>
                  <a:pt x="24" y="39"/>
                  <a:pt x="22" y="39"/>
                  <a:pt x="25" y="36"/>
                </a:cubicBezTo>
                <a:cubicBezTo>
                  <a:pt x="28" y="34"/>
                  <a:pt x="27" y="29"/>
                  <a:pt x="28" y="31"/>
                </a:cubicBezTo>
                <a:cubicBezTo>
                  <a:pt x="29" y="34"/>
                  <a:pt x="29" y="35"/>
                  <a:pt x="31" y="33"/>
                </a:cubicBezTo>
                <a:cubicBezTo>
                  <a:pt x="32" y="31"/>
                  <a:pt x="33" y="31"/>
                  <a:pt x="36" y="28"/>
                </a:cubicBezTo>
                <a:cubicBezTo>
                  <a:pt x="39" y="26"/>
                  <a:pt x="40" y="25"/>
                  <a:pt x="36" y="23"/>
                </a:cubicBezTo>
                <a:cubicBezTo>
                  <a:pt x="31" y="21"/>
                  <a:pt x="29" y="21"/>
                  <a:pt x="29" y="17"/>
                </a:cubicBezTo>
                <a:cubicBezTo>
                  <a:pt x="28" y="13"/>
                  <a:pt x="27" y="13"/>
                  <a:pt x="26" y="11"/>
                </a:cubicBezTo>
                <a:cubicBezTo>
                  <a:pt x="26" y="9"/>
                  <a:pt x="31" y="11"/>
                  <a:pt x="31" y="9"/>
                </a:cubicBezTo>
                <a:cubicBezTo>
                  <a:pt x="32" y="7"/>
                  <a:pt x="32" y="2"/>
                  <a:pt x="32" y="1"/>
                </a:cubicBezTo>
                <a:cubicBezTo>
                  <a:pt x="32" y="0"/>
                  <a:pt x="31" y="1"/>
                  <a:pt x="29" y="1"/>
                </a:cubicBezTo>
                <a:cubicBezTo>
                  <a:pt x="26" y="1"/>
                  <a:pt x="24" y="0"/>
                  <a:pt x="23" y="3"/>
                </a:cubicBezTo>
                <a:cubicBezTo>
                  <a:pt x="21" y="7"/>
                  <a:pt x="19" y="10"/>
                  <a:pt x="18" y="10"/>
                </a:cubicBezTo>
                <a:cubicBezTo>
                  <a:pt x="16" y="10"/>
                  <a:pt x="11" y="9"/>
                  <a:pt x="8" y="10"/>
                </a:cubicBezTo>
                <a:cubicBezTo>
                  <a:pt x="5" y="10"/>
                  <a:pt x="2" y="16"/>
                  <a:pt x="4" y="16"/>
                </a:cubicBezTo>
                <a:cubicBezTo>
                  <a:pt x="6" y="17"/>
                  <a:pt x="6" y="18"/>
                  <a:pt x="8" y="16"/>
                </a:cubicBezTo>
                <a:cubicBezTo>
                  <a:pt x="11" y="14"/>
                  <a:pt x="11" y="14"/>
                  <a:pt x="12" y="13"/>
                </a:cubicBezTo>
                <a:cubicBezTo>
                  <a:pt x="14" y="12"/>
                  <a:pt x="15" y="12"/>
                  <a:pt x="15" y="14"/>
                </a:cubicBezTo>
                <a:cubicBezTo>
                  <a:pt x="15" y="16"/>
                  <a:pt x="17" y="21"/>
                  <a:pt x="16" y="19"/>
                </a:cubicBezTo>
                <a:cubicBezTo>
                  <a:pt x="14" y="18"/>
                  <a:pt x="11" y="15"/>
                  <a:pt x="11" y="17"/>
                </a:cubicBezTo>
                <a:cubicBezTo>
                  <a:pt x="10" y="18"/>
                  <a:pt x="9" y="21"/>
                  <a:pt x="9" y="21"/>
                </a:cubicBezTo>
                <a:cubicBezTo>
                  <a:pt x="9" y="21"/>
                  <a:pt x="6" y="21"/>
                  <a:pt x="5" y="20"/>
                </a:cubicBezTo>
                <a:cubicBezTo>
                  <a:pt x="5" y="19"/>
                  <a:pt x="6" y="19"/>
                  <a:pt x="4" y="21"/>
                </a:cubicBezTo>
                <a:cubicBezTo>
                  <a:pt x="3" y="22"/>
                  <a:pt x="2" y="18"/>
                  <a:pt x="1" y="20"/>
                </a:cubicBezTo>
                <a:cubicBezTo>
                  <a:pt x="0" y="21"/>
                  <a:pt x="0" y="21"/>
                  <a:pt x="0" y="26"/>
                </a:cubicBezTo>
                <a:cubicBezTo>
                  <a:pt x="0" y="30"/>
                  <a:pt x="0" y="35"/>
                  <a:pt x="2" y="38"/>
                </a:cubicBezTo>
                <a:cubicBezTo>
                  <a:pt x="3" y="40"/>
                  <a:pt x="5" y="39"/>
                  <a:pt x="6" y="41"/>
                </a:cubicBezTo>
                <a:cubicBezTo>
                  <a:pt x="7" y="44"/>
                  <a:pt x="7" y="46"/>
                  <a:pt x="6" y="47"/>
                </a:cubicBezTo>
                <a:cubicBezTo>
                  <a:pt x="5" y="49"/>
                  <a:pt x="2" y="49"/>
                  <a:pt x="5" y="52"/>
                </a:cubicBezTo>
                <a:cubicBezTo>
                  <a:pt x="6" y="52"/>
                  <a:pt x="6" y="52"/>
                  <a:pt x="6" y="52"/>
                </a:cubicBezTo>
                <a:cubicBezTo>
                  <a:pt x="13" y="54"/>
                  <a:pt x="22" y="54"/>
                  <a:pt x="27" y="5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8" name="Freeform 751"/>
          <p:cNvSpPr>
            <a:spLocks/>
          </p:cNvSpPr>
          <p:nvPr/>
        </p:nvSpPr>
        <p:spPr bwMode="auto">
          <a:xfrm>
            <a:off x="444012" y="2513609"/>
            <a:ext cx="161192" cy="250637"/>
          </a:xfrm>
          <a:custGeom>
            <a:avLst/>
            <a:gdLst>
              <a:gd name="T0" fmla="*/ 2147483647 w 117"/>
              <a:gd name="T1" fmla="*/ 2147483647 h 135"/>
              <a:gd name="T2" fmla="*/ 2147483647 w 117"/>
              <a:gd name="T3" fmla="*/ 2147483647 h 135"/>
              <a:gd name="T4" fmla="*/ 2147483647 w 117"/>
              <a:gd name="T5" fmla="*/ 2147483647 h 135"/>
              <a:gd name="T6" fmla="*/ 2147483647 w 117"/>
              <a:gd name="T7" fmla="*/ 2147483647 h 135"/>
              <a:gd name="T8" fmla="*/ 2147483647 w 117"/>
              <a:gd name="T9" fmla="*/ 2147483647 h 135"/>
              <a:gd name="T10" fmla="*/ 2147483647 w 117"/>
              <a:gd name="T11" fmla="*/ 2147483647 h 135"/>
              <a:gd name="T12" fmla="*/ 2147483647 w 117"/>
              <a:gd name="T13" fmla="*/ 2147483647 h 135"/>
              <a:gd name="T14" fmla="*/ 2147483647 w 117"/>
              <a:gd name="T15" fmla="*/ 2147483647 h 135"/>
              <a:gd name="T16" fmla="*/ 2147483647 w 117"/>
              <a:gd name="T17" fmla="*/ 2147483647 h 135"/>
              <a:gd name="T18" fmla="*/ 2147483647 w 117"/>
              <a:gd name="T19" fmla="*/ 2147483647 h 135"/>
              <a:gd name="T20" fmla="*/ 2147483647 w 117"/>
              <a:gd name="T21" fmla="*/ 2147483647 h 135"/>
              <a:gd name="T22" fmla="*/ 2147483647 w 117"/>
              <a:gd name="T23" fmla="*/ 2147483647 h 135"/>
              <a:gd name="T24" fmla="*/ 2147483647 w 117"/>
              <a:gd name="T25" fmla="*/ 2147483647 h 135"/>
              <a:gd name="T26" fmla="*/ 2147483647 w 117"/>
              <a:gd name="T27" fmla="*/ 2147483647 h 135"/>
              <a:gd name="T28" fmla="*/ 2147483647 w 117"/>
              <a:gd name="T29" fmla="*/ 2147483647 h 135"/>
              <a:gd name="T30" fmla="*/ 2147483647 w 117"/>
              <a:gd name="T31" fmla="*/ 2147483647 h 135"/>
              <a:gd name="T32" fmla="*/ 2147483647 w 117"/>
              <a:gd name="T33" fmla="*/ 2147483647 h 135"/>
              <a:gd name="T34" fmla="*/ 2147483647 w 117"/>
              <a:gd name="T35" fmla="*/ 0 h 135"/>
              <a:gd name="T36" fmla="*/ 2147483647 w 117"/>
              <a:gd name="T37" fmla="*/ 2147483647 h 135"/>
              <a:gd name="T38" fmla="*/ 2147483647 w 117"/>
              <a:gd name="T39" fmla="*/ 2147483647 h 135"/>
              <a:gd name="T40" fmla="*/ 2147483647 w 117"/>
              <a:gd name="T41" fmla="*/ 2147483647 h 135"/>
              <a:gd name="T42" fmla="*/ 2147483647 w 117"/>
              <a:gd name="T43" fmla="*/ 2147483647 h 135"/>
              <a:gd name="T44" fmla="*/ 2147483647 w 117"/>
              <a:gd name="T45" fmla="*/ 2147483647 h 135"/>
              <a:gd name="T46" fmla="*/ 2147483647 w 117"/>
              <a:gd name="T47" fmla="*/ 2147483647 h 135"/>
              <a:gd name="T48" fmla="*/ 2147483647 w 117"/>
              <a:gd name="T49" fmla="*/ 2147483647 h 135"/>
              <a:gd name="T50" fmla="*/ 2147483647 w 117"/>
              <a:gd name="T51" fmla="*/ 2147483647 h 135"/>
              <a:gd name="T52" fmla="*/ 2147483647 w 117"/>
              <a:gd name="T53" fmla="*/ 2147483647 h 135"/>
              <a:gd name="T54" fmla="*/ 2147483647 w 117"/>
              <a:gd name="T55" fmla="*/ 2147483647 h 135"/>
              <a:gd name="T56" fmla="*/ 2147483647 w 117"/>
              <a:gd name="T57" fmla="*/ 2147483647 h 135"/>
              <a:gd name="T58" fmla="*/ 2147483647 w 117"/>
              <a:gd name="T59" fmla="*/ 2147483647 h 135"/>
              <a:gd name="T60" fmla="*/ 2147483647 w 117"/>
              <a:gd name="T61" fmla="*/ 2147483647 h 135"/>
              <a:gd name="T62" fmla="*/ 2147483647 w 117"/>
              <a:gd name="T63" fmla="*/ 2147483647 h 135"/>
              <a:gd name="T64" fmla="*/ 2147483647 w 117"/>
              <a:gd name="T65" fmla="*/ 2147483647 h 135"/>
              <a:gd name="T66" fmla="*/ 2147483647 w 117"/>
              <a:gd name="T67" fmla="*/ 2147483647 h 135"/>
              <a:gd name="T68" fmla="*/ 0 w 117"/>
              <a:gd name="T69" fmla="*/ 2147483647 h 135"/>
              <a:gd name="T70" fmla="*/ 2147483647 w 117"/>
              <a:gd name="T71" fmla="*/ 2147483647 h 135"/>
              <a:gd name="T72" fmla="*/ 2147483647 w 117"/>
              <a:gd name="T73" fmla="*/ 2147483647 h 135"/>
              <a:gd name="T74" fmla="*/ 2147483647 w 117"/>
              <a:gd name="T75" fmla="*/ 2147483647 h 135"/>
              <a:gd name="T76" fmla="*/ 2147483647 w 117"/>
              <a:gd name="T77" fmla="*/ 2147483647 h 135"/>
              <a:gd name="T78" fmla="*/ 2147483647 w 117"/>
              <a:gd name="T79" fmla="*/ 2147483647 h 135"/>
              <a:gd name="T80" fmla="*/ 2147483647 w 117"/>
              <a:gd name="T81" fmla="*/ 2147483647 h 135"/>
              <a:gd name="T82" fmla="*/ 2147483647 w 117"/>
              <a:gd name="T83" fmla="*/ 2147483647 h 135"/>
              <a:gd name="T84" fmla="*/ 2147483647 w 117"/>
              <a:gd name="T85" fmla="*/ 2147483647 h 135"/>
              <a:gd name="T86" fmla="*/ 2147483647 w 117"/>
              <a:gd name="T87" fmla="*/ 2147483647 h 135"/>
              <a:gd name="T88" fmla="*/ 2147483647 w 117"/>
              <a:gd name="T89" fmla="*/ 2147483647 h 135"/>
              <a:gd name="T90" fmla="*/ 2147483647 w 117"/>
              <a:gd name="T91" fmla="*/ 2147483647 h 135"/>
              <a:gd name="T92" fmla="*/ 2147483647 w 117"/>
              <a:gd name="T93" fmla="*/ 2147483647 h 135"/>
              <a:gd name="T94" fmla="*/ 2147483647 w 117"/>
              <a:gd name="T95" fmla="*/ 2147483647 h 135"/>
              <a:gd name="T96" fmla="*/ 2147483647 w 117"/>
              <a:gd name="T97" fmla="*/ 2147483647 h 135"/>
              <a:gd name="T98" fmla="*/ 2147483647 w 117"/>
              <a:gd name="T99" fmla="*/ 2147483647 h 135"/>
              <a:gd name="T100" fmla="*/ 2147483647 w 117"/>
              <a:gd name="T101" fmla="*/ 2147483647 h 135"/>
              <a:gd name="T102" fmla="*/ 2147483647 w 117"/>
              <a:gd name="T103" fmla="*/ 2147483647 h 135"/>
              <a:gd name="T104" fmla="*/ 2147483647 w 117"/>
              <a:gd name="T105" fmla="*/ 2147483647 h 135"/>
              <a:gd name="T106" fmla="*/ 2147483647 w 117"/>
              <a:gd name="T107" fmla="*/ 2147483647 h 135"/>
              <a:gd name="T108" fmla="*/ 2147483647 w 117"/>
              <a:gd name="T109" fmla="*/ 2147483647 h 135"/>
              <a:gd name="T110" fmla="*/ 2147483647 w 117"/>
              <a:gd name="T111" fmla="*/ 2147483647 h 135"/>
              <a:gd name="T112" fmla="*/ 2147483647 w 117"/>
              <a:gd name="T113" fmla="*/ 2147483647 h 135"/>
              <a:gd name="T114" fmla="*/ 2147483647 w 117"/>
              <a:gd name="T115" fmla="*/ 2147483647 h 135"/>
              <a:gd name="T116" fmla="*/ 2147483647 w 117"/>
              <a:gd name="T117" fmla="*/ 2147483647 h 135"/>
              <a:gd name="T118" fmla="*/ 2147483647 w 117"/>
              <a:gd name="T119" fmla="*/ 2147483647 h 135"/>
              <a:gd name="T120" fmla="*/ 2147483647 w 117"/>
              <a:gd name="T121" fmla="*/ 2147483647 h 135"/>
              <a:gd name="T122" fmla="*/ 2147483647 w 117"/>
              <a:gd name="T123" fmla="*/ 2147483647 h 135"/>
              <a:gd name="T124" fmla="*/ 2147483647 w 117"/>
              <a:gd name="T125" fmla="*/ 2147483647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35"/>
              <a:gd name="T191" fmla="*/ 117 w 117"/>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35">
                <a:moveTo>
                  <a:pt x="115" y="61"/>
                </a:moveTo>
                <a:cubicBezTo>
                  <a:pt x="114" y="59"/>
                  <a:pt x="111" y="51"/>
                  <a:pt x="111" y="49"/>
                </a:cubicBezTo>
                <a:cubicBezTo>
                  <a:pt x="111" y="46"/>
                  <a:pt x="109" y="40"/>
                  <a:pt x="108" y="38"/>
                </a:cubicBezTo>
                <a:cubicBezTo>
                  <a:pt x="106" y="36"/>
                  <a:pt x="109" y="32"/>
                  <a:pt x="110" y="29"/>
                </a:cubicBezTo>
                <a:cubicBezTo>
                  <a:pt x="110" y="27"/>
                  <a:pt x="109" y="23"/>
                  <a:pt x="109" y="19"/>
                </a:cubicBezTo>
                <a:cubicBezTo>
                  <a:pt x="108" y="19"/>
                  <a:pt x="108" y="18"/>
                  <a:pt x="106" y="17"/>
                </a:cubicBezTo>
                <a:cubicBezTo>
                  <a:pt x="103" y="14"/>
                  <a:pt x="98" y="13"/>
                  <a:pt x="99" y="11"/>
                </a:cubicBezTo>
                <a:cubicBezTo>
                  <a:pt x="100" y="9"/>
                  <a:pt x="100" y="3"/>
                  <a:pt x="98" y="5"/>
                </a:cubicBezTo>
                <a:cubicBezTo>
                  <a:pt x="97" y="7"/>
                  <a:pt x="98" y="11"/>
                  <a:pt x="96" y="11"/>
                </a:cubicBezTo>
                <a:cubicBezTo>
                  <a:pt x="94" y="11"/>
                  <a:pt x="93" y="10"/>
                  <a:pt x="90" y="9"/>
                </a:cubicBezTo>
                <a:cubicBezTo>
                  <a:pt x="87" y="9"/>
                  <a:pt x="80" y="12"/>
                  <a:pt x="79" y="13"/>
                </a:cubicBezTo>
                <a:cubicBezTo>
                  <a:pt x="77" y="13"/>
                  <a:pt x="77" y="16"/>
                  <a:pt x="72" y="16"/>
                </a:cubicBezTo>
                <a:cubicBezTo>
                  <a:pt x="68" y="17"/>
                  <a:pt x="62" y="17"/>
                  <a:pt x="64" y="14"/>
                </a:cubicBezTo>
                <a:cubicBezTo>
                  <a:pt x="67" y="12"/>
                  <a:pt x="68" y="10"/>
                  <a:pt x="64" y="10"/>
                </a:cubicBezTo>
                <a:cubicBezTo>
                  <a:pt x="61" y="11"/>
                  <a:pt x="55" y="11"/>
                  <a:pt x="54" y="9"/>
                </a:cubicBezTo>
                <a:cubicBezTo>
                  <a:pt x="54" y="8"/>
                  <a:pt x="56" y="5"/>
                  <a:pt x="55" y="2"/>
                </a:cubicBezTo>
                <a:cubicBezTo>
                  <a:pt x="55" y="2"/>
                  <a:pt x="55" y="2"/>
                  <a:pt x="55" y="2"/>
                </a:cubicBezTo>
                <a:cubicBezTo>
                  <a:pt x="50" y="2"/>
                  <a:pt x="41" y="2"/>
                  <a:pt x="34" y="0"/>
                </a:cubicBezTo>
                <a:cubicBezTo>
                  <a:pt x="37" y="2"/>
                  <a:pt x="38" y="1"/>
                  <a:pt x="38" y="5"/>
                </a:cubicBezTo>
                <a:cubicBezTo>
                  <a:pt x="38" y="8"/>
                  <a:pt x="34" y="6"/>
                  <a:pt x="36" y="10"/>
                </a:cubicBezTo>
                <a:cubicBezTo>
                  <a:pt x="37" y="15"/>
                  <a:pt x="38" y="15"/>
                  <a:pt x="38" y="17"/>
                </a:cubicBezTo>
                <a:cubicBezTo>
                  <a:pt x="38" y="19"/>
                  <a:pt x="41" y="17"/>
                  <a:pt x="43" y="17"/>
                </a:cubicBezTo>
                <a:cubicBezTo>
                  <a:pt x="45" y="17"/>
                  <a:pt x="52" y="24"/>
                  <a:pt x="50" y="23"/>
                </a:cubicBezTo>
                <a:cubicBezTo>
                  <a:pt x="48" y="22"/>
                  <a:pt x="47" y="21"/>
                  <a:pt x="44" y="20"/>
                </a:cubicBezTo>
                <a:cubicBezTo>
                  <a:pt x="42" y="19"/>
                  <a:pt x="41" y="19"/>
                  <a:pt x="39" y="20"/>
                </a:cubicBezTo>
                <a:cubicBezTo>
                  <a:pt x="37" y="20"/>
                  <a:pt x="34" y="20"/>
                  <a:pt x="34" y="23"/>
                </a:cubicBezTo>
                <a:cubicBezTo>
                  <a:pt x="34" y="25"/>
                  <a:pt x="35" y="26"/>
                  <a:pt x="32" y="26"/>
                </a:cubicBezTo>
                <a:cubicBezTo>
                  <a:pt x="28" y="26"/>
                  <a:pt x="27" y="23"/>
                  <a:pt x="24" y="23"/>
                </a:cubicBezTo>
                <a:cubicBezTo>
                  <a:pt x="21" y="23"/>
                  <a:pt x="15" y="22"/>
                  <a:pt x="15" y="23"/>
                </a:cubicBezTo>
                <a:cubicBezTo>
                  <a:pt x="15" y="24"/>
                  <a:pt x="15" y="26"/>
                  <a:pt x="15" y="26"/>
                </a:cubicBezTo>
                <a:cubicBezTo>
                  <a:pt x="16" y="29"/>
                  <a:pt x="17" y="31"/>
                  <a:pt x="17" y="32"/>
                </a:cubicBezTo>
                <a:cubicBezTo>
                  <a:pt x="17" y="36"/>
                  <a:pt x="17" y="40"/>
                  <a:pt x="14" y="41"/>
                </a:cubicBezTo>
                <a:cubicBezTo>
                  <a:pt x="11" y="41"/>
                  <a:pt x="13" y="41"/>
                  <a:pt x="14" y="45"/>
                </a:cubicBezTo>
                <a:cubicBezTo>
                  <a:pt x="14" y="48"/>
                  <a:pt x="12" y="54"/>
                  <a:pt x="8" y="54"/>
                </a:cubicBezTo>
                <a:cubicBezTo>
                  <a:pt x="4" y="54"/>
                  <a:pt x="0" y="52"/>
                  <a:pt x="0" y="55"/>
                </a:cubicBezTo>
                <a:cubicBezTo>
                  <a:pt x="1" y="58"/>
                  <a:pt x="4" y="66"/>
                  <a:pt x="4" y="69"/>
                </a:cubicBezTo>
                <a:cubicBezTo>
                  <a:pt x="3" y="72"/>
                  <a:pt x="1" y="74"/>
                  <a:pt x="3" y="75"/>
                </a:cubicBezTo>
                <a:cubicBezTo>
                  <a:pt x="5" y="77"/>
                  <a:pt x="7" y="81"/>
                  <a:pt x="5" y="82"/>
                </a:cubicBezTo>
                <a:cubicBezTo>
                  <a:pt x="3" y="84"/>
                  <a:pt x="0" y="85"/>
                  <a:pt x="3" y="87"/>
                </a:cubicBezTo>
                <a:cubicBezTo>
                  <a:pt x="5" y="89"/>
                  <a:pt x="6" y="92"/>
                  <a:pt x="6" y="94"/>
                </a:cubicBezTo>
                <a:cubicBezTo>
                  <a:pt x="6" y="97"/>
                  <a:pt x="8" y="102"/>
                  <a:pt x="14" y="102"/>
                </a:cubicBezTo>
                <a:cubicBezTo>
                  <a:pt x="19" y="103"/>
                  <a:pt x="29" y="103"/>
                  <a:pt x="28" y="106"/>
                </a:cubicBezTo>
                <a:cubicBezTo>
                  <a:pt x="26" y="109"/>
                  <a:pt x="23" y="118"/>
                  <a:pt x="23" y="123"/>
                </a:cubicBezTo>
                <a:cubicBezTo>
                  <a:pt x="23" y="125"/>
                  <a:pt x="23" y="127"/>
                  <a:pt x="23" y="128"/>
                </a:cubicBezTo>
                <a:cubicBezTo>
                  <a:pt x="23" y="128"/>
                  <a:pt x="31" y="129"/>
                  <a:pt x="35" y="127"/>
                </a:cubicBezTo>
                <a:cubicBezTo>
                  <a:pt x="39" y="125"/>
                  <a:pt x="45" y="127"/>
                  <a:pt x="49" y="128"/>
                </a:cubicBezTo>
                <a:cubicBezTo>
                  <a:pt x="53" y="129"/>
                  <a:pt x="58" y="135"/>
                  <a:pt x="59" y="133"/>
                </a:cubicBezTo>
                <a:cubicBezTo>
                  <a:pt x="60" y="130"/>
                  <a:pt x="62" y="128"/>
                  <a:pt x="66" y="129"/>
                </a:cubicBezTo>
                <a:cubicBezTo>
                  <a:pt x="69" y="130"/>
                  <a:pt x="67" y="133"/>
                  <a:pt x="71" y="131"/>
                </a:cubicBezTo>
                <a:cubicBezTo>
                  <a:pt x="75" y="129"/>
                  <a:pt x="80" y="127"/>
                  <a:pt x="85" y="127"/>
                </a:cubicBezTo>
                <a:cubicBezTo>
                  <a:pt x="89" y="128"/>
                  <a:pt x="95" y="132"/>
                  <a:pt x="94" y="128"/>
                </a:cubicBezTo>
                <a:cubicBezTo>
                  <a:pt x="92" y="123"/>
                  <a:pt x="88" y="121"/>
                  <a:pt x="92" y="118"/>
                </a:cubicBezTo>
                <a:cubicBezTo>
                  <a:pt x="96" y="116"/>
                  <a:pt x="97" y="114"/>
                  <a:pt x="99" y="112"/>
                </a:cubicBezTo>
                <a:cubicBezTo>
                  <a:pt x="100" y="110"/>
                  <a:pt x="105" y="112"/>
                  <a:pt x="105" y="110"/>
                </a:cubicBezTo>
                <a:cubicBezTo>
                  <a:pt x="105" y="109"/>
                  <a:pt x="88" y="96"/>
                  <a:pt x="87" y="93"/>
                </a:cubicBezTo>
                <a:cubicBezTo>
                  <a:pt x="86" y="90"/>
                  <a:pt x="86" y="88"/>
                  <a:pt x="83" y="84"/>
                </a:cubicBezTo>
                <a:cubicBezTo>
                  <a:pt x="80" y="80"/>
                  <a:pt x="86" y="82"/>
                  <a:pt x="90" y="80"/>
                </a:cubicBezTo>
                <a:cubicBezTo>
                  <a:pt x="93" y="77"/>
                  <a:pt x="101" y="75"/>
                  <a:pt x="103" y="72"/>
                </a:cubicBezTo>
                <a:cubicBezTo>
                  <a:pt x="105" y="70"/>
                  <a:pt x="108" y="66"/>
                  <a:pt x="109" y="68"/>
                </a:cubicBezTo>
                <a:cubicBezTo>
                  <a:pt x="110" y="70"/>
                  <a:pt x="113" y="75"/>
                  <a:pt x="114" y="73"/>
                </a:cubicBezTo>
                <a:cubicBezTo>
                  <a:pt x="116" y="72"/>
                  <a:pt x="117" y="68"/>
                  <a:pt x="117" y="68"/>
                </a:cubicBezTo>
                <a:cubicBezTo>
                  <a:pt x="117" y="68"/>
                  <a:pt x="117" y="68"/>
                  <a:pt x="117" y="68"/>
                </a:cubicBezTo>
                <a:cubicBezTo>
                  <a:pt x="116" y="65"/>
                  <a:pt x="116" y="63"/>
                  <a:pt x="115" y="6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69" name="Freeform 753"/>
          <p:cNvSpPr>
            <a:spLocks/>
          </p:cNvSpPr>
          <p:nvPr/>
        </p:nvSpPr>
        <p:spPr bwMode="auto">
          <a:xfrm>
            <a:off x="744416" y="2468172"/>
            <a:ext cx="171450" cy="164160"/>
          </a:xfrm>
          <a:custGeom>
            <a:avLst/>
            <a:gdLst>
              <a:gd name="T0" fmla="*/ 2147483647 w 124"/>
              <a:gd name="T1" fmla="*/ 2147483647 h 89"/>
              <a:gd name="T2" fmla="*/ 2147483647 w 124"/>
              <a:gd name="T3" fmla="*/ 2147483647 h 89"/>
              <a:gd name="T4" fmla="*/ 2147483647 w 124"/>
              <a:gd name="T5" fmla="*/ 2147483647 h 89"/>
              <a:gd name="T6" fmla="*/ 2147483647 w 124"/>
              <a:gd name="T7" fmla="*/ 2147483647 h 89"/>
              <a:gd name="T8" fmla="*/ 2147483647 w 124"/>
              <a:gd name="T9" fmla="*/ 2147483647 h 89"/>
              <a:gd name="T10" fmla="*/ 2147483647 w 124"/>
              <a:gd name="T11" fmla="*/ 2147483647 h 89"/>
              <a:gd name="T12" fmla="*/ 2147483647 w 124"/>
              <a:gd name="T13" fmla="*/ 2147483647 h 89"/>
              <a:gd name="T14" fmla="*/ 2147483647 w 124"/>
              <a:gd name="T15" fmla="*/ 2147483647 h 89"/>
              <a:gd name="T16" fmla="*/ 2147483647 w 124"/>
              <a:gd name="T17" fmla="*/ 2147483647 h 89"/>
              <a:gd name="T18" fmla="*/ 2147483647 w 124"/>
              <a:gd name="T19" fmla="*/ 2147483647 h 89"/>
              <a:gd name="T20" fmla="*/ 2147483647 w 124"/>
              <a:gd name="T21" fmla="*/ 2147483647 h 89"/>
              <a:gd name="T22" fmla="*/ 2147483647 w 124"/>
              <a:gd name="T23" fmla="*/ 2147483647 h 89"/>
              <a:gd name="T24" fmla="*/ 2147483647 w 124"/>
              <a:gd name="T25" fmla="*/ 2147483647 h 89"/>
              <a:gd name="T26" fmla="*/ 2147483647 w 124"/>
              <a:gd name="T27" fmla="*/ 2147483647 h 89"/>
              <a:gd name="T28" fmla="*/ 2147483647 w 124"/>
              <a:gd name="T29" fmla="*/ 2147483647 h 89"/>
              <a:gd name="T30" fmla="*/ 2147483647 w 124"/>
              <a:gd name="T31" fmla="*/ 2147483647 h 89"/>
              <a:gd name="T32" fmla="*/ 2147483647 w 124"/>
              <a:gd name="T33" fmla="*/ 2147483647 h 89"/>
              <a:gd name="T34" fmla="*/ 2147483647 w 124"/>
              <a:gd name="T35" fmla="*/ 2147483647 h 89"/>
              <a:gd name="T36" fmla="*/ 2147483647 w 124"/>
              <a:gd name="T37" fmla="*/ 2147483647 h 89"/>
              <a:gd name="T38" fmla="*/ 2147483647 w 124"/>
              <a:gd name="T39" fmla="*/ 2147483647 h 89"/>
              <a:gd name="T40" fmla="*/ 2147483647 w 124"/>
              <a:gd name="T41" fmla="*/ 2147483647 h 89"/>
              <a:gd name="T42" fmla="*/ 2147483647 w 124"/>
              <a:gd name="T43" fmla="*/ 2147483647 h 89"/>
              <a:gd name="T44" fmla="*/ 2147483647 w 124"/>
              <a:gd name="T45" fmla="*/ 2147483647 h 89"/>
              <a:gd name="T46" fmla="*/ 2147483647 w 124"/>
              <a:gd name="T47" fmla="*/ 2147483647 h 89"/>
              <a:gd name="T48" fmla="*/ 2147483647 w 124"/>
              <a:gd name="T49" fmla="*/ 0 h 89"/>
              <a:gd name="T50" fmla="*/ 2147483647 w 124"/>
              <a:gd name="T51" fmla="*/ 0 h 89"/>
              <a:gd name="T52" fmla="*/ 2147483647 w 124"/>
              <a:gd name="T53" fmla="*/ 0 h 89"/>
              <a:gd name="T54" fmla="*/ 2147483647 w 124"/>
              <a:gd name="T55" fmla="*/ 2147483647 h 89"/>
              <a:gd name="T56" fmla="*/ 2147483647 w 124"/>
              <a:gd name="T57" fmla="*/ 2147483647 h 89"/>
              <a:gd name="T58" fmla="*/ 2147483647 w 124"/>
              <a:gd name="T59" fmla="*/ 2147483647 h 89"/>
              <a:gd name="T60" fmla="*/ 2147483647 w 124"/>
              <a:gd name="T61" fmla="*/ 2147483647 h 89"/>
              <a:gd name="T62" fmla="*/ 2147483647 w 124"/>
              <a:gd name="T63" fmla="*/ 2147483647 h 89"/>
              <a:gd name="T64" fmla="*/ 2147483647 w 124"/>
              <a:gd name="T65" fmla="*/ 2147483647 h 89"/>
              <a:gd name="T66" fmla="*/ 2147483647 w 124"/>
              <a:gd name="T67" fmla="*/ 2147483647 h 89"/>
              <a:gd name="T68" fmla="*/ 2147483647 w 124"/>
              <a:gd name="T69" fmla="*/ 2147483647 h 89"/>
              <a:gd name="T70" fmla="*/ 2147483647 w 124"/>
              <a:gd name="T71" fmla="*/ 2147483647 h 89"/>
              <a:gd name="T72" fmla="*/ 0 w 124"/>
              <a:gd name="T73" fmla="*/ 2147483647 h 89"/>
              <a:gd name="T74" fmla="*/ 2147483647 w 124"/>
              <a:gd name="T75" fmla="*/ 2147483647 h 89"/>
              <a:gd name="T76" fmla="*/ 2147483647 w 124"/>
              <a:gd name="T77" fmla="*/ 2147483647 h 89"/>
              <a:gd name="T78" fmla="*/ 2147483647 w 124"/>
              <a:gd name="T79" fmla="*/ 2147483647 h 89"/>
              <a:gd name="T80" fmla="*/ 2147483647 w 124"/>
              <a:gd name="T81" fmla="*/ 2147483647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4"/>
              <a:gd name="T124" fmla="*/ 0 h 89"/>
              <a:gd name="T125" fmla="*/ 124 w 124"/>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4" h="89">
                <a:moveTo>
                  <a:pt x="30" y="77"/>
                </a:moveTo>
                <a:cubicBezTo>
                  <a:pt x="38" y="77"/>
                  <a:pt x="51" y="81"/>
                  <a:pt x="56" y="85"/>
                </a:cubicBezTo>
                <a:cubicBezTo>
                  <a:pt x="62" y="89"/>
                  <a:pt x="58" y="85"/>
                  <a:pt x="62" y="82"/>
                </a:cubicBezTo>
                <a:cubicBezTo>
                  <a:pt x="65" y="79"/>
                  <a:pt x="65" y="83"/>
                  <a:pt x="67" y="85"/>
                </a:cubicBezTo>
                <a:cubicBezTo>
                  <a:pt x="69" y="86"/>
                  <a:pt x="71" y="84"/>
                  <a:pt x="74" y="82"/>
                </a:cubicBezTo>
                <a:cubicBezTo>
                  <a:pt x="77" y="80"/>
                  <a:pt x="76" y="83"/>
                  <a:pt x="78" y="86"/>
                </a:cubicBezTo>
                <a:cubicBezTo>
                  <a:pt x="80" y="89"/>
                  <a:pt x="85" y="85"/>
                  <a:pt x="86" y="84"/>
                </a:cubicBezTo>
                <a:cubicBezTo>
                  <a:pt x="88" y="83"/>
                  <a:pt x="92" y="89"/>
                  <a:pt x="95" y="89"/>
                </a:cubicBezTo>
                <a:cubicBezTo>
                  <a:pt x="97" y="89"/>
                  <a:pt x="96" y="83"/>
                  <a:pt x="96" y="79"/>
                </a:cubicBezTo>
                <a:cubicBezTo>
                  <a:pt x="97" y="74"/>
                  <a:pt x="111" y="72"/>
                  <a:pt x="111" y="72"/>
                </a:cubicBezTo>
                <a:cubicBezTo>
                  <a:pt x="111" y="72"/>
                  <a:pt x="111" y="72"/>
                  <a:pt x="111" y="72"/>
                </a:cubicBezTo>
                <a:cubicBezTo>
                  <a:pt x="111" y="72"/>
                  <a:pt x="111" y="72"/>
                  <a:pt x="111" y="72"/>
                </a:cubicBezTo>
                <a:cubicBezTo>
                  <a:pt x="108" y="67"/>
                  <a:pt x="106" y="60"/>
                  <a:pt x="106" y="58"/>
                </a:cubicBezTo>
                <a:cubicBezTo>
                  <a:pt x="106" y="55"/>
                  <a:pt x="106" y="56"/>
                  <a:pt x="110" y="56"/>
                </a:cubicBezTo>
                <a:cubicBezTo>
                  <a:pt x="114" y="57"/>
                  <a:pt x="115" y="58"/>
                  <a:pt x="119" y="54"/>
                </a:cubicBezTo>
                <a:cubicBezTo>
                  <a:pt x="124" y="51"/>
                  <a:pt x="122" y="49"/>
                  <a:pt x="119" y="46"/>
                </a:cubicBezTo>
                <a:cubicBezTo>
                  <a:pt x="116" y="43"/>
                  <a:pt x="112" y="44"/>
                  <a:pt x="110" y="41"/>
                </a:cubicBezTo>
                <a:cubicBezTo>
                  <a:pt x="108" y="38"/>
                  <a:pt x="106" y="34"/>
                  <a:pt x="103" y="30"/>
                </a:cubicBezTo>
                <a:cubicBezTo>
                  <a:pt x="100" y="27"/>
                  <a:pt x="100" y="26"/>
                  <a:pt x="100" y="20"/>
                </a:cubicBezTo>
                <a:cubicBezTo>
                  <a:pt x="100" y="14"/>
                  <a:pt x="103" y="14"/>
                  <a:pt x="98" y="10"/>
                </a:cubicBezTo>
                <a:cubicBezTo>
                  <a:pt x="93" y="6"/>
                  <a:pt x="90" y="4"/>
                  <a:pt x="89" y="5"/>
                </a:cubicBezTo>
                <a:cubicBezTo>
                  <a:pt x="87" y="7"/>
                  <a:pt x="84" y="9"/>
                  <a:pt x="82" y="8"/>
                </a:cubicBezTo>
                <a:cubicBezTo>
                  <a:pt x="81" y="6"/>
                  <a:pt x="81" y="4"/>
                  <a:pt x="78" y="4"/>
                </a:cubicBezTo>
                <a:cubicBezTo>
                  <a:pt x="75" y="4"/>
                  <a:pt x="74" y="7"/>
                  <a:pt x="72" y="4"/>
                </a:cubicBezTo>
                <a:cubicBezTo>
                  <a:pt x="70" y="2"/>
                  <a:pt x="67" y="1"/>
                  <a:pt x="65" y="0"/>
                </a:cubicBezTo>
                <a:cubicBezTo>
                  <a:pt x="65" y="0"/>
                  <a:pt x="65" y="0"/>
                  <a:pt x="65" y="0"/>
                </a:cubicBezTo>
                <a:cubicBezTo>
                  <a:pt x="65" y="0"/>
                  <a:pt x="65" y="0"/>
                  <a:pt x="65" y="0"/>
                </a:cubicBezTo>
                <a:cubicBezTo>
                  <a:pt x="60" y="0"/>
                  <a:pt x="62" y="4"/>
                  <a:pt x="57" y="6"/>
                </a:cubicBezTo>
                <a:cubicBezTo>
                  <a:pt x="51" y="8"/>
                  <a:pt x="44" y="9"/>
                  <a:pt x="44" y="9"/>
                </a:cubicBezTo>
                <a:cubicBezTo>
                  <a:pt x="44" y="9"/>
                  <a:pt x="44" y="12"/>
                  <a:pt x="44" y="16"/>
                </a:cubicBezTo>
                <a:cubicBezTo>
                  <a:pt x="44" y="19"/>
                  <a:pt x="41" y="19"/>
                  <a:pt x="35" y="22"/>
                </a:cubicBezTo>
                <a:cubicBezTo>
                  <a:pt x="30" y="24"/>
                  <a:pt x="34" y="35"/>
                  <a:pt x="30" y="35"/>
                </a:cubicBezTo>
                <a:cubicBezTo>
                  <a:pt x="26" y="35"/>
                  <a:pt x="17" y="39"/>
                  <a:pt x="14" y="42"/>
                </a:cubicBezTo>
                <a:cubicBezTo>
                  <a:pt x="12" y="44"/>
                  <a:pt x="3" y="42"/>
                  <a:pt x="2" y="42"/>
                </a:cubicBezTo>
                <a:cubicBezTo>
                  <a:pt x="3" y="44"/>
                  <a:pt x="4" y="47"/>
                  <a:pt x="6" y="50"/>
                </a:cubicBezTo>
                <a:cubicBezTo>
                  <a:pt x="10" y="54"/>
                  <a:pt x="10" y="58"/>
                  <a:pt x="7" y="62"/>
                </a:cubicBezTo>
                <a:cubicBezTo>
                  <a:pt x="4" y="65"/>
                  <a:pt x="1" y="65"/>
                  <a:pt x="0" y="68"/>
                </a:cubicBezTo>
                <a:cubicBezTo>
                  <a:pt x="0" y="71"/>
                  <a:pt x="5" y="71"/>
                  <a:pt x="5" y="75"/>
                </a:cubicBezTo>
                <a:cubicBezTo>
                  <a:pt x="5" y="78"/>
                  <a:pt x="4" y="80"/>
                  <a:pt x="3" y="83"/>
                </a:cubicBezTo>
                <a:cubicBezTo>
                  <a:pt x="10" y="83"/>
                  <a:pt x="11" y="81"/>
                  <a:pt x="14" y="79"/>
                </a:cubicBezTo>
                <a:cubicBezTo>
                  <a:pt x="17" y="76"/>
                  <a:pt x="22" y="77"/>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0" name="Freeform 754"/>
          <p:cNvSpPr>
            <a:spLocks/>
          </p:cNvSpPr>
          <p:nvPr/>
        </p:nvSpPr>
        <p:spPr bwMode="auto">
          <a:xfrm>
            <a:off x="706316" y="2460843"/>
            <a:ext cx="99646" cy="87943"/>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0 h 48"/>
              <a:gd name="T14" fmla="*/ 2147483647 w 72"/>
              <a:gd name="T15" fmla="*/ 2147483647 h 48"/>
              <a:gd name="T16" fmla="*/ 2147483647 w 72"/>
              <a:gd name="T17" fmla="*/ 2147483647 h 48"/>
              <a:gd name="T18" fmla="*/ 0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48"/>
              <a:gd name="T62" fmla="*/ 72 w 7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48">
                <a:moveTo>
                  <a:pt x="42" y="46"/>
                </a:moveTo>
                <a:cubicBezTo>
                  <a:pt x="45" y="43"/>
                  <a:pt x="54" y="39"/>
                  <a:pt x="58" y="39"/>
                </a:cubicBezTo>
                <a:cubicBezTo>
                  <a:pt x="62" y="39"/>
                  <a:pt x="58" y="28"/>
                  <a:pt x="63" y="26"/>
                </a:cubicBezTo>
                <a:cubicBezTo>
                  <a:pt x="69" y="23"/>
                  <a:pt x="72" y="23"/>
                  <a:pt x="72" y="20"/>
                </a:cubicBezTo>
                <a:cubicBezTo>
                  <a:pt x="72" y="16"/>
                  <a:pt x="72" y="13"/>
                  <a:pt x="72" y="13"/>
                </a:cubicBezTo>
                <a:cubicBezTo>
                  <a:pt x="72" y="13"/>
                  <a:pt x="62" y="5"/>
                  <a:pt x="59" y="5"/>
                </a:cubicBezTo>
                <a:cubicBezTo>
                  <a:pt x="56" y="5"/>
                  <a:pt x="51" y="0"/>
                  <a:pt x="48" y="0"/>
                </a:cubicBezTo>
                <a:cubicBezTo>
                  <a:pt x="45" y="0"/>
                  <a:pt x="35" y="2"/>
                  <a:pt x="28" y="2"/>
                </a:cubicBezTo>
                <a:cubicBezTo>
                  <a:pt x="22" y="2"/>
                  <a:pt x="14" y="0"/>
                  <a:pt x="9" y="2"/>
                </a:cubicBezTo>
                <a:cubicBezTo>
                  <a:pt x="7" y="3"/>
                  <a:pt x="3" y="5"/>
                  <a:pt x="0" y="6"/>
                </a:cubicBezTo>
                <a:cubicBezTo>
                  <a:pt x="0" y="9"/>
                  <a:pt x="0" y="12"/>
                  <a:pt x="1" y="14"/>
                </a:cubicBezTo>
                <a:cubicBezTo>
                  <a:pt x="2" y="16"/>
                  <a:pt x="2" y="19"/>
                  <a:pt x="2" y="21"/>
                </a:cubicBezTo>
                <a:cubicBezTo>
                  <a:pt x="2" y="21"/>
                  <a:pt x="2" y="21"/>
                  <a:pt x="2" y="21"/>
                </a:cubicBezTo>
                <a:cubicBezTo>
                  <a:pt x="8" y="22"/>
                  <a:pt x="8" y="26"/>
                  <a:pt x="10" y="27"/>
                </a:cubicBezTo>
                <a:cubicBezTo>
                  <a:pt x="13" y="27"/>
                  <a:pt x="15" y="26"/>
                  <a:pt x="19" y="26"/>
                </a:cubicBezTo>
                <a:cubicBezTo>
                  <a:pt x="23" y="26"/>
                  <a:pt x="23" y="27"/>
                  <a:pt x="23" y="31"/>
                </a:cubicBezTo>
                <a:cubicBezTo>
                  <a:pt x="23" y="35"/>
                  <a:pt x="21" y="38"/>
                  <a:pt x="21" y="38"/>
                </a:cubicBezTo>
                <a:cubicBezTo>
                  <a:pt x="25" y="38"/>
                  <a:pt x="28" y="38"/>
                  <a:pt x="29" y="40"/>
                </a:cubicBezTo>
                <a:cubicBezTo>
                  <a:pt x="29" y="41"/>
                  <a:pt x="30" y="43"/>
                  <a:pt x="30" y="46"/>
                </a:cubicBezTo>
                <a:cubicBezTo>
                  <a:pt x="31" y="46"/>
                  <a:pt x="40" y="48"/>
                  <a:pt x="42" y="46"/>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1" name="Freeform 755"/>
          <p:cNvSpPr>
            <a:spLocks/>
          </p:cNvSpPr>
          <p:nvPr/>
        </p:nvSpPr>
        <p:spPr bwMode="auto">
          <a:xfrm>
            <a:off x="706316" y="2406612"/>
            <a:ext cx="127488" cy="77683"/>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2147483647 w 93"/>
              <a:gd name="T17" fmla="*/ 2147483647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0 h 43"/>
              <a:gd name="T30" fmla="*/ 2147483647 w 93"/>
              <a:gd name="T31" fmla="*/ 2147483647 h 43"/>
              <a:gd name="T32" fmla="*/ 2147483647 w 93"/>
              <a:gd name="T33" fmla="*/ 2147483647 h 43"/>
              <a:gd name="T34" fmla="*/ 2147483647 w 93"/>
              <a:gd name="T35" fmla="*/ 2147483647 h 43"/>
              <a:gd name="T36" fmla="*/ 2147483647 w 93"/>
              <a:gd name="T37" fmla="*/ 2147483647 h 43"/>
              <a:gd name="T38" fmla="*/ 2147483647 w 93"/>
              <a:gd name="T39" fmla="*/ 2147483647 h 43"/>
              <a:gd name="T40" fmla="*/ 2147483647 w 93"/>
              <a:gd name="T41" fmla="*/ 2147483647 h 43"/>
              <a:gd name="T42" fmla="*/ 2147483647 w 93"/>
              <a:gd name="T43" fmla="*/ 2147483647 h 43"/>
              <a:gd name="T44" fmla="*/ 0 w 93"/>
              <a:gd name="T45" fmla="*/ 2147483647 h 43"/>
              <a:gd name="T46" fmla="*/ 0 w 93"/>
              <a:gd name="T47" fmla="*/ 2147483647 h 43"/>
              <a:gd name="T48" fmla="*/ 2147483647 w 93"/>
              <a:gd name="T49" fmla="*/ 2147483647 h 43"/>
              <a:gd name="T50" fmla="*/ 2147483647 w 9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43"/>
              <a:gd name="T80" fmla="*/ 93 w 93"/>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43">
                <a:moveTo>
                  <a:pt x="28" y="32"/>
                </a:moveTo>
                <a:cubicBezTo>
                  <a:pt x="35" y="32"/>
                  <a:pt x="45" y="30"/>
                  <a:pt x="48" y="30"/>
                </a:cubicBezTo>
                <a:cubicBezTo>
                  <a:pt x="51" y="30"/>
                  <a:pt x="56" y="35"/>
                  <a:pt x="59" y="35"/>
                </a:cubicBezTo>
                <a:cubicBezTo>
                  <a:pt x="62" y="35"/>
                  <a:pt x="72" y="43"/>
                  <a:pt x="72" y="43"/>
                </a:cubicBezTo>
                <a:cubicBezTo>
                  <a:pt x="72" y="43"/>
                  <a:pt x="79" y="42"/>
                  <a:pt x="85" y="40"/>
                </a:cubicBezTo>
                <a:cubicBezTo>
                  <a:pt x="90" y="38"/>
                  <a:pt x="88" y="34"/>
                  <a:pt x="93" y="34"/>
                </a:cubicBezTo>
                <a:cubicBezTo>
                  <a:pt x="93" y="34"/>
                  <a:pt x="93" y="34"/>
                  <a:pt x="93" y="34"/>
                </a:cubicBezTo>
                <a:cubicBezTo>
                  <a:pt x="93" y="34"/>
                  <a:pt x="93" y="34"/>
                  <a:pt x="93" y="34"/>
                </a:cubicBezTo>
                <a:cubicBezTo>
                  <a:pt x="92" y="33"/>
                  <a:pt x="92" y="33"/>
                  <a:pt x="92" y="32"/>
                </a:cubicBezTo>
                <a:cubicBezTo>
                  <a:pt x="92" y="29"/>
                  <a:pt x="90" y="27"/>
                  <a:pt x="88" y="23"/>
                </a:cubicBezTo>
                <a:cubicBezTo>
                  <a:pt x="85" y="18"/>
                  <a:pt x="91" y="17"/>
                  <a:pt x="88" y="14"/>
                </a:cubicBezTo>
                <a:cubicBezTo>
                  <a:pt x="86" y="12"/>
                  <a:pt x="82" y="10"/>
                  <a:pt x="82" y="8"/>
                </a:cubicBezTo>
                <a:cubicBezTo>
                  <a:pt x="82" y="8"/>
                  <a:pt x="82" y="8"/>
                  <a:pt x="82" y="8"/>
                </a:cubicBezTo>
                <a:cubicBezTo>
                  <a:pt x="82" y="8"/>
                  <a:pt x="76" y="8"/>
                  <a:pt x="70" y="8"/>
                </a:cubicBezTo>
                <a:cubicBezTo>
                  <a:pt x="65" y="8"/>
                  <a:pt x="59" y="0"/>
                  <a:pt x="53" y="0"/>
                </a:cubicBezTo>
                <a:cubicBezTo>
                  <a:pt x="49" y="0"/>
                  <a:pt x="47" y="0"/>
                  <a:pt x="43" y="2"/>
                </a:cubicBezTo>
                <a:cubicBezTo>
                  <a:pt x="43" y="3"/>
                  <a:pt x="43" y="4"/>
                  <a:pt x="43" y="5"/>
                </a:cubicBezTo>
                <a:cubicBezTo>
                  <a:pt x="43" y="9"/>
                  <a:pt x="43" y="13"/>
                  <a:pt x="41" y="14"/>
                </a:cubicBezTo>
                <a:cubicBezTo>
                  <a:pt x="39" y="15"/>
                  <a:pt x="35" y="20"/>
                  <a:pt x="32" y="18"/>
                </a:cubicBezTo>
                <a:cubicBezTo>
                  <a:pt x="29" y="16"/>
                  <a:pt x="24" y="10"/>
                  <a:pt x="21" y="8"/>
                </a:cubicBezTo>
                <a:cubicBezTo>
                  <a:pt x="18" y="6"/>
                  <a:pt x="18" y="5"/>
                  <a:pt x="15" y="6"/>
                </a:cubicBezTo>
                <a:cubicBezTo>
                  <a:pt x="13" y="7"/>
                  <a:pt x="8" y="7"/>
                  <a:pt x="6" y="12"/>
                </a:cubicBezTo>
                <a:cubicBezTo>
                  <a:pt x="3" y="17"/>
                  <a:pt x="1" y="21"/>
                  <a:pt x="0" y="25"/>
                </a:cubicBezTo>
                <a:cubicBezTo>
                  <a:pt x="0" y="28"/>
                  <a:pt x="0" y="32"/>
                  <a:pt x="0" y="36"/>
                </a:cubicBezTo>
                <a:cubicBezTo>
                  <a:pt x="3" y="35"/>
                  <a:pt x="7" y="33"/>
                  <a:pt x="9" y="32"/>
                </a:cubicBezTo>
                <a:cubicBezTo>
                  <a:pt x="14" y="30"/>
                  <a:pt x="22" y="32"/>
                  <a:pt x="28" y="32"/>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2" name="Freeform 758"/>
          <p:cNvSpPr>
            <a:spLocks/>
          </p:cNvSpPr>
          <p:nvPr/>
        </p:nvSpPr>
        <p:spPr bwMode="auto">
          <a:xfrm>
            <a:off x="589086" y="2512144"/>
            <a:ext cx="177311" cy="196406"/>
          </a:xfrm>
          <a:custGeom>
            <a:avLst/>
            <a:gdLst>
              <a:gd name="T0" fmla="*/ 2147483647 w 129"/>
              <a:gd name="T1" fmla="*/ 2147483647 h 106"/>
              <a:gd name="T2" fmla="*/ 2147483647 w 129"/>
              <a:gd name="T3" fmla="*/ 2147483647 h 106"/>
              <a:gd name="T4" fmla="*/ 2147483647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2147483647 h 106"/>
              <a:gd name="T16" fmla="*/ 2147483647 w 129"/>
              <a:gd name="T17" fmla="*/ 2147483647 h 106"/>
              <a:gd name="T18" fmla="*/ 2147483647 w 129"/>
              <a:gd name="T19" fmla="*/ 2147483647 h 106"/>
              <a:gd name="T20" fmla="*/ 2147483647 w 129"/>
              <a:gd name="T21" fmla="*/ 2147483647 h 106"/>
              <a:gd name="T22" fmla="*/ 2147483647 w 129"/>
              <a:gd name="T23" fmla="*/ 2147483647 h 106"/>
              <a:gd name="T24" fmla="*/ 2147483647 w 129"/>
              <a:gd name="T25" fmla="*/ 2147483647 h 106"/>
              <a:gd name="T26" fmla="*/ 2147483647 w 129"/>
              <a:gd name="T27" fmla="*/ 2147483647 h 106"/>
              <a:gd name="T28" fmla="*/ 2147483647 w 129"/>
              <a:gd name="T29" fmla="*/ 2147483647 h 106"/>
              <a:gd name="T30" fmla="*/ 2147483647 w 129"/>
              <a:gd name="T31" fmla="*/ 2147483647 h 106"/>
              <a:gd name="T32" fmla="*/ 2147483647 w 129"/>
              <a:gd name="T33" fmla="*/ 2147483647 h 106"/>
              <a:gd name="T34" fmla="*/ 2147483647 w 129"/>
              <a:gd name="T35" fmla="*/ 2147483647 h 106"/>
              <a:gd name="T36" fmla="*/ 2147483647 w 129"/>
              <a:gd name="T37" fmla="*/ 2147483647 h 106"/>
              <a:gd name="T38" fmla="*/ 2147483647 w 129"/>
              <a:gd name="T39" fmla="*/ 2147483647 h 106"/>
              <a:gd name="T40" fmla="*/ 2147483647 w 129"/>
              <a:gd name="T41" fmla="*/ 2147483647 h 106"/>
              <a:gd name="T42" fmla="*/ 2147483647 w 129"/>
              <a:gd name="T43" fmla="*/ 2147483647 h 106"/>
              <a:gd name="T44" fmla="*/ 2147483647 w 129"/>
              <a:gd name="T45" fmla="*/ 2147483647 h 106"/>
              <a:gd name="T46" fmla="*/ 2147483647 w 129"/>
              <a:gd name="T47" fmla="*/ 2147483647 h 106"/>
              <a:gd name="T48" fmla="*/ 2147483647 w 129"/>
              <a:gd name="T49" fmla="*/ 2147483647 h 106"/>
              <a:gd name="T50" fmla="*/ 2147483647 w 129"/>
              <a:gd name="T51" fmla="*/ 2147483647 h 106"/>
              <a:gd name="T52" fmla="*/ 2147483647 w 129"/>
              <a:gd name="T53" fmla="*/ 2147483647 h 106"/>
              <a:gd name="T54" fmla="*/ 2147483647 w 129"/>
              <a:gd name="T55" fmla="*/ 2147483647 h 106"/>
              <a:gd name="T56" fmla="*/ 2147483647 w 129"/>
              <a:gd name="T57" fmla="*/ 2147483647 h 106"/>
              <a:gd name="T58" fmla="*/ 2147483647 w 129"/>
              <a:gd name="T59" fmla="*/ 2147483647 h 106"/>
              <a:gd name="T60" fmla="*/ 2147483647 w 129"/>
              <a:gd name="T61" fmla="*/ 2147483647 h 106"/>
              <a:gd name="T62" fmla="*/ 2147483647 w 129"/>
              <a:gd name="T63" fmla="*/ 2147483647 h 106"/>
              <a:gd name="T64" fmla="*/ 2147483647 w 129"/>
              <a:gd name="T65" fmla="*/ 2147483647 h 106"/>
              <a:gd name="T66" fmla="*/ 2147483647 w 129"/>
              <a:gd name="T67" fmla="*/ 2147483647 h 106"/>
              <a:gd name="T68" fmla="*/ 2147483647 w 129"/>
              <a:gd name="T69" fmla="*/ 2147483647 h 106"/>
              <a:gd name="T70" fmla="*/ 2147483647 w 129"/>
              <a:gd name="T71" fmla="*/ 2147483647 h 106"/>
              <a:gd name="T72" fmla="*/ 2147483647 w 129"/>
              <a:gd name="T73" fmla="*/ 2147483647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06"/>
              <a:gd name="T113" fmla="*/ 129 w 129"/>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06">
                <a:moveTo>
                  <a:pt x="4" y="30"/>
                </a:moveTo>
                <a:cubicBezTo>
                  <a:pt x="3" y="33"/>
                  <a:pt x="0" y="37"/>
                  <a:pt x="2" y="39"/>
                </a:cubicBezTo>
                <a:cubicBezTo>
                  <a:pt x="3" y="41"/>
                  <a:pt x="5" y="47"/>
                  <a:pt x="5" y="50"/>
                </a:cubicBezTo>
                <a:cubicBezTo>
                  <a:pt x="5" y="52"/>
                  <a:pt x="8" y="60"/>
                  <a:pt x="9" y="62"/>
                </a:cubicBezTo>
                <a:cubicBezTo>
                  <a:pt x="10" y="65"/>
                  <a:pt x="12" y="72"/>
                  <a:pt x="12" y="72"/>
                </a:cubicBezTo>
                <a:cubicBezTo>
                  <a:pt x="12" y="72"/>
                  <a:pt x="14" y="75"/>
                  <a:pt x="18" y="76"/>
                </a:cubicBezTo>
                <a:cubicBezTo>
                  <a:pt x="23" y="76"/>
                  <a:pt x="23" y="78"/>
                  <a:pt x="24" y="80"/>
                </a:cubicBezTo>
                <a:cubicBezTo>
                  <a:pt x="26" y="82"/>
                  <a:pt x="26" y="86"/>
                  <a:pt x="29" y="85"/>
                </a:cubicBezTo>
                <a:cubicBezTo>
                  <a:pt x="32" y="84"/>
                  <a:pt x="33" y="79"/>
                  <a:pt x="37" y="81"/>
                </a:cubicBezTo>
                <a:cubicBezTo>
                  <a:pt x="41" y="83"/>
                  <a:pt x="42" y="84"/>
                  <a:pt x="46" y="86"/>
                </a:cubicBezTo>
                <a:cubicBezTo>
                  <a:pt x="50" y="89"/>
                  <a:pt x="57" y="92"/>
                  <a:pt x="57" y="95"/>
                </a:cubicBezTo>
                <a:cubicBezTo>
                  <a:pt x="57" y="95"/>
                  <a:pt x="62" y="100"/>
                  <a:pt x="65" y="97"/>
                </a:cubicBezTo>
                <a:cubicBezTo>
                  <a:pt x="67" y="95"/>
                  <a:pt x="67" y="93"/>
                  <a:pt x="74" y="95"/>
                </a:cubicBezTo>
                <a:cubicBezTo>
                  <a:pt x="81" y="97"/>
                  <a:pt x="93" y="93"/>
                  <a:pt x="96" y="97"/>
                </a:cubicBezTo>
                <a:cubicBezTo>
                  <a:pt x="100" y="100"/>
                  <a:pt x="104" y="106"/>
                  <a:pt x="104" y="106"/>
                </a:cubicBezTo>
                <a:cubicBezTo>
                  <a:pt x="106" y="106"/>
                  <a:pt x="107" y="104"/>
                  <a:pt x="107" y="99"/>
                </a:cubicBezTo>
                <a:cubicBezTo>
                  <a:pt x="107" y="94"/>
                  <a:pt x="106" y="93"/>
                  <a:pt x="110" y="88"/>
                </a:cubicBezTo>
                <a:cubicBezTo>
                  <a:pt x="114" y="82"/>
                  <a:pt x="120" y="81"/>
                  <a:pt x="124" y="81"/>
                </a:cubicBezTo>
                <a:cubicBezTo>
                  <a:pt x="129" y="80"/>
                  <a:pt x="124" y="75"/>
                  <a:pt x="124" y="71"/>
                </a:cubicBezTo>
                <a:cubicBezTo>
                  <a:pt x="124" y="68"/>
                  <a:pt x="126" y="70"/>
                  <a:pt x="120" y="65"/>
                </a:cubicBezTo>
                <a:cubicBezTo>
                  <a:pt x="114" y="60"/>
                  <a:pt x="119" y="56"/>
                  <a:pt x="119" y="51"/>
                </a:cubicBezTo>
                <a:cubicBezTo>
                  <a:pt x="119" y="47"/>
                  <a:pt x="114" y="47"/>
                  <a:pt x="114" y="44"/>
                </a:cubicBezTo>
                <a:cubicBezTo>
                  <a:pt x="115" y="41"/>
                  <a:pt x="118" y="41"/>
                  <a:pt x="121" y="38"/>
                </a:cubicBezTo>
                <a:cubicBezTo>
                  <a:pt x="124" y="34"/>
                  <a:pt x="124" y="30"/>
                  <a:pt x="120" y="26"/>
                </a:cubicBezTo>
                <a:cubicBezTo>
                  <a:pt x="117" y="21"/>
                  <a:pt x="116" y="16"/>
                  <a:pt x="115" y="12"/>
                </a:cubicBezTo>
                <a:cubicBezTo>
                  <a:pt x="114" y="8"/>
                  <a:pt x="92" y="11"/>
                  <a:pt x="82" y="10"/>
                </a:cubicBezTo>
                <a:cubicBezTo>
                  <a:pt x="75" y="10"/>
                  <a:pt x="69" y="9"/>
                  <a:pt x="66" y="7"/>
                </a:cubicBezTo>
                <a:cubicBezTo>
                  <a:pt x="66" y="7"/>
                  <a:pt x="66" y="7"/>
                  <a:pt x="66" y="7"/>
                </a:cubicBezTo>
                <a:cubicBezTo>
                  <a:pt x="65" y="11"/>
                  <a:pt x="65" y="12"/>
                  <a:pt x="61" y="10"/>
                </a:cubicBezTo>
                <a:cubicBezTo>
                  <a:pt x="57" y="8"/>
                  <a:pt x="56" y="6"/>
                  <a:pt x="54" y="4"/>
                </a:cubicBezTo>
                <a:cubicBezTo>
                  <a:pt x="53" y="2"/>
                  <a:pt x="48" y="0"/>
                  <a:pt x="46" y="1"/>
                </a:cubicBezTo>
                <a:cubicBezTo>
                  <a:pt x="44" y="1"/>
                  <a:pt x="32" y="8"/>
                  <a:pt x="29" y="9"/>
                </a:cubicBezTo>
                <a:cubicBezTo>
                  <a:pt x="25" y="11"/>
                  <a:pt x="13" y="16"/>
                  <a:pt x="8" y="16"/>
                </a:cubicBezTo>
                <a:cubicBezTo>
                  <a:pt x="3" y="17"/>
                  <a:pt x="8" y="20"/>
                  <a:pt x="5" y="20"/>
                </a:cubicBezTo>
                <a:cubicBezTo>
                  <a:pt x="4" y="20"/>
                  <a:pt x="3" y="20"/>
                  <a:pt x="3" y="20"/>
                </a:cubicBezTo>
                <a:cubicBezTo>
                  <a:pt x="3" y="20"/>
                  <a:pt x="3" y="20"/>
                  <a:pt x="3" y="20"/>
                </a:cubicBezTo>
                <a:cubicBezTo>
                  <a:pt x="3" y="24"/>
                  <a:pt x="4" y="28"/>
                  <a:pt x="4" y="3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3" name="Freeform 759"/>
          <p:cNvSpPr>
            <a:spLocks/>
          </p:cNvSpPr>
          <p:nvPr/>
        </p:nvSpPr>
        <p:spPr bwMode="auto">
          <a:xfrm>
            <a:off x="696058" y="2721741"/>
            <a:ext cx="164123" cy="143640"/>
          </a:xfrm>
          <a:custGeom>
            <a:avLst/>
            <a:gdLst>
              <a:gd name="T0" fmla="*/ 2147483647 w 121"/>
              <a:gd name="T1" fmla="*/ 2147483647 h 78"/>
              <a:gd name="T2" fmla="*/ 2147483647 w 121"/>
              <a:gd name="T3" fmla="*/ 2147483647 h 78"/>
              <a:gd name="T4" fmla="*/ 2147483647 w 121"/>
              <a:gd name="T5" fmla="*/ 0 h 78"/>
              <a:gd name="T6" fmla="*/ 2147483647 w 121"/>
              <a:gd name="T7" fmla="*/ 2147483647 h 78"/>
              <a:gd name="T8" fmla="*/ 2147483647 w 121"/>
              <a:gd name="T9" fmla="*/ 2147483647 h 78"/>
              <a:gd name="T10" fmla="*/ 2147483647 w 121"/>
              <a:gd name="T11" fmla="*/ 2147483647 h 78"/>
              <a:gd name="T12" fmla="*/ 2147483647 w 121"/>
              <a:gd name="T13" fmla="*/ 2147483647 h 78"/>
              <a:gd name="T14" fmla="*/ 2147483647 w 121"/>
              <a:gd name="T15" fmla="*/ 2147483647 h 78"/>
              <a:gd name="T16" fmla="*/ 2147483647 w 121"/>
              <a:gd name="T17" fmla="*/ 2147483647 h 78"/>
              <a:gd name="T18" fmla="*/ 2147483647 w 121"/>
              <a:gd name="T19" fmla="*/ 2147483647 h 78"/>
              <a:gd name="T20" fmla="*/ 2147483647 w 121"/>
              <a:gd name="T21" fmla="*/ 2147483647 h 78"/>
              <a:gd name="T22" fmla="*/ 2147483647 w 121"/>
              <a:gd name="T23" fmla="*/ 2147483647 h 78"/>
              <a:gd name="T24" fmla="*/ 2147483647 w 121"/>
              <a:gd name="T25" fmla="*/ 2147483647 h 78"/>
              <a:gd name="T26" fmla="*/ 2147483647 w 121"/>
              <a:gd name="T27" fmla="*/ 2147483647 h 78"/>
              <a:gd name="T28" fmla="*/ 2147483647 w 121"/>
              <a:gd name="T29" fmla="*/ 2147483647 h 78"/>
              <a:gd name="T30" fmla="*/ 2147483647 w 121"/>
              <a:gd name="T31" fmla="*/ 2147483647 h 78"/>
              <a:gd name="T32" fmla="*/ 2147483647 w 121"/>
              <a:gd name="T33" fmla="*/ 2147483647 h 78"/>
              <a:gd name="T34" fmla="*/ 2147483647 w 121"/>
              <a:gd name="T35" fmla="*/ 2147483647 h 78"/>
              <a:gd name="T36" fmla="*/ 2147483647 w 121"/>
              <a:gd name="T37" fmla="*/ 2147483647 h 78"/>
              <a:gd name="T38" fmla="*/ 2147483647 w 121"/>
              <a:gd name="T39" fmla="*/ 2147483647 h 78"/>
              <a:gd name="T40" fmla="*/ 2147483647 w 121"/>
              <a:gd name="T41" fmla="*/ 2147483647 h 78"/>
              <a:gd name="T42" fmla="*/ 2147483647 w 121"/>
              <a:gd name="T43" fmla="*/ 2147483647 h 78"/>
              <a:gd name="T44" fmla="*/ 2147483647 w 121"/>
              <a:gd name="T45" fmla="*/ 2147483647 h 78"/>
              <a:gd name="T46" fmla="*/ 2147483647 w 121"/>
              <a:gd name="T47" fmla="*/ 2147483647 h 78"/>
              <a:gd name="T48" fmla="*/ 2147483647 w 121"/>
              <a:gd name="T49" fmla="*/ 2147483647 h 78"/>
              <a:gd name="T50" fmla="*/ 2147483647 w 121"/>
              <a:gd name="T51" fmla="*/ 2147483647 h 78"/>
              <a:gd name="T52" fmla="*/ 2147483647 w 121"/>
              <a:gd name="T53" fmla="*/ 2147483647 h 78"/>
              <a:gd name="T54" fmla="*/ 2147483647 w 121"/>
              <a:gd name="T55" fmla="*/ 2147483647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
              <a:gd name="T85" fmla="*/ 0 h 78"/>
              <a:gd name="T86" fmla="*/ 121 w 121"/>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 h="78">
                <a:moveTo>
                  <a:pt x="99" y="33"/>
                </a:moveTo>
                <a:cubicBezTo>
                  <a:pt x="102" y="28"/>
                  <a:pt x="97" y="21"/>
                  <a:pt x="91" y="15"/>
                </a:cubicBezTo>
                <a:cubicBezTo>
                  <a:pt x="86" y="10"/>
                  <a:pt x="85" y="1"/>
                  <a:pt x="85" y="0"/>
                </a:cubicBezTo>
                <a:cubicBezTo>
                  <a:pt x="82" y="0"/>
                  <a:pt x="79" y="2"/>
                  <a:pt x="76" y="4"/>
                </a:cubicBezTo>
                <a:cubicBezTo>
                  <a:pt x="70" y="8"/>
                  <a:pt x="67" y="7"/>
                  <a:pt x="65" y="9"/>
                </a:cubicBezTo>
                <a:cubicBezTo>
                  <a:pt x="62" y="10"/>
                  <a:pt x="59" y="11"/>
                  <a:pt x="57" y="10"/>
                </a:cubicBezTo>
                <a:cubicBezTo>
                  <a:pt x="55" y="9"/>
                  <a:pt x="49" y="8"/>
                  <a:pt x="43" y="7"/>
                </a:cubicBezTo>
                <a:cubicBezTo>
                  <a:pt x="37" y="7"/>
                  <a:pt x="32" y="6"/>
                  <a:pt x="32" y="6"/>
                </a:cubicBezTo>
                <a:cubicBezTo>
                  <a:pt x="34" y="7"/>
                  <a:pt x="30" y="11"/>
                  <a:pt x="27" y="11"/>
                </a:cubicBezTo>
                <a:cubicBezTo>
                  <a:pt x="23" y="11"/>
                  <a:pt x="12" y="34"/>
                  <a:pt x="9" y="35"/>
                </a:cubicBezTo>
                <a:cubicBezTo>
                  <a:pt x="7" y="37"/>
                  <a:pt x="0" y="36"/>
                  <a:pt x="1" y="40"/>
                </a:cubicBezTo>
                <a:cubicBezTo>
                  <a:pt x="3" y="44"/>
                  <a:pt x="7" y="44"/>
                  <a:pt x="7" y="48"/>
                </a:cubicBezTo>
                <a:cubicBezTo>
                  <a:pt x="7" y="51"/>
                  <a:pt x="8" y="52"/>
                  <a:pt x="11" y="53"/>
                </a:cubicBezTo>
                <a:cubicBezTo>
                  <a:pt x="13" y="54"/>
                  <a:pt x="11" y="61"/>
                  <a:pt x="15" y="62"/>
                </a:cubicBezTo>
                <a:cubicBezTo>
                  <a:pt x="19" y="63"/>
                  <a:pt x="30" y="63"/>
                  <a:pt x="29" y="66"/>
                </a:cubicBezTo>
                <a:cubicBezTo>
                  <a:pt x="29" y="67"/>
                  <a:pt x="29" y="68"/>
                  <a:pt x="29" y="68"/>
                </a:cubicBezTo>
                <a:cubicBezTo>
                  <a:pt x="29" y="68"/>
                  <a:pt x="30" y="76"/>
                  <a:pt x="36" y="76"/>
                </a:cubicBezTo>
                <a:cubicBezTo>
                  <a:pt x="43" y="76"/>
                  <a:pt x="46" y="78"/>
                  <a:pt x="49" y="78"/>
                </a:cubicBezTo>
                <a:cubicBezTo>
                  <a:pt x="52" y="78"/>
                  <a:pt x="64" y="77"/>
                  <a:pt x="68" y="77"/>
                </a:cubicBezTo>
                <a:cubicBezTo>
                  <a:pt x="72" y="77"/>
                  <a:pt x="72" y="72"/>
                  <a:pt x="85" y="72"/>
                </a:cubicBezTo>
                <a:cubicBezTo>
                  <a:pt x="94" y="72"/>
                  <a:pt x="101" y="75"/>
                  <a:pt x="105" y="78"/>
                </a:cubicBezTo>
                <a:cubicBezTo>
                  <a:pt x="106" y="74"/>
                  <a:pt x="106" y="69"/>
                  <a:pt x="107" y="66"/>
                </a:cubicBezTo>
                <a:cubicBezTo>
                  <a:pt x="108" y="62"/>
                  <a:pt x="107" y="61"/>
                  <a:pt x="110" y="60"/>
                </a:cubicBezTo>
                <a:cubicBezTo>
                  <a:pt x="112" y="58"/>
                  <a:pt x="115" y="61"/>
                  <a:pt x="118" y="58"/>
                </a:cubicBezTo>
                <a:cubicBezTo>
                  <a:pt x="119" y="56"/>
                  <a:pt x="120" y="54"/>
                  <a:pt x="121" y="53"/>
                </a:cubicBezTo>
                <a:cubicBezTo>
                  <a:pt x="118" y="51"/>
                  <a:pt x="116" y="49"/>
                  <a:pt x="114" y="49"/>
                </a:cubicBezTo>
                <a:cubicBezTo>
                  <a:pt x="110" y="49"/>
                  <a:pt x="104" y="53"/>
                  <a:pt x="102" y="50"/>
                </a:cubicBezTo>
                <a:cubicBezTo>
                  <a:pt x="99" y="48"/>
                  <a:pt x="97" y="39"/>
                  <a:pt x="99" y="3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4" name="Freeform 760"/>
          <p:cNvSpPr>
            <a:spLocks/>
          </p:cNvSpPr>
          <p:nvPr/>
        </p:nvSpPr>
        <p:spPr bwMode="auto">
          <a:xfrm>
            <a:off x="811823" y="2720274"/>
            <a:ext cx="52754" cy="93806"/>
          </a:xfrm>
          <a:custGeom>
            <a:avLst/>
            <a:gdLst>
              <a:gd name="T0" fmla="*/ 2147483647 w 39"/>
              <a:gd name="T1" fmla="*/ 2147483647 h 51"/>
              <a:gd name="T2" fmla="*/ 2147483647 w 39"/>
              <a:gd name="T3" fmla="*/ 2147483647 h 51"/>
              <a:gd name="T4" fmla="*/ 2147483647 w 39"/>
              <a:gd name="T5" fmla="*/ 2147483647 h 51"/>
              <a:gd name="T6" fmla="*/ 2147483647 w 39"/>
              <a:gd name="T7" fmla="*/ 2147483647 h 51"/>
              <a:gd name="T8" fmla="*/ 0 w 39"/>
              <a:gd name="T9" fmla="*/ 2147483647 h 51"/>
              <a:gd name="T10" fmla="*/ 2147483647 w 39"/>
              <a:gd name="T11" fmla="*/ 2147483647 h 51"/>
              <a:gd name="T12" fmla="*/ 2147483647 w 39"/>
              <a:gd name="T13" fmla="*/ 2147483647 h 51"/>
              <a:gd name="T14" fmla="*/ 2147483647 w 39"/>
              <a:gd name="T15" fmla="*/ 2147483647 h 51"/>
              <a:gd name="T16" fmla="*/ 2147483647 w 39"/>
              <a:gd name="T17" fmla="*/ 2147483647 h 51"/>
              <a:gd name="T18" fmla="*/ 2147483647 w 39"/>
              <a:gd name="T19" fmla="*/ 2147483647 h 51"/>
              <a:gd name="T20" fmla="*/ 2147483647 w 39"/>
              <a:gd name="T21" fmla="*/ 2147483647 h 51"/>
              <a:gd name="T22" fmla="*/ 2147483647 w 39"/>
              <a:gd name="T23" fmla="*/ 2147483647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51"/>
              <a:gd name="T38" fmla="*/ 39 w 39"/>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51">
                <a:moveTo>
                  <a:pt x="35" y="23"/>
                </a:moveTo>
                <a:cubicBezTo>
                  <a:pt x="34" y="21"/>
                  <a:pt x="29" y="12"/>
                  <a:pt x="25" y="8"/>
                </a:cubicBezTo>
                <a:cubicBezTo>
                  <a:pt x="22" y="4"/>
                  <a:pt x="22" y="6"/>
                  <a:pt x="17" y="4"/>
                </a:cubicBezTo>
                <a:cubicBezTo>
                  <a:pt x="11" y="2"/>
                  <a:pt x="10" y="1"/>
                  <a:pt x="5" y="1"/>
                </a:cubicBezTo>
                <a:cubicBezTo>
                  <a:pt x="3" y="0"/>
                  <a:pt x="2" y="1"/>
                  <a:pt x="0" y="1"/>
                </a:cubicBezTo>
                <a:cubicBezTo>
                  <a:pt x="0" y="2"/>
                  <a:pt x="1" y="11"/>
                  <a:pt x="6" y="16"/>
                </a:cubicBezTo>
                <a:cubicBezTo>
                  <a:pt x="12" y="22"/>
                  <a:pt x="17" y="29"/>
                  <a:pt x="14" y="34"/>
                </a:cubicBezTo>
                <a:cubicBezTo>
                  <a:pt x="12" y="40"/>
                  <a:pt x="14" y="49"/>
                  <a:pt x="17" y="51"/>
                </a:cubicBezTo>
                <a:cubicBezTo>
                  <a:pt x="17" y="51"/>
                  <a:pt x="25" y="41"/>
                  <a:pt x="25" y="38"/>
                </a:cubicBezTo>
                <a:cubicBezTo>
                  <a:pt x="25" y="35"/>
                  <a:pt x="29" y="33"/>
                  <a:pt x="32" y="33"/>
                </a:cubicBezTo>
                <a:cubicBezTo>
                  <a:pt x="35" y="33"/>
                  <a:pt x="39" y="38"/>
                  <a:pt x="39" y="30"/>
                </a:cubicBezTo>
                <a:cubicBezTo>
                  <a:pt x="39" y="28"/>
                  <a:pt x="37" y="25"/>
                  <a:pt x="35"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5" name="Freeform 761"/>
          <p:cNvSpPr>
            <a:spLocks/>
          </p:cNvSpPr>
          <p:nvPr/>
        </p:nvSpPr>
        <p:spPr bwMode="auto">
          <a:xfrm>
            <a:off x="833804" y="2775972"/>
            <a:ext cx="39566" cy="43971"/>
          </a:xfrm>
          <a:custGeom>
            <a:avLst/>
            <a:gdLst>
              <a:gd name="T0" fmla="*/ 2147483647 w 28"/>
              <a:gd name="T1" fmla="*/ 2147483647 h 24"/>
              <a:gd name="T2" fmla="*/ 2147483647 w 28"/>
              <a:gd name="T3" fmla="*/ 2147483647 h 24"/>
              <a:gd name="T4" fmla="*/ 2147483647 w 28"/>
              <a:gd name="T5" fmla="*/ 2147483647 h 24"/>
              <a:gd name="T6" fmla="*/ 2147483647 w 28"/>
              <a:gd name="T7" fmla="*/ 2147483647 h 24"/>
              <a:gd name="T8" fmla="*/ 2147483647 w 28"/>
              <a:gd name="T9" fmla="*/ 0 h 24"/>
              <a:gd name="T10" fmla="*/ 2147483647 w 28"/>
              <a:gd name="T11" fmla="*/ 2147483647 h 24"/>
              <a:gd name="T12" fmla="*/ 2147483647 w 28"/>
              <a:gd name="T13" fmla="*/ 2147483647 h 24"/>
              <a:gd name="T14" fmla="*/ 0 w 28"/>
              <a:gd name="T15" fmla="*/ 2147483647 h 24"/>
              <a:gd name="T16" fmla="*/ 2147483647 w 28"/>
              <a:gd name="T17" fmla="*/ 2147483647 h 24"/>
              <a:gd name="T18" fmla="*/ 2147483647 w 28"/>
              <a:gd name="T19" fmla="*/ 2147483647 h 24"/>
              <a:gd name="T20" fmla="*/ 2147483647 w 28"/>
              <a:gd name="T21" fmla="*/ 2147483647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4"/>
              <a:gd name="T35" fmla="*/ 28 w 2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4">
                <a:moveTo>
                  <a:pt x="18" y="20"/>
                </a:moveTo>
                <a:cubicBezTo>
                  <a:pt x="17" y="18"/>
                  <a:pt x="15" y="18"/>
                  <a:pt x="17" y="16"/>
                </a:cubicBezTo>
                <a:cubicBezTo>
                  <a:pt x="20" y="14"/>
                  <a:pt x="24" y="11"/>
                  <a:pt x="28" y="8"/>
                </a:cubicBezTo>
                <a:cubicBezTo>
                  <a:pt x="28" y="8"/>
                  <a:pt x="28" y="8"/>
                  <a:pt x="28" y="8"/>
                </a:cubicBezTo>
                <a:cubicBezTo>
                  <a:pt x="26" y="5"/>
                  <a:pt x="23" y="2"/>
                  <a:pt x="22" y="0"/>
                </a:cubicBez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cubicBezTo>
                  <a:pt x="19" y="22"/>
                  <a:pt x="19" y="21"/>
                  <a:pt x="18"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6" name="Freeform 762"/>
          <p:cNvSpPr>
            <a:spLocks/>
          </p:cNvSpPr>
          <p:nvPr/>
        </p:nvSpPr>
        <p:spPr bwMode="auto">
          <a:xfrm>
            <a:off x="731228" y="2847792"/>
            <a:ext cx="108438" cy="93806"/>
          </a:xfrm>
          <a:custGeom>
            <a:avLst/>
            <a:gdLst>
              <a:gd name="T0" fmla="*/ 2147483647 w 79"/>
              <a:gd name="T1" fmla="*/ 2147483647 h 51"/>
              <a:gd name="T2" fmla="*/ 2147483647 w 79"/>
              <a:gd name="T3" fmla="*/ 2147483647 h 51"/>
              <a:gd name="T4" fmla="*/ 2147483647 w 79"/>
              <a:gd name="T5" fmla="*/ 2147483647 h 51"/>
              <a:gd name="T6" fmla="*/ 2147483647 w 79"/>
              <a:gd name="T7" fmla="*/ 0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51"/>
              <a:gd name="T65" fmla="*/ 79 w 7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51">
                <a:moveTo>
                  <a:pt x="42" y="9"/>
                </a:moveTo>
                <a:cubicBezTo>
                  <a:pt x="38" y="9"/>
                  <a:pt x="26" y="10"/>
                  <a:pt x="23" y="10"/>
                </a:cubicBezTo>
                <a:cubicBezTo>
                  <a:pt x="20" y="10"/>
                  <a:pt x="17" y="8"/>
                  <a:pt x="10" y="8"/>
                </a:cubicBezTo>
                <a:cubicBezTo>
                  <a:pt x="4" y="8"/>
                  <a:pt x="3" y="0"/>
                  <a:pt x="3" y="0"/>
                </a:cubicBezTo>
                <a:cubicBezTo>
                  <a:pt x="1" y="4"/>
                  <a:pt x="0" y="7"/>
                  <a:pt x="1" y="10"/>
                </a:cubicBezTo>
                <a:cubicBezTo>
                  <a:pt x="2" y="14"/>
                  <a:pt x="9" y="16"/>
                  <a:pt x="6" y="19"/>
                </a:cubicBezTo>
                <a:cubicBezTo>
                  <a:pt x="4" y="21"/>
                  <a:pt x="0" y="23"/>
                  <a:pt x="1" y="27"/>
                </a:cubicBezTo>
                <a:cubicBezTo>
                  <a:pt x="1" y="28"/>
                  <a:pt x="1" y="29"/>
                  <a:pt x="2" y="30"/>
                </a:cubicBezTo>
                <a:cubicBezTo>
                  <a:pt x="4" y="33"/>
                  <a:pt x="6" y="36"/>
                  <a:pt x="6" y="39"/>
                </a:cubicBezTo>
                <a:cubicBezTo>
                  <a:pt x="5" y="41"/>
                  <a:pt x="6" y="43"/>
                  <a:pt x="5" y="45"/>
                </a:cubicBezTo>
                <a:cubicBezTo>
                  <a:pt x="5" y="45"/>
                  <a:pt x="5" y="45"/>
                  <a:pt x="5" y="45"/>
                </a:cubicBezTo>
                <a:cubicBezTo>
                  <a:pt x="12" y="45"/>
                  <a:pt x="18" y="43"/>
                  <a:pt x="25" y="45"/>
                </a:cubicBezTo>
                <a:cubicBezTo>
                  <a:pt x="33" y="47"/>
                  <a:pt x="39" y="51"/>
                  <a:pt x="43" y="47"/>
                </a:cubicBezTo>
                <a:cubicBezTo>
                  <a:pt x="46" y="43"/>
                  <a:pt x="52" y="40"/>
                  <a:pt x="56" y="37"/>
                </a:cubicBezTo>
                <a:cubicBezTo>
                  <a:pt x="58" y="34"/>
                  <a:pt x="65" y="36"/>
                  <a:pt x="71" y="37"/>
                </a:cubicBezTo>
                <a:cubicBezTo>
                  <a:pt x="70" y="35"/>
                  <a:pt x="70" y="33"/>
                  <a:pt x="69" y="32"/>
                </a:cubicBezTo>
                <a:cubicBezTo>
                  <a:pt x="68" y="31"/>
                  <a:pt x="71" y="24"/>
                  <a:pt x="72" y="21"/>
                </a:cubicBezTo>
                <a:cubicBezTo>
                  <a:pt x="73" y="18"/>
                  <a:pt x="74" y="17"/>
                  <a:pt x="77" y="15"/>
                </a:cubicBezTo>
                <a:cubicBezTo>
                  <a:pt x="78" y="14"/>
                  <a:pt x="79" y="12"/>
                  <a:pt x="79" y="10"/>
                </a:cubicBezTo>
                <a:cubicBezTo>
                  <a:pt x="75" y="7"/>
                  <a:pt x="68" y="4"/>
                  <a:pt x="59" y="4"/>
                </a:cubicBezTo>
                <a:cubicBezTo>
                  <a:pt x="46" y="4"/>
                  <a:pt x="46" y="9"/>
                  <a:pt x="42" y="9"/>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7" name="Freeform 763"/>
          <p:cNvSpPr>
            <a:spLocks/>
          </p:cNvSpPr>
          <p:nvPr/>
        </p:nvSpPr>
        <p:spPr bwMode="auto">
          <a:xfrm>
            <a:off x="615462" y="2821410"/>
            <a:ext cx="63011" cy="71819"/>
          </a:xfrm>
          <a:custGeom>
            <a:avLst/>
            <a:gdLst>
              <a:gd name="T0" fmla="*/ 2147483647 w 46"/>
              <a:gd name="T1" fmla="*/ 0 h 39"/>
              <a:gd name="T2" fmla="*/ 2147483647 w 46"/>
              <a:gd name="T3" fmla="*/ 2147483647 h 39"/>
              <a:gd name="T4" fmla="*/ 2147483647 w 46"/>
              <a:gd name="T5" fmla="*/ 2147483647 h 39"/>
              <a:gd name="T6" fmla="*/ 2147483647 w 46"/>
              <a:gd name="T7" fmla="*/ 2147483647 h 39"/>
              <a:gd name="T8" fmla="*/ 2147483647 w 46"/>
              <a:gd name="T9" fmla="*/ 2147483647 h 39"/>
              <a:gd name="T10" fmla="*/ 2147483647 w 46"/>
              <a:gd name="T11" fmla="*/ 2147483647 h 39"/>
              <a:gd name="T12" fmla="*/ 2147483647 w 46"/>
              <a:gd name="T13" fmla="*/ 2147483647 h 39"/>
              <a:gd name="T14" fmla="*/ 2147483647 w 46"/>
              <a:gd name="T15" fmla="*/ 2147483647 h 39"/>
              <a:gd name="T16" fmla="*/ 2147483647 w 46"/>
              <a:gd name="T17" fmla="*/ 2147483647 h 39"/>
              <a:gd name="T18" fmla="*/ 2147483647 w 46"/>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39"/>
              <a:gd name="T32" fmla="*/ 46 w 46"/>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39">
                <a:moveTo>
                  <a:pt x="25" y="0"/>
                </a:moveTo>
                <a:cubicBezTo>
                  <a:pt x="17" y="0"/>
                  <a:pt x="10" y="2"/>
                  <a:pt x="5" y="2"/>
                </a:cubicBezTo>
                <a:cubicBezTo>
                  <a:pt x="0" y="2"/>
                  <a:pt x="1" y="6"/>
                  <a:pt x="4" y="8"/>
                </a:cubicBezTo>
                <a:cubicBezTo>
                  <a:pt x="6" y="10"/>
                  <a:pt x="7" y="18"/>
                  <a:pt x="10" y="22"/>
                </a:cubicBezTo>
                <a:cubicBezTo>
                  <a:pt x="14" y="26"/>
                  <a:pt x="35" y="39"/>
                  <a:pt x="35" y="39"/>
                </a:cubicBezTo>
                <a:cubicBezTo>
                  <a:pt x="35" y="37"/>
                  <a:pt x="36" y="35"/>
                  <a:pt x="36" y="33"/>
                </a:cubicBezTo>
                <a:cubicBezTo>
                  <a:pt x="36" y="28"/>
                  <a:pt x="45" y="28"/>
                  <a:pt x="46" y="24"/>
                </a:cubicBezTo>
                <a:cubicBezTo>
                  <a:pt x="46" y="21"/>
                  <a:pt x="46" y="12"/>
                  <a:pt x="45" y="7"/>
                </a:cubicBezTo>
                <a:cubicBezTo>
                  <a:pt x="44" y="7"/>
                  <a:pt x="44" y="7"/>
                  <a:pt x="44" y="7"/>
                </a:cubicBezTo>
                <a:cubicBezTo>
                  <a:pt x="44" y="7"/>
                  <a:pt x="33"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8" name="Freeform 764"/>
          <p:cNvSpPr>
            <a:spLocks/>
          </p:cNvSpPr>
          <p:nvPr/>
        </p:nvSpPr>
        <p:spPr bwMode="auto">
          <a:xfrm>
            <a:off x="621324" y="2714412"/>
            <a:ext cx="120162" cy="90874"/>
          </a:xfrm>
          <a:custGeom>
            <a:avLst/>
            <a:gdLst>
              <a:gd name="T0" fmla="*/ 2147483647 w 88"/>
              <a:gd name="T1" fmla="*/ 2147483647 h 49"/>
              <a:gd name="T2" fmla="*/ 2147483647 w 88"/>
              <a:gd name="T3" fmla="*/ 2147483647 h 49"/>
              <a:gd name="T4" fmla="*/ 2147483647 w 88"/>
              <a:gd name="T5" fmla="*/ 2147483647 h 49"/>
              <a:gd name="T6" fmla="*/ 2147483647 w 88"/>
              <a:gd name="T7" fmla="*/ 2147483647 h 49"/>
              <a:gd name="T8" fmla="*/ 2147483647 w 88"/>
              <a:gd name="T9" fmla="*/ 2147483647 h 49"/>
              <a:gd name="T10" fmla="*/ 2147483647 w 88"/>
              <a:gd name="T11" fmla="*/ 2147483647 h 49"/>
              <a:gd name="T12" fmla="*/ 2147483647 w 88"/>
              <a:gd name="T13" fmla="*/ 2147483647 h 49"/>
              <a:gd name="T14" fmla="*/ 2147483647 w 88"/>
              <a:gd name="T15" fmla="*/ 2147483647 h 49"/>
              <a:gd name="T16" fmla="*/ 2147483647 w 88"/>
              <a:gd name="T17" fmla="*/ 2147483647 h 49"/>
              <a:gd name="T18" fmla="*/ 2147483647 w 88"/>
              <a:gd name="T19" fmla="*/ 2147483647 h 49"/>
              <a:gd name="T20" fmla="*/ 2147483647 w 88"/>
              <a:gd name="T21" fmla="*/ 2147483647 h 49"/>
              <a:gd name="T22" fmla="*/ 2147483647 w 88"/>
              <a:gd name="T23" fmla="*/ 2147483647 h 49"/>
              <a:gd name="T24" fmla="*/ 2147483647 w 88"/>
              <a:gd name="T25" fmla="*/ 2147483647 h 49"/>
              <a:gd name="T26" fmla="*/ 2147483647 w 88"/>
              <a:gd name="T27" fmla="*/ 2147483647 h 49"/>
              <a:gd name="T28" fmla="*/ 2147483647 w 88"/>
              <a:gd name="T29" fmla="*/ 2147483647 h 49"/>
              <a:gd name="T30" fmla="*/ 2147483647 w 88"/>
              <a:gd name="T31" fmla="*/ 2147483647 h 49"/>
              <a:gd name="T32" fmla="*/ 2147483647 w 88"/>
              <a:gd name="T33" fmla="*/ 2147483647 h 49"/>
              <a:gd name="T34" fmla="*/ 2147483647 w 88"/>
              <a:gd name="T35" fmla="*/ 2147483647 h 49"/>
              <a:gd name="T36" fmla="*/ 2147483647 w 88"/>
              <a:gd name="T37" fmla="*/ 2147483647 h 49"/>
              <a:gd name="T38" fmla="*/ 2147483647 w 88"/>
              <a:gd name="T39" fmla="*/ 2147483647 h 49"/>
              <a:gd name="T40" fmla="*/ 2147483647 w 88"/>
              <a:gd name="T41" fmla="*/ 2147483647 h 49"/>
              <a:gd name="T42" fmla="*/ 2147483647 w 88"/>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78" y="5"/>
                </a:move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ubicBezTo>
                  <a:pt x="54" y="40"/>
                  <a:pt x="61" y="41"/>
                  <a:pt x="63" y="39"/>
                </a:cubicBezTo>
                <a:cubicBezTo>
                  <a:pt x="66" y="38"/>
                  <a:pt x="77" y="15"/>
                  <a:pt x="81" y="15"/>
                </a:cubicBezTo>
                <a:cubicBezTo>
                  <a:pt x="84" y="15"/>
                  <a:pt x="88" y="11"/>
                  <a:pt x="86" y="10"/>
                </a:cubicBezTo>
                <a:cubicBezTo>
                  <a:pt x="85" y="9"/>
                  <a:pt x="78" y="8"/>
                  <a:pt x="78" y="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79" name="Freeform 765"/>
          <p:cNvSpPr>
            <a:spLocks/>
          </p:cNvSpPr>
          <p:nvPr/>
        </p:nvSpPr>
        <p:spPr bwMode="auto">
          <a:xfrm>
            <a:off x="690196" y="2919612"/>
            <a:ext cx="112835" cy="155366"/>
          </a:xfrm>
          <a:custGeom>
            <a:avLst/>
            <a:gdLst>
              <a:gd name="T0" fmla="*/ 2147483647 w 82"/>
              <a:gd name="T1" fmla="*/ 0 h 84"/>
              <a:gd name="T2" fmla="*/ 2147483647 w 82"/>
              <a:gd name="T3" fmla="*/ 0 h 84"/>
              <a:gd name="T4" fmla="*/ 2147483647 w 82"/>
              <a:gd name="T5" fmla="*/ 2147483647 h 84"/>
              <a:gd name="T6" fmla="*/ 2147483647 w 82"/>
              <a:gd name="T7" fmla="*/ 2147483647 h 84"/>
              <a:gd name="T8" fmla="*/ 2147483647 w 82"/>
              <a:gd name="T9" fmla="*/ 2147483647 h 84"/>
              <a:gd name="T10" fmla="*/ 2147483647 w 82"/>
              <a:gd name="T11" fmla="*/ 2147483647 h 84"/>
              <a:gd name="T12" fmla="*/ 2147483647 w 82"/>
              <a:gd name="T13" fmla="*/ 2147483647 h 84"/>
              <a:gd name="T14" fmla="*/ 2147483647 w 82"/>
              <a:gd name="T15" fmla="*/ 2147483647 h 84"/>
              <a:gd name="T16" fmla="*/ 2147483647 w 82"/>
              <a:gd name="T17" fmla="*/ 2147483647 h 84"/>
              <a:gd name="T18" fmla="*/ 2147483647 w 82"/>
              <a:gd name="T19" fmla="*/ 2147483647 h 84"/>
              <a:gd name="T20" fmla="*/ 2147483647 w 82"/>
              <a:gd name="T21" fmla="*/ 2147483647 h 84"/>
              <a:gd name="T22" fmla="*/ 0 w 82"/>
              <a:gd name="T23" fmla="*/ 2147483647 h 84"/>
              <a:gd name="T24" fmla="*/ 0 w 82"/>
              <a:gd name="T25" fmla="*/ 2147483647 h 84"/>
              <a:gd name="T26" fmla="*/ 2147483647 w 82"/>
              <a:gd name="T27" fmla="*/ 2147483647 h 84"/>
              <a:gd name="T28" fmla="*/ 2147483647 w 82"/>
              <a:gd name="T29" fmla="*/ 2147483647 h 84"/>
              <a:gd name="T30" fmla="*/ 2147483647 w 82"/>
              <a:gd name="T31" fmla="*/ 2147483647 h 84"/>
              <a:gd name="T32" fmla="*/ 2147483647 w 82"/>
              <a:gd name="T33" fmla="*/ 2147483647 h 84"/>
              <a:gd name="T34" fmla="*/ 2147483647 w 82"/>
              <a:gd name="T35" fmla="*/ 2147483647 h 84"/>
              <a:gd name="T36" fmla="*/ 2147483647 w 82"/>
              <a:gd name="T37" fmla="*/ 2147483647 h 84"/>
              <a:gd name="T38" fmla="*/ 2147483647 w 82"/>
              <a:gd name="T39" fmla="*/ 2147483647 h 84"/>
              <a:gd name="T40" fmla="*/ 2147483647 w 82"/>
              <a:gd name="T41" fmla="*/ 2147483647 h 84"/>
              <a:gd name="T42" fmla="*/ 2147483647 w 82"/>
              <a:gd name="T43" fmla="*/ 2147483647 h 84"/>
              <a:gd name="T44" fmla="*/ 2147483647 w 82"/>
              <a:gd name="T45" fmla="*/ 2147483647 h 84"/>
              <a:gd name="T46" fmla="*/ 2147483647 w 82"/>
              <a:gd name="T47" fmla="*/ 2147483647 h 84"/>
              <a:gd name="T48" fmla="*/ 2147483647 w 82"/>
              <a:gd name="T49" fmla="*/ 2147483647 h 84"/>
              <a:gd name="T50" fmla="*/ 2147483647 w 82"/>
              <a:gd name="T51" fmla="*/ 2147483647 h 84"/>
              <a:gd name="T52" fmla="*/ 2147483647 w 82"/>
              <a:gd name="T53" fmla="*/ 2147483647 h 84"/>
              <a:gd name="T54" fmla="*/ 2147483647 w 82"/>
              <a:gd name="T55" fmla="*/ 2147483647 h 84"/>
              <a:gd name="T56" fmla="*/ 2147483647 w 82"/>
              <a:gd name="T57" fmla="*/ 2147483647 h 84"/>
              <a:gd name="T58" fmla="*/ 2147483647 w 82"/>
              <a:gd name="T59" fmla="*/ 2147483647 h 84"/>
              <a:gd name="T60" fmla="*/ 2147483647 w 82"/>
              <a:gd name="T61" fmla="*/ 2147483647 h 84"/>
              <a:gd name="T62" fmla="*/ 2147483647 w 82"/>
              <a:gd name="T63" fmla="*/ 2147483647 h 84"/>
              <a:gd name="T64" fmla="*/ 2147483647 w 82"/>
              <a:gd name="T65" fmla="*/ 2147483647 h 84"/>
              <a:gd name="T66" fmla="*/ 2147483647 w 82"/>
              <a:gd name="T67" fmla="*/ 2147483647 h 84"/>
              <a:gd name="T68" fmla="*/ 2147483647 w 82"/>
              <a:gd name="T69" fmla="*/ 2147483647 h 84"/>
              <a:gd name="T70" fmla="*/ 2147483647 w 82"/>
              <a:gd name="T71" fmla="*/ 2147483647 h 84"/>
              <a:gd name="T72" fmla="*/ 2147483647 w 82"/>
              <a:gd name="T73" fmla="*/ 2147483647 h 84"/>
              <a:gd name="T74" fmla="*/ 2147483647 w 82"/>
              <a:gd name="T75" fmla="*/ 2147483647 h 84"/>
              <a:gd name="T76" fmla="*/ 2147483647 w 82"/>
              <a:gd name="T77" fmla="*/ 2147483647 h 84"/>
              <a:gd name="T78" fmla="*/ 2147483647 w 82"/>
              <a:gd name="T79" fmla="*/ 2147483647 h 84"/>
              <a:gd name="T80" fmla="*/ 2147483647 w 82"/>
              <a:gd name="T81" fmla="*/ 2147483647 h 84"/>
              <a:gd name="T82" fmla="*/ 2147483647 w 82"/>
              <a:gd name="T83" fmla="*/ 2147483647 h 84"/>
              <a:gd name="T84" fmla="*/ 2147483647 w 82"/>
              <a:gd name="T85" fmla="*/ 2147483647 h 84"/>
              <a:gd name="T86" fmla="*/ 2147483647 w 82"/>
              <a:gd name="T87" fmla="*/ 2147483647 h 84"/>
              <a:gd name="T88" fmla="*/ 2147483647 w 82"/>
              <a:gd name="T89" fmla="*/ 2147483647 h 84"/>
              <a:gd name="T90" fmla="*/ 2147483647 w 82"/>
              <a:gd name="T91" fmla="*/ 2147483647 h 84"/>
              <a:gd name="T92" fmla="*/ 2147483647 w 82"/>
              <a:gd name="T93" fmla="*/ 2147483647 h 84"/>
              <a:gd name="T94" fmla="*/ 2147483647 w 82"/>
              <a:gd name="T95" fmla="*/ 2147483647 h 84"/>
              <a:gd name="T96" fmla="*/ 2147483647 w 82"/>
              <a:gd name="T97" fmla="*/ 2147483647 h 84"/>
              <a:gd name="T98" fmla="*/ 2147483647 w 82"/>
              <a:gd name="T99" fmla="*/ 2147483647 h 84"/>
              <a:gd name="T100" fmla="*/ 2147483647 w 82"/>
              <a:gd name="T101" fmla="*/ 2147483647 h 84"/>
              <a:gd name="T102" fmla="*/ 2147483647 w 82"/>
              <a:gd name="T103" fmla="*/ 2147483647 h 84"/>
              <a:gd name="T104" fmla="*/ 2147483647 w 82"/>
              <a:gd name="T105" fmla="*/ 2147483647 h 84"/>
              <a:gd name="T106" fmla="*/ 2147483647 w 82"/>
              <a:gd name="T107" fmla="*/ 2147483647 h 84"/>
              <a:gd name="T108" fmla="*/ 2147483647 w 82"/>
              <a:gd name="T109" fmla="*/ 2147483647 h 84"/>
              <a:gd name="T110" fmla="*/ 2147483647 w 82"/>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84"/>
              <a:gd name="T170" fmla="*/ 82 w 82"/>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84">
                <a:moveTo>
                  <a:pt x="82" y="0"/>
                </a:moveTo>
                <a:cubicBezTo>
                  <a:pt x="82" y="0"/>
                  <a:pt x="82" y="0"/>
                  <a:pt x="82" y="0"/>
                </a:cubicBezTo>
                <a:cubicBezTo>
                  <a:pt x="79" y="3"/>
                  <a:pt x="75" y="5"/>
                  <a:pt x="72" y="8"/>
                </a:cubicBezTo>
                <a:cubicBezTo>
                  <a:pt x="68" y="12"/>
                  <a:pt x="62" y="8"/>
                  <a:pt x="54" y="6"/>
                </a:cubicBezTo>
                <a:cubicBezTo>
                  <a:pt x="47" y="4"/>
                  <a:pt x="41" y="6"/>
                  <a:pt x="34" y="6"/>
                </a:cubicBezTo>
                <a:cubicBezTo>
                  <a:pt x="34" y="6"/>
                  <a:pt x="34" y="6"/>
                  <a:pt x="34" y="6"/>
                </a:cubicBezTo>
                <a:cubicBezTo>
                  <a:pt x="34" y="8"/>
                  <a:pt x="34" y="10"/>
                  <a:pt x="32" y="10"/>
                </a:cubicBezTo>
                <a:cubicBezTo>
                  <a:pt x="28" y="11"/>
                  <a:pt x="28" y="8"/>
                  <a:pt x="26" y="10"/>
                </a:cubicBezTo>
                <a:cubicBezTo>
                  <a:pt x="24" y="13"/>
                  <a:pt x="22" y="14"/>
                  <a:pt x="18" y="14"/>
                </a:cubicBezTo>
                <a:cubicBezTo>
                  <a:pt x="13" y="14"/>
                  <a:pt x="12" y="15"/>
                  <a:pt x="12" y="17"/>
                </a:cubicBezTo>
                <a:cubicBezTo>
                  <a:pt x="11" y="19"/>
                  <a:pt x="9" y="24"/>
                  <a:pt x="6" y="28"/>
                </a:cubicBezTo>
                <a:cubicBezTo>
                  <a:pt x="5" y="30"/>
                  <a:pt x="2" y="33"/>
                  <a:pt x="0" y="35"/>
                </a:cubicBezTo>
                <a:cubicBezTo>
                  <a:pt x="0" y="35"/>
                  <a:pt x="0" y="35"/>
                  <a:pt x="0" y="35"/>
                </a:cubicBezTo>
                <a:cubicBezTo>
                  <a:pt x="2" y="37"/>
                  <a:pt x="3" y="39"/>
                  <a:pt x="5" y="40"/>
                </a:cubicBezTo>
                <a:cubicBezTo>
                  <a:pt x="8" y="42"/>
                  <a:pt x="11" y="43"/>
                  <a:pt x="11" y="46"/>
                </a:cubicBezTo>
                <a:cubicBezTo>
                  <a:pt x="11" y="49"/>
                  <a:pt x="13" y="56"/>
                  <a:pt x="14" y="59"/>
                </a:cubicBezTo>
                <a:cubicBezTo>
                  <a:pt x="15" y="61"/>
                  <a:pt x="15" y="64"/>
                  <a:pt x="17" y="66"/>
                </a:cubicBezTo>
                <a:cubicBezTo>
                  <a:pt x="20" y="67"/>
                  <a:pt x="20" y="69"/>
                  <a:pt x="19" y="70"/>
                </a:cubicBezTo>
                <a:cubicBezTo>
                  <a:pt x="18" y="71"/>
                  <a:pt x="17" y="75"/>
                  <a:pt x="19" y="76"/>
                </a:cubicBezTo>
                <a:cubicBezTo>
                  <a:pt x="21" y="78"/>
                  <a:pt x="20" y="75"/>
                  <a:pt x="22" y="76"/>
                </a:cubicBezTo>
                <a:cubicBezTo>
                  <a:pt x="24" y="76"/>
                  <a:pt x="24" y="76"/>
                  <a:pt x="26" y="78"/>
                </a:cubicBezTo>
                <a:cubicBezTo>
                  <a:pt x="28" y="80"/>
                  <a:pt x="27" y="83"/>
                  <a:pt x="29" y="81"/>
                </a:cubicBezTo>
                <a:cubicBezTo>
                  <a:pt x="31" y="80"/>
                  <a:pt x="31" y="77"/>
                  <a:pt x="33" y="79"/>
                </a:cubicBezTo>
                <a:cubicBezTo>
                  <a:pt x="35" y="81"/>
                  <a:pt x="36" y="84"/>
                  <a:pt x="37" y="82"/>
                </a:cubicBezTo>
                <a:cubicBezTo>
                  <a:pt x="37" y="79"/>
                  <a:pt x="38" y="79"/>
                  <a:pt x="36" y="76"/>
                </a:cubicBezTo>
                <a:cubicBezTo>
                  <a:pt x="34" y="73"/>
                  <a:pt x="37" y="72"/>
                  <a:pt x="35" y="69"/>
                </a:cubicBezTo>
                <a:cubicBezTo>
                  <a:pt x="33" y="66"/>
                  <a:pt x="36" y="68"/>
                  <a:pt x="38" y="68"/>
                </a:cubicBezTo>
                <a:cubicBezTo>
                  <a:pt x="41" y="68"/>
                  <a:pt x="46" y="70"/>
                  <a:pt x="43" y="67"/>
                </a:cubicBezTo>
                <a:cubicBezTo>
                  <a:pt x="41" y="64"/>
                  <a:pt x="39" y="64"/>
                  <a:pt x="38" y="62"/>
                </a:cubicBezTo>
                <a:cubicBezTo>
                  <a:pt x="37" y="60"/>
                  <a:pt x="38" y="61"/>
                  <a:pt x="40" y="60"/>
                </a:cubicBezTo>
                <a:cubicBezTo>
                  <a:pt x="41" y="58"/>
                  <a:pt x="41" y="58"/>
                  <a:pt x="43" y="60"/>
                </a:cubicBezTo>
                <a:cubicBezTo>
                  <a:pt x="46" y="61"/>
                  <a:pt x="47" y="65"/>
                  <a:pt x="48" y="63"/>
                </a:cubicBezTo>
                <a:cubicBezTo>
                  <a:pt x="49" y="62"/>
                  <a:pt x="49" y="61"/>
                  <a:pt x="48" y="60"/>
                </a:cubicBezTo>
                <a:cubicBezTo>
                  <a:pt x="48" y="58"/>
                  <a:pt x="47" y="56"/>
                  <a:pt x="50" y="57"/>
                </a:cubicBezTo>
                <a:cubicBezTo>
                  <a:pt x="53" y="58"/>
                  <a:pt x="56" y="61"/>
                  <a:pt x="56" y="60"/>
                </a:cubicBezTo>
                <a:cubicBezTo>
                  <a:pt x="56" y="58"/>
                  <a:pt x="55" y="58"/>
                  <a:pt x="52" y="54"/>
                </a:cubicBezTo>
                <a:cubicBezTo>
                  <a:pt x="50" y="51"/>
                  <a:pt x="53" y="52"/>
                  <a:pt x="48" y="49"/>
                </a:cubicBezTo>
                <a:cubicBezTo>
                  <a:pt x="43" y="46"/>
                  <a:pt x="40" y="45"/>
                  <a:pt x="40" y="42"/>
                </a:cubicBezTo>
                <a:cubicBezTo>
                  <a:pt x="40" y="40"/>
                  <a:pt x="43" y="44"/>
                  <a:pt x="40" y="40"/>
                </a:cubicBezTo>
                <a:cubicBezTo>
                  <a:pt x="37" y="37"/>
                  <a:pt x="32" y="33"/>
                  <a:pt x="31" y="29"/>
                </a:cubicBezTo>
                <a:cubicBezTo>
                  <a:pt x="30" y="25"/>
                  <a:pt x="31" y="23"/>
                  <a:pt x="33" y="22"/>
                </a:cubicBezTo>
                <a:cubicBezTo>
                  <a:pt x="34" y="22"/>
                  <a:pt x="36" y="23"/>
                  <a:pt x="39" y="26"/>
                </a:cubicBezTo>
                <a:cubicBezTo>
                  <a:pt x="42" y="28"/>
                  <a:pt x="43" y="30"/>
                  <a:pt x="43" y="29"/>
                </a:cubicBezTo>
                <a:cubicBezTo>
                  <a:pt x="43" y="27"/>
                  <a:pt x="43" y="25"/>
                  <a:pt x="45" y="26"/>
                </a:cubicBezTo>
                <a:cubicBezTo>
                  <a:pt x="47" y="27"/>
                  <a:pt x="50" y="29"/>
                  <a:pt x="49" y="28"/>
                </a:cubicBezTo>
                <a:cubicBezTo>
                  <a:pt x="48" y="26"/>
                  <a:pt x="45" y="24"/>
                  <a:pt x="47" y="25"/>
                </a:cubicBezTo>
                <a:cubicBezTo>
                  <a:pt x="50" y="25"/>
                  <a:pt x="57" y="28"/>
                  <a:pt x="54" y="25"/>
                </a:cubicBezTo>
                <a:cubicBezTo>
                  <a:pt x="51" y="23"/>
                  <a:pt x="44" y="21"/>
                  <a:pt x="47" y="18"/>
                </a:cubicBezTo>
                <a:cubicBezTo>
                  <a:pt x="50" y="15"/>
                  <a:pt x="51" y="17"/>
                  <a:pt x="53" y="16"/>
                </a:cubicBezTo>
                <a:cubicBezTo>
                  <a:pt x="56" y="14"/>
                  <a:pt x="58" y="12"/>
                  <a:pt x="58" y="14"/>
                </a:cubicBezTo>
                <a:cubicBezTo>
                  <a:pt x="57" y="16"/>
                  <a:pt x="55" y="21"/>
                  <a:pt x="57" y="19"/>
                </a:cubicBezTo>
                <a:cubicBezTo>
                  <a:pt x="59" y="17"/>
                  <a:pt x="61" y="14"/>
                  <a:pt x="65" y="14"/>
                </a:cubicBezTo>
                <a:cubicBezTo>
                  <a:pt x="69" y="15"/>
                  <a:pt x="70" y="16"/>
                  <a:pt x="74" y="18"/>
                </a:cubicBezTo>
                <a:cubicBezTo>
                  <a:pt x="75" y="18"/>
                  <a:pt x="75" y="19"/>
                  <a:pt x="76" y="19"/>
                </a:cubicBezTo>
                <a:cubicBezTo>
                  <a:pt x="76" y="19"/>
                  <a:pt x="76" y="19"/>
                  <a:pt x="76" y="19"/>
                </a:cubicBezTo>
                <a:cubicBezTo>
                  <a:pt x="80" y="12"/>
                  <a:pt x="82" y="0"/>
                  <a:pt x="82" y="0"/>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0" name="Freeform 766"/>
          <p:cNvSpPr>
            <a:spLocks/>
          </p:cNvSpPr>
          <p:nvPr/>
        </p:nvSpPr>
        <p:spPr bwMode="auto">
          <a:xfrm>
            <a:off x="794239" y="2910817"/>
            <a:ext cx="52754" cy="46903"/>
          </a:xfrm>
          <a:custGeom>
            <a:avLst/>
            <a:gdLst>
              <a:gd name="T0" fmla="*/ 2147483647 w 38"/>
              <a:gd name="T1" fmla="*/ 2147483647 h 26"/>
              <a:gd name="T2" fmla="*/ 2147483647 w 38"/>
              <a:gd name="T3" fmla="*/ 2147483647 h 26"/>
              <a:gd name="T4" fmla="*/ 2147483647 w 38"/>
              <a:gd name="T5" fmla="*/ 2147483647 h 26"/>
              <a:gd name="T6" fmla="*/ 2147483647 w 38"/>
              <a:gd name="T7" fmla="*/ 2147483647 h 26"/>
              <a:gd name="T8" fmla="*/ 2147483647 w 38"/>
              <a:gd name="T9" fmla="*/ 2147483647 h 26"/>
              <a:gd name="T10" fmla="*/ 2147483647 w 38"/>
              <a:gd name="T11" fmla="*/ 2147483647 h 26"/>
              <a:gd name="T12" fmla="*/ 2147483647 w 38"/>
              <a:gd name="T13" fmla="*/ 2147483647 h 26"/>
              <a:gd name="T14" fmla="*/ 0 w 38"/>
              <a:gd name="T15" fmla="*/ 2147483647 h 26"/>
              <a:gd name="T16" fmla="*/ 0 w 38"/>
              <a:gd name="T17" fmla="*/ 2147483647 h 26"/>
              <a:gd name="T18" fmla="*/ 2147483647 w 38"/>
              <a:gd name="T19" fmla="*/ 2147483647 h 26"/>
              <a:gd name="T20" fmla="*/ 2147483647 w 38"/>
              <a:gd name="T21" fmla="*/ 2147483647 h 26"/>
              <a:gd name="T22" fmla="*/ 2147483647 w 38"/>
              <a:gd name="T23" fmla="*/ 2147483647 h 26"/>
              <a:gd name="T24" fmla="*/ 2147483647 w 38"/>
              <a:gd name="T25" fmla="*/ 2147483647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6"/>
              <a:gd name="T41" fmla="*/ 38 w 38"/>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6">
                <a:moveTo>
                  <a:pt x="37" y="16"/>
                </a:moveTo>
                <a:cubicBezTo>
                  <a:pt x="36" y="15"/>
                  <a:pt x="38" y="16"/>
                  <a:pt x="34" y="13"/>
                </a:cubicBezTo>
                <a:cubicBezTo>
                  <a:pt x="30" y="11"/>
                  <a:pt x="24" y="10"/>
                  <a:pt x="24" y="6"/>
                </a:cubicBezTo>
                <a:cubicBezTo>
                  <a:pt x="24" y="5"/>
                  <a:pt x="24" y="4"/>
                  <a:pt x="24" y="3"/>
                </a:cubicBezTo>
                <a:cubicBezTo>
                  <a:pt x="18" y="2"/>
                  <a:pt x="11" y="0"/>
                  <a:pt x="9" y="3"/>
                </a:cubicBezTo>
                <a:cubicBezTo>
                  <a:pt x="8" y="4"/>
                  <a:pt x="7" y="4"/>
                  <a:pt x="6" y="5"/>
                </a:cubicBezTo>
                <a:cubicBezTo>
                  <a:pt x="6" y="5"/>
                  <a:pt x="6" y="5"/>
                  <a:pt x="6" y="5"/>
                </a:cubicBezTo>
                <a:cubicBezTo>
                  <a:pt x="6" y="5"/>
                  <a:pt x="4" y="17"/>
                  <a:pt x="0" y="24"/>
                </a:cubicBezTo>
                <a:cubicBezTo>
                  <a:pt x="0" y="24"/>
                  <a:pt x="0" y="24"/>
                  <a:pt x="0" y="24"/>
                </a:cubicBezTo>
                <a:cubicBezTo>
                  <a:pt x="2" y="25"/>
                  <a:pt x="2" y="26"/>
                  <a:pt x="7" y="26"/>
                </a:cubicBezTo>
                <a:cubicBezTo>
                  <a:pt x="12" y="26"/>
                  <a:pt x="16" y="23"/>
                  <a:pt x="18" y="21"/>
                </a:cubicBezTo>
                <a:cubicBezTo>
                  <a:pt x="20" y="19"/>
                  <a:pt x="30" y="18"/>
                  <a:pt x="32" y="18"/>
                </a:cubicBezTo>
                <a:cubicBezTo>
                  <a:pt x="34" y="18"/>
                  <a:pt x="37" y="18"/>
                  <a:pt x="37" y="16"/>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1" name="Freeform 767"/>
          <p:cNvSpPr>
            <a:spLocks/>
          </p:cNvSpPr>
          <p:nvPr/>
        </p:nvSpPr>
        <p:spPr bwMode="auto">
          <a:xfrm>
            <a:off x="678473" y="2900558"/>
            <a:ext cx="27843" cy="83545"/>
          </a:xfrm>
          <a:custGeom>
            <a:avLst/>
            <a:gdLst>
              <a:gd name="T0" fmla="*/ 2147483647 w 21"/>
              <a:gd name="T1" fmla="*/ 2147483647 h 46"/>
              <a:gd name="T2" fmla="*/ 2147483647 w 21"/>
              <a:gd name="T3" fmla="*/ 2147483647 h 46"/>
              <a:gd name="T4" fmla="*/ 2147483647 w 21"/>
              <a:gd name="T5" fmla="*/ 2147483647 h 46"/>
              <a:gd name="T6" fmla="*/ 2147483647 w 21"/>
              <a:gd name="T7" fmla="*/ 0 h 46"/>
              <a:gd name="T8" fmla="*/ 0 w 21"/>
              <a:gd name="T9" fmla="*/ 2147483647 h 46"/>
              <a:gd name="T10" fmla="*/ 0 w 21"/>
              <a:gd name="T11" fmla="*/ 2147483647 h 46"/>
              <a:gd name="T12" fmla="*/ 2147483647 w 21"/>
              <a:gd name="T13" fmla="*/ 2147483647 h 46"/>
              <a:gd name="T14" fmla="*/ 0 w 21"/>
              <a:gd name="T15" fmla="*/ 2147483647 h 46"/>
              <a:gd name="T16" fmla="*/ 2147483647 w 21"/>
              <a:gd name="T17" fmla="*/ 2147483647 h 46"/>
              <a:gd name="T18" fmla="*/ 2147483647 w 21"/>
              <a:gd name="T19" fmla="*/ 2147483647 h 46"/>
              <a:gd name="T20" fmla="*/ 2147483647 w 21"/>
              <a:gd name="T21" fmla="*/ 2147483647 h 46"/>
              <a:gd name="T22" fmla="*/ 2147483647 w 21"/>
              <a:gd name="T23" fmla="*/ 2147483647 h 46"/>
              <a:gd name="T24" fmla="*/ 2147483647 w 21"/>
              <a:gd name="T25" fmla="*/ 2147483647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6"/>
              <a:gd name="T41" fmla="*/ 21 w 21"/>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6">
                <a:moveTo>
                  <a:pt x="15" y="39"/>
                </a:moveTo>
                <a:cubicBezTo>
                  <a:pt x="18" y="35"/>
                  <a:pt x="20" y="30"/>
                  <a:pt x="21" y="28"/>
                </a:cubicBezTo>
                <a:cubicBezTo>
                  <a:pt x="8" y="23"/>
                  <a:pt x="16" y="8"/>
                  <a:pt x="16" y="8"/>
                </a:cubicBezTo>
                <a:cubicBezTo>
                  <a:pt x="16" y="8"/>
                  <a:pt x="9" y="0"/>
                  <a:pt x="4" y="0"/>
                </a:cubicBezTo>
                <a:cubicBezTo>
                  <a:pt x="1" y="0"/>
                  <a:pt x="0" y="6"/>
                  <a:pt x="0" y="11"/>
                </a:cubicBezTo>
                <a:cubicBezTo>
                  <a:pt x="0" y="11"/>
                  <a:pt x="0" y="11"/>
                  <a:pt x="0" y="11"/>
                </a:cubicBezTo>
                <a:cubicBezTo>
                  <a:pt x="1" y="11"/>
                  <a:pt x="2" y="12"/>
                  <a:pt x="1" y="13"/>
                </a:cubicBezTo>
                <a:cubicBezTo>
                  <a:pt x="0" y="16"/>
                  <a:pt x="0" y="26"/>
                  <a:pt x="0" y="30"/>
                </a:cubicBezTo>
                <a:cubicBezTo>
                  <a:pt x="1" y="35"/>
                  <a:pt x="2" y="38"/>
                  <a:pt x="4" y="38"/>
                </a:cubicBezTo>
                <a:cubicBezTo>
                  <a:pt x="6" y="39"/>
                  <a:pt x="6" y="39"/>
                  <a:pt x="7" y="43"/>
                </a:cubicBezTo>
                <a:cubicBezTo>
                  <a:pt x="8" y="44"/>
                  <a:pt x="8" y="45"/>
                  <a:pt x="9" y="46"/>
                </a:cubicBezTo>
                <a:cubicBezTo>
                  <a:pt x="9" y="46"/>
                  <a:pt x="9" y="46"/>
                  <a:pt x="9" y="46"/>
                </a:cubicBezTo>
                <a:cubicBezTo>
                  <a:pt x="11" y="44"/>
                  <a:pt x="14" y="41"/>
                  <a:pt x="1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2" name="Freeform 768"/>
          <p:cNvSpPr>
            <a:spLocks/>
          </p:cNvSpPr>
          <p:nvPr/>
        </p:nvSpPr>
        <p:spPr bwMode="auto">
          <a:xfrm>
            <a:off x="688732" y="2903489"/>
            <a:ext cx="49823" cy="46903"/>
          </a:xfrm>
          <a:custGeom>
            <a:avLst/>
            <a:gdLst>
              <a:gd name="T0" fmla="*/ 2147483647 w 36"/>
              <a:gd name="T1" fmla="*/ 0 h 26"/>
              <a:gd name="T2" fmla="*/ 2147483647 w 36"/>
              <a:gd name="T3" fmla="*/ 2147483647 h 26"/>
              <a:gd name="T4" fmla="*/ 2147483647 w 36"/>
              <a:gd name="T5" fmla="*/ 2147483647 h 26"/>
              <a:gd name="T6" fmla="*/ 2147483647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6"/>
              <a:gd name="T26" fmla="*/ 36 w 3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6">
                <a:moveTo>
                  <a:pt x="32" y="0"/>
                </a:move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3" name="Freeform 769"/>
          <p:cNvSpPr>
            <a:spLocks/>
          </p:cNvSpPr>
          <p:nvPr/>
        </p:nvSpPr>
        <p:spPr bwMode="auto">
          <a:xfrm>
            <a:off x="1106365" y="2935735"/>
            <a:ext cx="54220" cy="73286"/>
          </a:xfrm>
          <a:custGeom>
            <a:avLst/>
            <a:gdLst>
              <a:gd name="T0" fmla="*/ 2147483647 w 39"/>
              <a:gd name="T1" fmla="*/ 2147483647 h 39"/>
              <a:gd name="T2" fmla="*/ 2147483647 w 39"/>
              <a:gd name="T3" fmla="*/ 2147483647 h 39"/>
              <a:gd name="T4" fmla="*/ 2147483647 w 39"/>
              <a:gd name="T5" fmla="*/ 2147483647 h 39"/>
              <a:gd name="T6" fmla="*/ 2147483647 w 39"/>
              <a:gd name="T7" fmla="*/ 2147483647 h 39"/>
              <a:gd name="T8" fmla="*/ 2147483647 w 39"/>
              <a:gd name="T9" fmla="*/ 2147483647 h 39"/>
              <a:gd name="T10" fmla="*/ 2147483647 w 39"/>
              <a:gd name="T11" fmla="*/ 2147483647 h 39"/>
              <a:gd name="T12" fmla="*/ 2147483647 w 39"/>
              <a:gd name="T13" fmla="*/ 0 h 39"/>
              <a:gd name="T14" fmla="*/ 0 w 39"/>
              <a:gd name="T15" fmla="*/ 2147483647 h 39"/>
              <a:gd name="T16" fmla="*/ 2147483647 w 39"/>
              <a:gd name="T17" fmla="*/ 2147483647 h 39"/>
              <a:gd name="T18" fmla="*/ 2147483647 w 39"/>
              <a:gd name="T19" fmla="*/ 2147483647 h 39"/>
              <a:gd name="T20" fmla="*/ 2147483647 w 39"/>
              <a:gd name="T21" fmla="*/ 2147483647 h 39"/>
              <a:gd name="T22" fmla="*/ 2147483647 w 39"/>
              <a:gd name="T23" fmla="*/ 2147483647 h 39"/>
              <a:gd name="T24" fmla="*/ 2147483647 w 39"/>
              <a:gd name="T25" fmla="*/ 2147483647 h 39"/>
              <a:gd name="T26" fmla="*/ 2147483647 w 39"/>
              <a:gd name="T27" fmla="*/ 2147483647 h 39"/>
              <a:gd name="T28" fmla="*/ 2147483647 w 39"/>
              <a:gd name="T29" fmla="*/ 214748364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39"/>
              <a:gd name="T47" fmla="*/ 39 w 3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39">
                <a:moveTo>
                  <a:pt x="39" y="37"/>
                </a:moveTo>
                <a:cubicBezTo>
                  <a:pt x="38" y="34"/>
                  <a:pt x="38" y="30"/>
                  <a:pt x="38" y="29"/>
                </a:cubicBezTo>
                <a:cubicBezTo>
                  <a:pt x="38" y="27"/>
                  <a:pt x="32" y="26"/>
                  <a:pt x="30" y="24"/>
                </a:cubicBezTo>
                <a:cubicBezTo>
                  <a:pt x="29" y="21"/>
                  <a:pt x="31" y="21"/>
                  <a:pt x="31" y="18"/>
                </a:cubicBezTo>
                <a:cubicBezTo>
                  <a:pt x="31" y="15"/>
                  <a:pt x="28" y="14"/>
                  <a:pt x="26" y="14"/>
                </a:cubicBezTo>
                <a:cubicBezTo>
                  <a:pt x="24" y="13"/>
                  <a:pt x="26" y="9"/>
                  <a:pt x="24" y="6"/>
                </a:cubicBezTo>
                <a:cubicBezTo>
                  <a:pt x="22" y="3"/>
                  <a:pt x="17" y="1"/>
                  <a:pt x="20" y="0"/>
                </a:cubicBezTo>
                <a:cubicBezTo>
                  <a:pt x="1" y="0"/>
                  <a:pt x="0" y="4"/>
                  <a:pt x="0" y="8"/>
                </a:cubicBezTo>
                <a:cubicBezTo>
                  <a:pt x="0" y="10"/>
                  <a:pt x="1" y="13"/>
                  <a:pt x="6" y="16"/>
                </a:cubicBezTo>
                <a:cubicBezTo>
                  <a:pt x="8" y="17"/>
                  <a:pt x="10" y="20"/>
                  <a:pt x="11" y="22"/>
                </a:cubicBezTo>
                <a:cubicBezTo>
                  <a:pt x="11" y="22"/>
                  <a:pt x="11" y="22"/>
                  <a:pt x="11" y="22"/>
                </a:cubicBezTo>
                <a:cubicBezTo>
                  <a:pt x="11" y="22"/>
                  <a:pt x="17" y="24"/>
                  <a:pt x="21" y="27"/>
                </a:cubicBezTo>
                <a:cubicBezTo>
                  <a:pt x="25" y="30"/>
                  <a:pt x="29" y="28"/>
                  <a:pt x="30" y="31"/>
                </a:cubicBezTo>
                <a:cubicBezTo>
                  <a:pt x="32" y="32"/>
                  <a:pt x="32" y="35"/>
                  <a:pt x="33" y="38"/>
                </a:cubicBezTo>
                <a:cubicBezTo>
                  <a:pt x="35" y="38"/>
                  <a:pt x="37" y="39"/>
                  <a:pt x="39"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4" name="Freeform 770"/>
          <p:cNvSpPr>
            <a:spLocks/>
          </p:cNvSpPr>
          <p:nvPr/>
        </p:nvSpPr>
        <p:spPr bwMode="auto">
          <a:xfrm>
            <a:off x="1115158" y="2982637"/>
            <a:ext cx="348762" cy="397208"/>
          </a:xfrm>
          <a:custGeom>
            <a:avLst/>
            <a:gdLst>
              <a:gd name="T0" fmla="*/ 2147483647 w 255"/>
              <a:gd name="T1" fmla="*/ 2147483647 h 216"/>
              <a:gd name="T2" fmla="*/ 2147483647 w 255"/>
              <a:gd name="T3" fmla="*/ 2147483647 h 216"/>
              <a:gd name="T4" fmla="*/ 2147483647 w 255"/>
              <a:gd name="T5" fmla="*/ 2147483647 h 216"/>
              <a:gd name="T6" fmla="*/ 2147483647 w 255"/>
              <a:gd name="T7" fmla="*/ 2147483647 h 216"/>
              <a:gd name="T8" fmla="*/ 2147483647 w 255"/>
              <a:gd name="T9" fmla="*/ 2147483647 h 216"/>
              <a:gd name="T10" fmla="*/ 2147483647 w 255"/>
              <a:gd name="T11" fmla="*/ 2147483647 h 216"/>
              <a:gd name="T12" fmla="*/ 2147483647 w 255"/>
              <a:gd name="T13" fmla="*/ 2147483647 h 216"/>
              <a:gd name="T14" fmla="*/ 2147483647 w 255"/>
              <a:gd name="T15" fmla="*/ 2147483647 h 216"/>
              <a:gd name="T16" fmla="*/ 2147483647 w 255"/>
              <a:gd name="T17" fmla="*/ 2147483647 h 216"/>
              <a:gd name="T18" fmla="*/ 2147483647 w 255"/>
              <a:gd name="T19" fmla="*/ 2147483647 h 216"/>
              <a:gd name="T20" fmla="*/ 2147483647 w 255"/>
              <a:gd name="T21" fmla="*/ 2147483647 h 216"/>
              <a:gd name="T22" fmla="*/ 2147483647 w 255"/>
              <a:gd name="T23" fmla="*/ 2147483647 h 216"/>
              <a:gd name="T24" fmla="*/ 2147483647 w 255"/>
              <a:gd name="T25" fmla="*/ 2147483647 h 216"/>
              <a:gd name="T26" fmla="*/ 2147483647 w 255"/>
              <a:gd name="T27" fmla="*/ 2147483647 h 216"/>
              <a:gd name="T28" fmla="*/ 2147483647 w 255"/>
              <a:gd name="T29" fmla="*/ 2147483647 h 216"/>
              <a:gd name="T30" fmla="*/ 2147483647 w 255"/>
              <a:gd name="T31" fmla="*/ 2147483647 h 216"/>
              <a:gd name="T32" fmla="*/ 2147483647 w 255"/>
              <a:gd name="T33" fmla="*/ 2147483647 h 216"/>
              <a:gd name="T34" fmla="*/ 2147483647 w 255"/>
              <a:gd name="T35" fmla="*/ 2147483647 h 216"/>
              <a:gd name="T36" fmla="*/ 2147483647 w 255"/>
              <a:gd name="T37" fmla="*/ 0 h 216"/>
              <a:gd name="T38" fmla="*/ 0 w 255"/>
              <a:gd name="T39" fmla="*/ 2147483647 h 216"/>
              <a:gd name="T40" fmla="*/ 2147483647 w 255"/>
              <a:gd name="T41" fmla="*/ 2147483647 h 216"/>
              <a:gd name="T42" fmla="*/ 2147483647 w 255"/>
              <a:gd name="T43" fmla="*/ 2147483647 h 216"/>
              <a:gd name="T44" fmla="*/ 2147483647 w 255"/>
              <a:gd name="T45" fmla="*/ 2147483647 h 216"/>
              <a:gd name="T46" fmla="*/ 2147483647 w 255"/>
              <a:gd name="T47" fmla="*/ 2147483647 h 216"/>
              <a:gd name="T48" fmla="*/ 2147483647 w 255"/>
              <a:gd name="T49" fmla="*/ 2147483647 h 216"/>
              <a:gd name="T50" fmla="*/ 2147483647 w 255"/>
              <a:gd name="T51" fmla="*/ 2147483647 h 216"/>
              <a:gd name="T52" fmla="*/ 2147483647 w 255"/>
              <a:gd name="T53" fmla="*/ 2147483647 h 216"/>
              <a:gd name="T54" fmla="*/ 2147483647 w 255"/>
              <a:gd name="T55" fmla="*/ 2147483647 h 216"/>
              <a:gd name="T56" fmla="*/ 2147483647 w 255"/>
              <a:gd name="T57" fmla="*/ 2147483647 h 216"/>
              <a:gd name="T58" fmla="*/ 2147483647 w 255"/>
              <a:gd name="T59" fmla="*/ 2147483647 h 216"/>
              <a:gd name="T60" fmla="*/ 2147483647 w 255"/>
              <a:gd name="T61" fmla="*/ 2147483647 h 216"/>
              <a:gd name="T62" fmla="*/ 2147483647 w 255"/>
              <a:gd name="T63" fmla="*/ 2147483647 h 216"/>
              <a:gd name="T64" fmla="*/ 2147483647 w 255"/>
              <a:gd name="T65" fmla="*/ 2147483647 h 216"/>
              <a:gd name="T66" fmla="*/ 2147483647 w 255"/>
              <a:gd name="T67" fmla="*/ 2147483647 h 216"/>
              <a:gd name="T68" fmla="*/ 2147483647 w 255"/>
              <a:gd name="T69" fmla="*/ 2147483647 h 216"/>
              <a:gd name="T70" fmla="*/ 2147483647 w 255"/>
              <a:gd name="T71" fmla="*/ 2147483647 h 216"/>
              <a:gd name="T72" fmla="*/ 2147483647 w 255"/>
              <a:gd name="T73" fmla="*/ 2147483647 h 216"/>
              <a:gd name="T74" fmla="*/ 2147483647 w 255"/>
              <a:gd name="T75" fmla="*/ 2147483647 h 216"/>
              <a:gd name="T76" fmla="*/ 2147483647 w 255"/>
              <a:gd name="T77" fmla="*/ 2147483647 h 216"/>
              <a:gd name="T78" fmla="*/ 2147483647 w 255"/>
              <a:gd name="T79" fmla="*/ 2147483647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216"/>
              <a:gd name="T122" fmla="*/ 255 w 255"/>
              <a:gd name="T123" fmla="*/ 216 h 2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216">
                <a:moveTo>
                  <a:pt x="250" y="187"/>
                </a:moveTo>
                <a:cubicBezTo>
                  <a:pt x="246" y="185"/>
                  <a:pt x="246" y="180"/>
                  <a:pt x="246" y="176"/>
                </a:cubicBezTo>
                <a:cubicBezTo>
                  <a:pt x="246" y="172"/>
                  <a:pt x="232" y="163"/>
                  <a:pt x="232" y="163"/>
                </a:cubicBezTo>
                <a:cubicBezTo>
                  <a:pt x="223" y="149"/>
                  <a:pt x="223" y="149"/>
                  <a:pt x="223" y="149"/>
                </a:cubicBezTo>
                <a:cubicBezTo>
                  <a:pt x="234" y="135"/>
                  <a:pt x="234" y="135"/>
                  <a:pt x="234" y="135"/>
                </a:cubicBezTo>
                <a:cubicBezTo>
                  <a:pt x="234" y="135"/>
                  <a:pt x="236" y="125"/>
                  <a:pt x="230" y="125"/>
                </a:cubicBezTo>
                <a:cubicBezTo>
                  <a:pt x="224" y="125"/>
                  <a:pt x="220" y="123"/>
                  <a:pt x="220" y="123"/>
                </a:cubicBezTo>
                <a:cubicBezTo>
                  <a:pt x="219" y="111"/>
                  <a:pt x="219" y="111"/>
                  <a:pt x="219" y="111"/>
                </a:cubicBezTo>
                <a:cubicBezTo>
                  <a:pt x="219" y="111"/>
                  <a:pt x="219" y="104"/>
                  <a:pt x="219" y="102"/>
                </a:cubicBezTo>
                <a:cubicBezTo>
                  <a:pt x="219" y="100"/>
                  <a:pt x="226" y="99"/>
                  <a:pt x="221" y="95"/>
                </a:cubicBezTo>
                <a:cubicBezTo>
                  <a:pt x="217" y="91"/>
                  <a:pt x="216" y="90"/>
                  <a:pt x="219" y="85"/>
                </a:cubicBezTo>
                <a:cubicBezTo>
                  <a:pt x="222" y="81"/>
                  <a:pt x="227" y="70"/>
                  <a:pt x="227" y="64"/>
                </a:cubicBezTo>
                <a:cubicBezTo>
                  <a:pt x="227" y="63"/>
                  <a:pt x="227" y="62"/>
                  <a:pt x="227" y="62"/>
                </a:cubicBezTo>
                <a:cubicBezTo>
                  <a:pt x="226" y="56"/>
                  <a:pt x="226" y="48"/>
                  <a:pt x="226" y="48"/>
                </a:cubicBezTo>
                <a:cubicBezTo>
                  <a:pt x="216" y="48"/>
                  <a:pt x="216" y="48"/>
                  <a:pt x="216" y="48"/>
                </a:cubicBezTo>
                <a:cubicBezTo>
                  <a:pt x="216" y="48"/>
                  <a:pt x="207" y="42"/>
                  <a:pt x="204" y="39"/>
                </a:cubicBezTo>
                <a:cubicBezTo>
                  <a:pt x="202" y="36"/>
                  <a:pt x="202" y="35"/>
                  <a:pt x="197" y="34"/>
                </a:cubicBezTo>
                <a:cubicBezTo>
                  <a:pt x="191" y="32"/>
                  <a:pt x="191" y="31"/>
                  <a:pt x="182" y="30"/>
                </a:cubicBezTo>
                <a:cubicBezTo>
                  <a:pt x="174" y="29"/>
                  <a:pt x="177" y="25"/>
                  <a:pt x="172" y="24"/>
                </a:cubicBezTo>
                <a:cubicBezTo>
                  <a:pt x="167" y="23"/>
                  <a:pt x="165" y="23"/>
                  <a:pt x="162" y="25"/>
                </a:cubicBezTo>
                <a:cubicBezTo>
                  <a:pt x="158" y="26"/>
                  <a:pt x="148" y="25"/>
                  <a:pt x="147" y="27"/>
                </a:cubicBezTo>
                <a:cubicBezTo>
                  <a:pt x="146" y="28"/>
                  <a:pt x="139" y="36"/>
                  <a:pt x="136" y="37"/>
                </a:cubicBezTo>
                <a:cubicBezTo>
                  <a:pt x="135" y="37"/>
                  <a:pt x="132" y="37"/>
                  <a:pt x="129" y="37"/>
                </a:cubicBezTo>
                <a:cubicBezTo>
                  <a:pt x="129" y="37"/>
                  <a:pt x="129" y="37"/>
                  <a:pt x="129" y="37"/>
                </a:cubicBezTo>
                <a:cubicBezTo>
                  <a:pt x="129" y="41"/>
                  <a:pt x="129" y="44"/>
                  <a:pt x="128" y="44"/>
                </a:cubicBezTo>
                <a:cubicBezTo>
                  <a:pt x="126" y="45"/>
                  <a:pt x="118" y="49"/>
                  <a:pt x="106" y="49"/>
                </a:cubicBezTo>
                <a:cubicBezTo>
                  <a:pt x="94" y="50"/>
                  <a:pt x="79" y="37"/>
                  <a:pt x="77" y="36"/>
                </a:cubicBezTo>
                <a:cubicBezTo>
                  <a:pt x="76" y="34"/>
                  <a:pt x="68" y="35"/>
                  <a:pt x="65" y="33"/>
                </a:cubicBezTo>
                <a:cubicBezTo>
                  <a:pt x="63" y="32"/>
                  <a:pt x="63" y="26"/>
                  <a:pt x="63" y="21"/>
                </a:cubicBezTo>
                <a:cubicBezTo>
                  <a:pt x="58" y="21"/>
                  <a:pt x="52" y="18"/>
                  <a:pt x="53" y="11"/>
                </a:cubicBezTo>
                <a:cubicBezTo>
                  <a:pt x="54" y="4"/>
                  <a:pt x="52" y="4"/>
                  <a:pt x="51" y="2"/>
                </a:cubicBezTo>
                <a:cubicBezTo>
                  <a:pt x="51" y="0"/>
                  <a:pt x="34" y="9"/>
                  <a:pt x="32" y="12"/>
                </a:cubicBezTo>
                <a:cubicBezTo>
                  <a:pt x="32" y="12"/>
                  <a:pt x="32" y="12"/>
                  <a:pt x="32" y="12"/>
                </a:cubicBezTo>
                <a:cubicBezTo>
                  <a:pt x="30" y="14"/>
                  <a:pt x="28" y="13"/>
                  <a:pt x="26" y="13"/>
                </a:cubicBezTo>
                <a:cubicBezTo>
                  <a:pt x="25" y="12"/>
                  <a:pt x="23" y="12"/>
                  <a:pt x="22" y="11"/>
                </a:cubicBezTo>
                <a:cubicBezTo>
                  <a:pt x="18" y="11"/>
                  <a:pt x="15" y="8"/>
                  <a:pt x="14" y="8"/>
                </a:cubicBezTo>
                <a:cubicBezTo>
                  <a:pt x="12" y="7"/>
                  <a:pt x="10" y="1"/>
                  <a:pt x="7" y="0"/>
                </a:cubicBezTo>
                <a:cubicBezTo>
                  <a:pt x="7" y="0"/>
                  <a:pt x="6" y="0"/>
                  <a:pt x="6" y="0"/>
                </a:cubicBezTo>
                <a:cubicBezTo>
                  <a:pt x="5" y="1"/>
                  <a:pt x="4" y="3"/>
                  <a:pt x="3" y="4"/>
                </a:cubicBezTo>
                <a:cubicBezTo>
                  <a:pt x="2" y="6"/>
                  <a:pt x="0" y="4"/>
                  <a:pt x="0" y="9"/>
                </a:cubicBezTo>
                <a:cubicBezTo>
                  <a:pt x="0" y="13"/>
                  <a:pt x="0" y="12"/>
                  <a:pt x="3" y="19"/>
                </a:cubicBezTo>
                <a:cubicBezTo>
                  <a:pt x="5" y="25"/>
                  <a:pt x="3" y="22"/>
                  <a:pt x="2" y="25"/>
                </a:cubicBezTo>
                <a:cubicBezTo>
                  <a:pt x="1" y="28"/>
                  <a:pt x="3" y="26"/>
                  <a:pt x="7" y="30"/>
                </a:cubicBezTo>
                <a:cubicBezTo>
                  <a:pt x="10" y="34"/>
                  <a:pt x="6" y="35"/>
                  <a:pt x="8" y="38"/>
                </a:cubicBezTo>
                <a:cubicBezTo>
                  <a:pt x="9" y="39"/>
                  <a:pt x="9" y="39"/>
                  <a:pt x="10" y="40"/>
                </a:cubicBezTo>
                <a:cubicBezTo>
                  <a:pt x="11" y="42"/>
                  <a:pt x="11" y="42"/>
                  <a:pt x="12" y="45"/>
                </a:cubicBezTo>
                <a:cubicBezTo>
                  <a:pt x="12" y="48"/>
                  <a:pt x="14" y="48"/>
                  <a:pt x="16" y="53"/>
                </a:cubicBezTo>
                <a:cubicBezTo>
                  <a:pt x="19" y="58"/>
                  <a:pt x="22" y="58"/>
                  <a:pt x="25" y="61"/>
                </a:cubicBezTo>
                <a:cubicBezTo>
                  <a:pt x="28" y="63"/>
                  <a:pt x="25" y="65"/>
                  <a:pt x="25" y="68"/>
                </a:cubicBezTo>
                <a:cubicBezTo>
                  <a:pt x="25" y="72"/>
                  <a:pt x="18" y="74"/>
                  <a:pt x="17" y="80"/>
                </a:cubicBezTo>
                <a:cubicBezTo>
                  <a:pt x="16" y="85"/>
                  <a:pt x="19" y="91"/>
                  <a:pt x="22" y="93"/>
                </a:cubicBezTo>
                <a:cubicBezTo>
                  <a:pt x="25" y="95"/>
                  <a:pt x="24" y="97"/>
                  <a:pt x="26" y="100"/>
                </a:cubicBezTo>
                <a:cubicBezTo>
                  <a:pt x="27" y="102"/>
                  <a:pt x="39" y="108"/>
                  <a:pt x="42" y="112"/>
                </a:cubicBezTo>
                <a:cubicBezTo>
                  <a:pt x="46" y="117"/>
                  <a:pt x="49" y="121"/>
                  <a:pt x="46" y="123"/>
                </a:cubicBezTo>
                <a:cubicBezTo>
                  <a:pt x="43" y="126"/>
                  <a:pt x="47" y="127"/>
                  <a:pt x="50" y="130"/>
                </a:cubicBezTo>
                <a:cubicBezTo>
                  <a:pt x="53" y="133"/>
                  <a:pt x="49" y="134"/>
                  <a:pt x="51" y="138"/>
                </a:cubicBezTo>
                <a:cubicBezTo>
                  <a:pt x="52" y="140"/>
                  <a:pt x="56" y="145"/>
                  <a:pt x="59" y="148"/>
                </a:cubicBezTo>
                <a:cubicBezTo>
                  <a:pt x="59" y="148"/>
                  <a:pt x="59" y="148"/>
                  <a:pt x="59" y="148"/>
                </a:cubicBezTo>
                <a:cubicBezTo>
                  <a:pt x="61" y="146"/>
                  <a:pt x="62" y="146"/>
                  <a:pt x="62" y="144"/>
                </a:cubicBezTo>
                <a:cubicBezTo>
                  <a:pt x="62" y="142"/>
                  <a:pt x="63" y="138"/>
                  <a:pt x="63" y="139"/>
                </a:cubicBezTo>
                <a:cubicBezTo>
                  <a:pt x="64" y="140"/>
                  <a:pt x="66" y="142"/>
                  <a:pt x="68" y="142"/>
                </a:cubicBezTo>
                <a:cubicBezTo>
                  <a:pt x="70" y="142"/>
                  <a:pt x="67" y="145"/>
                  <a:pt x="70" y="144"/>
                </a:cubicBezTo>
                <a:cubicBezTo>
                  <a:pt x="73" y="144"/>
                  <a:pt x="74" y="141"/>
                  <a:pt x="76" y="142"/>
                </a:cubicBezTo>
                <a:cubicBezTo>
                  <a:pt x="77" y="142"/>
                  <a:pt x="76" y="144"/>
                  <a:pt x="80" y="147"/>
                </a:cubicBezTo>
                <a:cubicBezTo>
                  <a:pt x="84" y="150"/>
                  <a:pt x="90" y="167"/>
                  <a:pt x="92" y="168"/>
                </a:cubicBezTo>
                <a:cubicBezTo>
                  <a:pt x="93" y="170"/>
                  <a:pt x="96" y="174"/>
                  <a:pt x="99" y="175"/>
                </a:cubicBezTo>
                <a:cubicBezTo>
                  <a:pt x="103" y="177"/>
                  <a:pt x="110" y="183"/>
                  <a:pt x="117" y="187"/>
                </a:cubicBezTo>
                <a:cubicBezTo>
                  <a:pt x="124" y="191"/>
                  <a:pt x="140" y="196"/>
                  <a:pt x="142" y="195"/>
                </a:cubicBezTo>
                <a:cubicBezTo>
                  <a:pt x="144" y="193"/>
                  <a:pt x="149" y="192"/>
                  <a:pt x="149" y="192"/>
                </a:cubicBezTo>
                <a:cubicBezTo>
                  <a:pt x="148" y="193"/>
                  <a:pt x="145" y="197"/>
                  <a:pt x="149" y="195"/>
                </a:cubicBezTo>
                <a:cubicBezTo>
                  <a:pt x="153" y="193"/>
                  <a:pt x="157" y="191"/>
                  <a:pt x="159" y="189"/>
                </a:cubicBezTo>
                <a:cubicBezTo>
                  <a:pt x="160" y="187"/>
                  <a:pt x="159" y="188"/>
                  <a:pt x="158" y="188"/>
                </a:cubicBezTo>
                <a:cubicBezTo>
                  <a:pt x="156" y="187"/>
                  <a:pt x="158" y="186"/>
                  <a:pt x="160" y="186"/>
                </a:cubicBezTo>
                <a:cubicBezTo>
                  <a:pt x="162" y="186"/>
                  <a:pt x="166" y="187"/>
                  <a:pt x="169" y="190"/>
                </a:cubicBezTo>
                <a:cubicBezTo>
                  <a:pt x="171" y="194"/>
                  <a:pt x="172" y="203"/>
                  <a:pt x="175" y="205"/>
                </a:cubicBezTo>
                <a:cubicBezTo>
                  <a:pt x="177" y="207"/>
                  <a:pt x="202" y="212"/>
                  <a:pt x="212" y="212"/>
                </a:cubicBezTo>
                <a:cubicBezTo>
                  <a:pt x="221" y="213"/>
                  <a:pt x="226" y="215"/>
                  <a:pt x="231" y="216"/>
                </a:cubicBezTo>
                <a:cubicBezTo>
                  <a:pt x="232" y="211"/>
                  <a:pt x="232" y="206"/>
                  <a:pt x="235" y="203"/>
                </a:cubicBezTo>
                <a:cubicBezTo>
                  <a:pt x="238" y="200"/>
                  <a:pt x="248" y="194"/>
                  <a:pt x="251" y="194"/>
                </a:cubicBezTo>
                <a:cubicBezTo>
                  <a:pt x="255" y="194"/>
                  <a:pt x="254" y="190"/>
                  <a:pt x="250" y="1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5" name="Freeform 771"/>
          <p:cNvSpPr>
            <a:spLocks/>
          </p:cNvSpPr>
          <p:nvPr/>
        </p:nvSpPr>
        <p:spPr bwMode="auto">
          <a:xfrm>
            <a:off x="1122485" y="2976775"/>
            <a:ext cx="29308" cy="29314"/>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0 w 22"/>
              <a:gd name="T13" fmla="*/ 0 h 16"/>
              <a:gd name="T14" fmla="*/ 0 w 22"/>
              <a:gd name="T15" fmla="*/ 0 h 16"/>
              <a:gd name="T16" fmla="*/ 2147483647 w 22"/>
              <a:gd name="T17" fmla="*/ 2147483647 h 16"/>
              <a:gd name="T18" fmla="*/ 2147483647 w 22"/>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6"/>
              <a:gd name="T32" fmla="*/ 22 w 2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6">
                <a:moveTo>
                  <a:pt x="3" y="3"/>
                </a:move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cubicBezTo>
                  <a:pt x="1" y="1"/>
                  <a:pt x="1" y="2"/>
                  <a:pt x="2" y="3"/>
                </a:cubicBezTo>
                <a:cubicBezTo>
                  <a:pt x="2" y="3"/>
                  <a:pt x="3"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6" name="Freeform 772"/>
          <p:cNvSpPr>
            <a:spLocks/>
          </p:cNvSpPr>
          <p:nvPr/>
        </p:nvSpPr>
        <p:spPr bwMode="auto">
          <a:xfrm>
            <a:off x="1038958" y="2865381"/>
            <a:ext cx="127489" cy="85011"/>
          </a:xfrm>
          <a:custGeom>
            <a:avLst/>
            <a:gdLst>
              <a:gd name="T0" fmla="*/ 2147483647 w 93"/>
              <a:gd name="T1" fmla="*/ 2147483647 h 46"/>
              <a:gd name="T2" fmla="*/ 2147483647 w 93"/>
              <a:gd name="T3" fmla="*/ 2147483647 h 46"/>
              <a:gd name="T4" fmla="*/ 2147483647 w 93"/>
              <a:gd name="T5" fmla="*/ 2147483647 h 46"/>
              <a:gd name="T6" fmla="*/ 2147483647 w 93"/>
              <a:gd name="T7" fmla="*/ 2147483647 h 46"/>
              <a:gd name="T8" fmla="*/ 2147483647 w 93"/>
              <a:gd name="T9" fmla="*/ 2147483647 h 46"/>
              <a:gd name="T10" fmla="*/ 2147483647 w 93"/>
              <a:gd name="T11" fmla="*/ 2147483647 h 46"/>
              <a:gd name="T12" fmla="*/ 2147483647 w 93"/>
              <a:gd name="T13" fmla="*/ 2147483647 h 46"/>
              <a:gd name="T14" fmla="*/ 2147483647 w 93"/>
              <a:gd name="T15" fmla="*/ 2147483647 h 46"/>
              <a:gd name="T16" fmla="*/ 2147483647 w 93"/>
              <a:gd name="T17" fmla="*/ 2147483647 h 46"/>
              <a:gd name="T18" fmla="*/ 2147483647 w 93"/>
              <a:gd name="T19" fmla="*/ 2147483647 h 46"/>
              <a:gd name="T20" fmla="*/ 2147483647 w 93"/>
              <a:gd name="T21" fmla="*/ 2147483647 h 46"/>
              <a:gd name="T22" fmla="*/ 0 w 93"/>
              <a:gd name="T23" fmla="*/ 2147483647 h 46"/>
              <a:gd name="T24" fmla="*/ 0 w 93"/>
              <a:gd name="T25" fmla="*/ 2147483647 h 46"/>
              <a:gd name="T26" fmla="*/ 2147483647 w 93"/>
              <a:gd name="T27" fmla="*/ 2147483647 h 46"/>
              <a:gd name="T28" fmla="*/ 2147483647 w 93"/>
              <a:gd name="T29" fmla="*/ 2147483647 h 46"/>
              <a:gd name="T30" fmla="*/ 2147483647 w 93"/>
              <a:gd name="T31" fmla="*/ 2147483647 h 46"/>
              <a:gd name="T32" fmla="*/ 2147483647 w 93"/>
              <a:gd name="T33" fmla="*/ 2147483647 h 46"/>
              <a:gd name="T34" fmla="*/ 2147483647 w 93"/>
              <a:gd name="T35" fmla="*/ 2147483647 h 46"/>
              <a:gd name="T36" fmla="*/ 2147483647 w 93"/>
              <a:gd name="T37" fmla="*/ 2147483647 h 46"/>
              <a:gd name="T38" fmla="*/ 2147483647 w 93"/>
              <a:gd name="T39" fmla="*/ 214748364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3"/>
              <a:gd name="T61" fmla="*/ 0 h 46"/>
              <a:gd name="T62" fmla="*/ 93 w 93"/>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3" h="46">
                <a:moveTo>
                  <a:pt x="69" y="38"/>
                </a:moveTo>
                <a:cubicBezTo>
                  <a:pt x="72" y="36"/>
                  <a:pt x="77" y="38"/>
                  <a:pt x="79" y="41"/>
                </a:cubicBezTo>
                <a:cubicBezTo>
                  <a:pt x="82" y="44"/>
                  <a:pt x="85" y="42"/>
                  <a:pt x="89" y="42"/>
                </a:cubicBezTo>
                <a:cubicBezTo>
                  <a:pt x="93" y="42"/>
                  <a:pt x="89" y="38"/>
                  <a:pt x="86" y="34"/>
                </a:cubicBezTo>
                <a:cubicBezTo>
                  <a:pt x="83" y="30"/>
                  <a:pt x="88" y="29"/>
                  <a:pt x="88" y="29"/>
                </a:cubicBezTo>
                <a:cubicBezTo>
                  <a:pt x="86" y="28"/>
                  <a:pt x="84" y="27"/>
                  <a:pt x="81" y="27"/>
                </a:cubicBezTo>
                <a:cubicBezTo>
                  <a:pt x="77" y="25"/>
                  <a:pt x="82" y="21"/>
                  <a:pt x="77" y="18"/>
                </a:cubicBezTo>
                <a:cubicBezTo>
                  <a:pt x="72" y="15"/>
                  <a:pt x="61" y="17"/>
                  <a:pt x="57" y="17"/>
                </a:cubicBezTo>
                <a:cubicBezTo>
                  <a:pt x="53" y="17"/>
                  <a:pt x="52" y="15"/>
                  <a:pt x="44" y="12"/>
                </a:cubicBezTo>
                <a:cubicBezTo>
                  <a:pt x="37" y="9"/>
                  <a:pt x="32" y="9"/>
                  <a:pt x="27" y="9"/>
                </a:cubicBezTo>
                <a:cubicBezTo>
                  <a:pt x="23" y="9"/>
                  <a:pt x="15" y="3"/>
                  <a:pt x="10" y="1"/>
                </a:cubicBezTo>
                <a:cubicBezTo>
                  <a:pt x="7" y="0"/>
                  <a:pt x="3" y="2"/>
                  <a:pt x="0" y="4"/>
                </a:cubicBezTo>
                <a:cubicBezTo>
                  <a:pt x="0" y="4"/>
                  <a:pt x="0" y="4"/>
                  <a:pt x="0" y="4"/>
                </a:cubicBezTo>
                <a:cubicBezTo>
                  <a:pt x="3" y="7"/>
                  <a:pt x="6" y="9"/>
                  <a:pt x="9" y="10"/>
                </a:cubicBezTo>
                <a:cubicBezTo>
                  <a:pt x="12" y="11"/>
                  <a:pt x="21" y="18"/>
                  <a:pt x="23" y="20"/>
                </a:cubicBezTo>
                <a:cubicBezTo>
                  <a:pt x="24" y="22"/>
                  <a:pt x="24" y="30"/>
                  <a:pt x="23" y="33"/>
                </a:cubicBezTo>
                <a:cubicBezTo>
                  <a:pt x="28" y="35"/>
                  <a:pt x="34" y="36"/>
                  <a:pt x="38" y="36"/>
                </a:cubicBezTo>
                <a:cubicBezTo>
                  <a:pt x="45" y="36"/>
                  <a:pt x="44" y="38"/>
                  <a:pt x="45" y="39"/>
                </a:cubicBezTo>
                <a:cubicBezTo>
                  <a:pt x="46" y="41"/>
                  <a:pt x="49" y="43"/>
                  <a:pt x="49" y="46"/>
                </a:cubicBezTo>
                <a:cubicBezTo>
                  <a:pt x="49" y="42"/>
                  <a:pt x="50" y="38"/>
                  <a:pt x="69"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7" name="Freeform 773"/>
          <p:cNvSpPr>
            <a:spLocks/>
          </p:cNvSpPr>
          <p:nvPr/>
        </p:nvSpPr>
        <p:spPr bwMode="auto">
          <a:xfrm>
            <a:off x="1129812" y="2919612"/>
            <a:ext cx="89389" cy="102600"/>
          </a:xfrm>
          <a:custGeom>
            <a:avLst/>
            <a:gdLst>
              <a:gd name="T0" fmla="*/ 2147483647 w 65"/>
              <a:gd name="T1" fmla="*/ 2147483647 h 55"/>
              <a:gd name="T2" fmla="*/ 2147483647 w 65"/>
              <a:gd name="T3" fmla="*/ 2147483647 h 55"/>
              <a:gd name="T4" fmla="*/ 2147483647 w 65"/>
              <a:gd name="T5" fmla="*/ 2147483647 h 55"/>
              <a:gd name="T6" fmla="*/ 2147483647 w 65"/>
              <a:gd name="T7" fmla="*/ 2147483647 h 55"/>
              <a:gd name="T8" fmla="*/ 2147483647 w 65"/>
              <a:gd name="T9" fmla="*/ 2147483647 h 55"/>
              <a:gd name="T10" fmla="*/ 2147483647 w 65"/>
              <a:gd name="T11" fmla="*/ 2147483647 h 55"/>
              <a:gd name="T12" fmla="*/ 2147483647 w 65"/>
              <a:gd name="T13" fmla="*/ 2147483647 h 55"/>
              <a:gd name="T14" fmla="*/ 2147483647 w 65"/>
              <a:gd name="T15" fmla="*/ 2147483647 h 55"/>
              <a:gd name="T16" fmla="*/ 2147483647 w 65"/>
              <a:gd name="T17" fmla="*/ 2147483647 h 55"/>
              <a:gd name="T18" fmla="*/ 2147483647 w 65"/>
              <a:gd name="T19" fmla="*/ 2147483647 h 55"/>
              <a:gd name="T20" fmla="*/ 2147483647 w 65"/>
              <a:gd name="T21" fmla="*/ 2147483647 h 55"/>
              <a:gd name="T22" fmla="*/ 2147483647 w 65"/>
              <a:gd name="T23" fmla="*/ 2147483647 h 55"/>
              <a:gd name="T24" fmla="*/ 2147483647 w 65"/>
              <a:gd name="T25" fmla="*/ 2147483647 h 55"/>
              <a:gd name="T26" fmla="*/ 2147483647 w 65"/>
              <a:gd name="T27" fmla="*/ 2147483647 h 55"/>
              <a:gd name="T28" fmla="*/ 2147483647 w 65"/>
              <a:gd name="T29" fmla="*/ 2147483647 h 55"/>
              <a:gd name="T30" fmla="*/ 2147483647 w 65"/>
              <a:gd name="T31" fmla="*/ 2147483647 h 55"/>
              <a:gd name="T32" fmla="*/ 2147483647 w 65"/>
              <a:gd name="T33" fmla="*/ 2147483647 h 55"/>
              <a:gd name="T34" fmla="*/ 2147483647 w 65"/>
              <a:gd name="T35" fmla="*/ 2147483647 h 55"/>
              <a:gd name="T36" fmla="*/ 2147483647 w 65"/>
              <a:gd name="T37" fmla="*/ 2147483647 h 55"/>
              <a:gd name="T38" fmla="*/ 2147483647 w 65"/>
              <a:gd name="T39" fmla="*/ 2147483647 h 55"/>
              <a:gd name="T40" fmla="*/ 2147483647 w 65"/>
              <a:gd name="T41" fmla="*/ 2147483647 h 55"/>
              <a:gd name="T42" fmla="*/ 2147483647 w 65"/>
              <a:gd name="T43" fmla="*/ 2147483647 h 55"/>
              <a:gd name="T44" fmla="*/ 2147483647 w 65"/>
              <a:gd name="T45" fmla="*/ 0 h 55"/>
              <a:gd name="T46" fmla="*/ 2147483647 w 65"/>
              <a:gd name="T47" fmla="*/ 2147483647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55"/>
              <a:gd name="T74" fmla="*/ 65 w 65"/>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55">
                <a:moveTo>
                  <a:pt x="20" y="5"/>
                </a:move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cubicBezTo>
                  <a:pt x="53" y="53"/>
                  <a:pt x="53" y="50"/>
                  <a:pt x="53" y="49"/>
                </a:cubicBezTo>
                <a:cubicBezTo>
                  <a:pt x="53" y="45"/>
                  <a:pt x="56" y="47"/>
                  <a:pt x="58" y="44"/>
                </a:cubicBezTo>
                <a:cubicBezTo>
                  <a:pt x="61" y="41"/>
                  <a:pt x="61" y="34"/>
                  <a:pt x="63" y="31"/>
                </a:cubicBezTo>
                <a:cubicBezTo>
                  <a:pt x="64" y="28"/>
                  <a:pt x="65" y="30"/>
                  <a:pt x="65" y="26"/>
                </a:cubicBezTo>
                <a:cubicBezTo>
                  <a:pt x="64" y="23"/>
                  <a:pt x="55" y="7"/>
                  <a:pt x="51" y="4"/>
                </a:cubicBezTo>
                <a:cubicBezTo>
                  <a:pt x="51" y="4"/>
                  <a:pt x="50" y="3"/>
                  <a:pt x="49" y="2"/>
                </a:cubicBezTo>
                <a:cubicBezTo>
                  <a:pt x="47" y="5"/>
                  <a:pt x="42" y="8"/>
                  <a:pt x="39" y="9"/>
                </a:cubicBezTo>
                <a:cubicBezTo>
                  <a:pt x="35" y="11"/>
                  <a:pt x="32" y="6"/>
                  <a:pt x="27" y="3"/>
                </a:cubicBezTo>
                <a:cubicBezTo>
                  <a:pt x="26" y="1"/>
                  <a:pt x="24" y="0"/>
                  <a:pt x="22" y="0"/>
                </a:cubicBezTo>
                <a:cubicBezTo>
                  <a:pt x="22" y="0"/>
                  <a:pt x="17" y="1"/>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8" name="Freeform 774"/>
          <p:cNvSpPr>
            <a:spLocks/>
          </p:cNvSpPr>
          <p:nvPr/>
        </p:nvSpPr>
        <p:spPr bwMode="auto">
          <a:xfrm>
            <a:off x="1160586" y="3243535"/>
            <a:ext cx="32238" cy="43971"/>
          </a:xfrm>
          <a:custGeom>
            <a:avLst/>
            <a:gdLst>
              <a:gd name="T0" fmla="*/ 2147483647 w 25"/>
              <a:gd name="T1" fmla="*/ 2147483647 h 24"/>
              <a:gd name="T2" fmla="*/ 0 w 25"/>
              <a:gd name="T3" fmla="*/ 2147483647 h 24"/>
              <a:gd name="T4" fmla="*/ 2147483647 w 25"/>
              <a:gd name="T5" fmla="*/ 2147483647 h 24"/>
              <a:gd name="T6" fmla="*/ 2147483647 w 25"/>
              <a:gd name="T7" fmla="*/ 2147483647 h 24"/>
              <a:gd name="T8" fmla="*/ 2147483647 w 25"/>
              <a:gd name="T9" fmla="*/ 2147483647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2147483647 w 25"/>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4"/>
              <a:gd name="T38" fmla="*/ 25 w 25"/>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4">
                <a:moveTo>
                  <a:pt x="8" y="3"/>
                </a:moveTo>
                <a:cubicBezTo>
                  <a:pt x="4" y="8"/>
                  <a:pt x="1" y="14"/>
                  <a:pt x="0" y="17"/>
                </a:cubicBezTo>
                <a:cubicBezTo>
                  <a:pt x="11" y="17"/>
                  <a:pt x="11" y="17"/>
                  <a:pt x="11" y="17"/>
                </a:cubicBezTo>
                <a:cubicBezTo>
                  <a:pt x="15" y="23"/>
                  <a:pt x="15" y="23"/>
                  <a:pt x="15" y="23"/>
                </a:cubicBezTo>
                <a:cubicBezTo>
                  <a:pt x="25" y="24"/>
                  <a:pt x="25" y="24"/>
                  <a:pt x="25" y="24"/>
                </a:cubicBezTo>
                <a:cubicBezTo>
                  <a:pt x="25" y="24"/>
                  <a:pt x="25" y="24"/>
                  <a:pt x="25" y="24"/>
                </a:cubicBezTo>
                <a:cubicBezTo>
                  <a:pt x="25" y="24"/>
                  <a:pt x="25" y="23"/>
                  <a:pt x="25" y="23"/>
                </a:cubicBezTo>
                <a:cubicBezTo>
                  <a:pt x="22" y="16"/>
                  <a:pt x="19" y="14"/>
                  <a:pt x="18" y="11"/>
                </a:cubicBezTo>
                <a:cubicBezTo>
                  <a:pt x="18" y="9"/>
                  <a:pt x="21" y="12"/>
                  <a:pt x="22" y="10"/>
                </a:cubicBezTo>
                <a:cubicBezTo>
                  <a:pt x="23" y="9"/>
                  <a:pt x="24" y="9"/>
                  <a:pt x="21" y="6"/>
                </a:cubicBezTo>
                <a:cubicBezTo>
                  <a:pt x="19" y="4"/>
                  <a:pt x="18" y="3"/>
                  <a:pt x="18" y="2"/>
                </a:cubicBezTo>
                <a:cubicBezTo>
                  <a:pt x="15" y="1"/>
                  <a:pt x="12" y="0"/>
                  <a:pt x="8" y="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89" name="Freeform 775"/>
          <p:cNvSpPr>
            <a:spLocks/>
          </p:cNvSpPr>
          <p:nvPr/>
        </p:nvSpPr>
        <p:spPr bwMode="auto">
          <a:xfrm>
            <a:off x="962758" y="3054458"/>
            <a:ext cx="123092" cy="133380"/>
          </a:xfrm>
          <a:custGeom>
            <a:avLst/>
            <a:gdLst>
              <a:gd name="T0" fmla="*/ 2147483647 w 89"/>
              <a:gd name="T1" fmla="*/ 2147483647 h 72"/>
              <a:gd name="T2" fmla="*/ 2147483647 w 89"/>
              <a:gd name="T3" fmla="*/ 2147483647 h 72"/>
              <a:gd name="T4" fmla="*/ 2147483647 w 89"/>
              <a:gd name="T5" fmla="*/ 2147483647 h 72"/>
              <a:gd name="T6" fmla="*/ 2147483647 w 89"/>
              <a:gd name="T7" fmla="*/ 2147483647 h 72"/>
              <a:gd name="T8" fmla="*/ 2147483647 w 89"/>
              <a:gd name="T9" fmla="*/ 0 h 72"/>
              <a:gd name="T10" fmla="*/ 2147483647 w 89"/>
              <a:gd name="T11" fmla="*/ 2147483647 h 72"/>
              <a:gd name="T12" fmla="*/ 2147483647 w 89"/>
              <a:gd name="T13" fmla="*/ 2147483647 h 72"/>
              <a:gd name="T14" fmla="*/ 2147483647 w 89"/>
              <a:gd name="T15" fmla="*/ 2147483647 h 72"/>
              <a:gd name="T16" fmla="*/ 2147483647 w 89"/>
              <a:gd name="T17" fmla="*/ 2147483647 h 72"/>
              <a:gd name="T18" fmla="*/ 2147483647 w 89"/>
              <a:gd name="T19" fmla="*/ 2147483647 h 72"/>
              <a:gd name="T20" fmla="*/ 2147483647 w 89"/>
              <a:gd name="T21" fmla="*/ 2147483647 h 72"/>
              <a:gd name="T22" fmla="*/ 2147483647 w 89"/>
              <a:gd name="T23" fmla="*/ 2147483647 h 72"/>
              <a:gd name="T24" fmla="*/ 2147483647 w 89"/>
              <a:gd name="T25" fmla="*/ 2147483647 h 72"/>
              <a:gd name="T26" fmla="*/ 2147483647 w 89"/>
              <a:gd name="T27" fmla="*/ 2147483647 h 72"/>
              <a:gd name="T28" fmla="*/ 2147483647 w 89"/>
              <a:gd name="T29" fmla="*/ 2147483647 h 72"/>
              <a:gd name="T30" fmla="*/ 2147483647 w 89"/>
              <a:gd name="T31" fmla="*/ 2147483647 h 72"/>
              <a:gd name="T32" fmla="*/ 2147483647 w 89"/>
              <a:gd name="T33" fmla="*/ 2147483647 h 72"/>
              <a:gd name="T34" fmla="*/ 0 w 89"/>
              <a:gd name="T35" fmla="*/ 2147483647 h 72"/>
              <a:gd name="T36" fmla="*/ 0 w 89"/>
              <a:gd name="T37" fmla="*/ 2147483647 h 72"/>
              <a:gd name="T38" fmla="*/ 2147483647 w 89"/>
              <a:gd name="T39" fmla="*/ 2147483647 h 72"/>
              <a:gd name="T40" fmla="*/ 2147483647 w 89"/>
              <a:gd name="T41" fmla="*/ 2147483647 h 72"/>
              <a:gd name="T42" fmla="*/ 2147483647 w 89"/>
              <a:gd name="T43" fmla="*/ 2147483647 h 72"/>
              <a:gd name="T44" fmla="*/ 2147483647 w 89"/>
              <a:gd name="T45" fmla="*/ 2147483647 h 72"/>
              <a:gd name="T46" fmla="*/ 2147483647 w 89"/>
              <a:gd name="T47" fmla="*/ 2147483647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72"/>
              <a:gd name="T74" fmla="*/ 89 w 89"/>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72">
                <a:moveTo>
                  <a:pt x="73" y="26"/>
                </a:moveTo>
                <a:cubicBezTo>
                  <a:pt x="75" y="22"/>
                  <a:pt x="77" y="22"/>
                  <a:pt x="76" y="19"/>
                </a:cubicBezTo>
                <a:cubicBezTo>
                  <a:pt x="74" y="17"/>
                  <a:pt x="71" y="17"/>
                  <a:pt x="73" y="14"/>
                </a:cubicBezTo>
                <a:cubicBezTo>
                  <a:pt x="76" y="10"/>
                  <a:pt x="81" y="9"/>
                  <a:pt x="85" y="6"/>
                </a:cubicBezTo>
                <a:cubicBezTo>
                  <a:pt x="89" y="3"/>
                  <a:pt x="88" y="0"/>
                  <a:pt x="88" y="0"/>
                </a:cubicBezTo>
                <a:cubicBezTo>
                  <a:pt x="87" y="0"/>
                  <a:pt x="74" y="1"/>
                  <a:pt x="69" y="1"/>
                </a:cubicBezTo>
                <a:cubicBezTo>
                  <a:pt x="64" y="1"/>
                  <a:pt x="51" y="7"/>
                  <a:pt x="45" y="6"/>
                </a:cubicBezTo>
                <a:cubicBezTo>
                  <a:pt x="39" y="6"/>
                  <a:pt x="33" y="3"/>
                  <a:pt x="33" y="3"/>
                </a:cubicBezTo>
                <a:cubicBezTo>
                  <a:pt x="33" y="3"/>
                  <a:pt x="26" y="8"/>
                  <a:pt x="22" y="8"/>
                </a:cubicBezTo>
                <a:cubicBezTo>
                  <a:pt x="18" y="8"/>
                  <a:pt x="16" y="3"/>
                  <a:pt x="14" y="5"/>
                </a:cubicBezTo>
                <a:cubicBezTo>
                  <a:pt x="12" y="7"/>
                  <a:pt x="16" y="12"/>
                  <a:pt x="14" y="12"/>
                </a:cubicBezTo>
                <a:cubicBezTo>
                  <a:pt x="12" y="13"/>
                  <a:pt x="12" y="17"/>
                  <a:pt x="9" y="19"/>
                </a:cubicBezTo>
                <a:cubicBezTo>
                  <a:pt x="8" y="20"/>
                  <a:pt x="6" y="18"/>
                  <a:pt x="4" y="17"/>
                </a:cubicBezTo>
                <a:cubicBezTo>
                  <a:pt x="4" y="18"/>
                  <a:pt x="3" y="18"/>
                  <a:pt x="2" y="19"/>
                </a:cubicBezTo>
                <a:cubicBezTo>
                  <a:pt x="2" y="22"/>
                  <a:pt x="4" y="23"/>
                  <a:pt x="4" y="26"/>
                </a:cubicBezTo>
                <a:cubicBezTo>
                  <a:pt x="4" y="29"/>
                  <a:pt x="5" y="33"/>
                  <a:pt x="3" y="37"/>
                </a:cubicBezTo>
                <a:cubicBezTo>
                  <a:pt x="7" y="38"/>
                  <a:pt x="12" y="41"/>
                  <a:pt x="13" y="44"/>
                </a:cubicBezTo>
                <a:cubicBezTo>
                  <a:pt x="15" y="48"/>
                  <a:pt x="0" y="60"/>
                  <a:pt x="0" y="60"/>
                </a:cubicBezTo>
                <a:cubicBezTo>
                  <a:pt x="0" y="60"/>
                  <a:pt x="0" y="61"/>
                  <a:pt x="0" y="63"/>
                </a:cubicBezTo>
                <a:cubicBezTo>
                  <a:pt x="0" y="63"/>
                  <a:pt x="11" y="72"/>
                  <a:pt x="15" y="72"/>
                </a:cubicBezTo>
                <a:cubicBezTo>
                  <a:pt x="17" y="72"/>
                  <a:pt x="29" y="65"/>
                  <a:pt x="41" y="58"/>
                </a:cubicBezTo>
                <a:cubicBezTo>
                  <a:pt x="41" y="58"/>
                  <a:pt x="41" y="58"/>
                  <a:pt x="41" y="58"/>
                </a:cubicBezTo>
                <a:cubicBezTo>
                  <a:pt x="51" y="53"/>
                  <a:pt x="61" y="46"/>
                  <a:pt x="65" y="44"/>
                </a:cubicBezTo>
                <a:cubicBezTo>
                  <a:pt x="75" y="38"/>
                  <a:pt x="72" y="30"/>
                  <a:pt x="7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0" name="Freeform 776"/>
          <p:cNvSpPr>
            <a:spLocks/>
          </p:cNvSpPr>
          <p:nvPr/>
        </p:nvSpPr>
        <p:spPr bwMode="auto">
          <a:xfrm>
            <a:off x="1018443" y="3048595"/>
            <a:ext cx="178777" cy="227186"/>
          </a:xfrm>
          <a:custGeom>
            <a:avLst/>
            <a:gdLst>
              <a:gd name="T0" fmla="*/ 2147483647 w 130"/>
              <a:gd name="T1" fmla="*/ 2147483647 h 123"/>
              <a:gd name="T2" fmla="*/ 2147483647 w 130"/>
              <a:gd name="T3" fmla="*/ 2147483647 h 123"/>
              <a:gd name="T4" fmla="*/ 2147483647 w 130"/>
              <a:gd name="T5" fmla="*/ 2147483647 h 123"/>
              <a:gd name="T6" fmla="*/ 2147483647 w 130"/>
              <a:gd name="T7" fmla="*/ 2147483647 h 123"/>
              <a:gd name="T8" fmla="*/ 2147483647 w 130"/>
              <a:gd name="T9" fmla="*/ 2147483647 h 123"/>
              <a:gd name="T10" fmla="*/ 2147483647 w 130"/>
              <a:gd name="T11" fmla="*/ 2147483647 h 123"/>
              <a:gd name="T12" fmla="*/ 2147483647 w 130"/>
              <a:gd name="T13" fmla="*/ 2147483647 h 123"/>
              <a:gd name="T14" fmla="*/ 2147483647 w 130"/>
              <a:gd name="T15" fmla="*/ 2147483647 h 123"/>
              <a:gd name="T16" fmla="*/ 2147483647 w 130"/>
              <a:gd name="T17" fmla="*/ 2147483647 h 123"/>
              <a:gd name="T18" fmla="*/ 2147483647 w 130"/>
              <a:gd name="T19" fmla="*/ 2147483647 h 123"/>
              <a:gd name="T20" fmla="*/ 2147483647 w 130"/>
              <a:gd name="T21" fmla="*/ 2147483647 h 123"/>
              <a:gd name="T22" fmla="*/ 2147483647 w 130"/>
              <a:gd name="T23" fmla="*/ 2147483647 h 123"/>
              <a:gd name="T24" fmla="*/ 2147483647 w 130"/>
              <a:gd name="T25" fmla="*/ 2147483647 h 123"/>
              <a:gd name="T26" fmla="*/ 2147483647 w 130"/>
              <a:gd name="T27" fmla="*/ 2147483647 h 123"/>
              <a:gd name="T28" fmla="*/ 2147483647 w 130"/>
              <a:gd name="T29" fmla="*/ 2147483647 h 123"/>
              <a:gd name="T30" fmla="*/ 2147483647 w 130"/>
              <a:gd name="T31" fmla="*/ 2147483647 h 123"/>
              <a:gd name="T32" fmla="*/ 2147483647 w 130"/>
              <a:gd name="T33" fmla="*/ 2147483647 h 123"/>
              <a:gd name="T34" fmla="*/ 2147483647 w 130"/>
              <a:gd name="T35" fmla="*/ 2147483647 h 123"/>
              <a:gd name="T36" fmla="*/ 2147483647 w 130"/>
              <a:gd name="T37" fmla="*/ 2147483647 h 123"/>
              <a:gd name="T38" fmla="*/ 2147483647 w 130"/>
              <a:gd name="T39" fmla="*/ 2147483647 h 123"/>
              <a:gd name="T40" fmla="*/ 2147483647 w 130"/>
              <a:gd name="T41" fmla="*/ 2147483647 h 123"/>
              <a:gd name="T42" fmla="*/ 0 w 130"/>
              <a:gd name="T43" fmla="*/ 2147483647 h 123"/>
              <a:gd name="T44" fmla="*/ 2147483647 w 130"/>
              <a:gd name="T45" fmla="*/ 2147483647 h 123"/>
              <a:gd name="T46" fmla="*/ 2147483647 w 130"/>
              <a:gd name="T47" fmla="*/ 2147483647 h 123"/>
              <a:gd name="T48" fmla="*/ 2147483647 w 130"/>
              <a:gd name="T49" fmla="*/ 2147483647 h 123"/>
              <a:gd name="T50" fmla="*/ 2147483647 w 130"/>
              <a:gd name="T51" fmla="*/ 2147483647 h 123"/>
              <a:gd name="T52" fmla="*/ 2147483647 w 130"/>
              <a:gd name="T53" fmla="*/ 2147483647 h 123"/>
              <a:gd name="T54" fmla="*/ 2147483647 w 130"/>
              <a:gd name="T55" fmla="*/ 2147483647 h 123"/>
              <a:gd name="T56" fmla="*/ 2147483647 w 130"/>
              <a:gd name="T57" fmla="*/ 2147483647 h 123"/>
              <a:gd name="T58" fmla="*/ 2147483647 w 130"/>
              <a:gd name="T59" fmla="*/ 2147483647 h 123"/>
              <a:gd name="T60" fmla="*/ 2147483647 w 130"/>
              <a:gd name="T61" fmla="*/ 2147483647 h 123"/>
              <a:gd name="T62" fmla="*/ 2147483647 w 130"/>
              <a:gd name="T63" fmla="*/ 2147483647 h 123"/>
              <a:gd name="T64" fmla="*/ 2147483647 w 130"/>
              <a:gd name="T65" fmla="*/ 2147483647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
              <a:gd name="T100" fmla="*/ 0 h 123"/>
              <a:gd name="T101" fmla="*/ 130 w 130"/>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 h="123">
                <a:moveTo>
                  <a:pt x="121" y="94"/>
                </a:moveTo>
                <a:cubicBezTo>
                  <a:pt x="118" y="91"/>
                  <a:pt x="114" y="90"/>
                  <a:pt x="117" y="87"/>
                </a:cubicBezTo>
                <a:cubicBezTo>
                  <a:pt x="120" y="85"/>
                  <a:pt x="117" y="81"/>
                  <a:pt x="113" y="76"/>
                </a:cubicBezTo>
                <a:cubicBezTo>
                  <a:pt x="110" y="72"/>
                  <a:pt x="98" y="66"/>
                  <a:pt x="97" y="64"/>
                </a:cubicBezTo>
                <a:cubicBezTo>
                  <a:pt x="95" y="61"/>
                  <a:pt x="96" y="59"/>
                  <a:pt x="93" y="57"/>
                </a:cubicBezTo>
                <a:cubicBezTo>
                  <a:pt x="90" y="55"/>
                  <a:pt x="87" y="49"/>
                  <a:pt x="88" y="44"/>
                </a:cubicBezTo>
                <a:cubicBezTo>
                  <a:pt x="89" y="38"/>
                  <a:pt x="96" y="36"/>
                  <a:pt x="96" y="32"/>
                </a:cubicBezTo>
                <a:cubicBezTo>
                  <a:pt x="96" y="29"/>
                  <a:pt x="99" y="27"/>
                  <a:pt x="96" y="25"/>
                </a:cubicBezTo>
                <a:cubicBezTo>
                  <a:pt x="93" y="22"/>
                  <a:pt x="90" y="22"/>
                  <a:pt x="87" y="17"/>
                </a:cubicBezTo>
                <a:cubicBezTo>
                  <a:pt x="85" y="12"/>
                  <a:pt x="83" y="12"/>
                  <a:pt x="83" y="9"/>
                </a:cubicBezTo>
                <a:cubicBezTo>
                  <a:pt x="82" y="6"/>
                  <a:pt x="82" y="6"/>
                  <a:pt x="81" y="4"/>
                </a:cubicBezTo>
                <a:cubicBezTo>
                  <a:pt x="81" y="4"/>
                  <a:pt x="75" y="10"/>
                  <a:pt x="73" y="6"/>
                </a:cubicBezTo>
                <a:cubicBezTo>
                  <a:pt x="71" y="1"/>
                  <a:pt x="73" y="1"/>
                  <a:pt x="69" y="1"/>
                </a:cubicBezTo>
                <a:cubicBezTo>
                  <a:pt x="66" y="1"/>
                  <a:pt x="64" y="5"/>
                  <a:pt x="62" y="3"/>
                </a:cubicBezTo>
                <a:cubicBezTo>
                  <a:pt x="60" y="1"/>
                  <a:pt x="59" y="0"/>
                  <a:pt x="56" y="1"/>
                </a:cubicBezTo>
                <a:cubicBezTo>
                  <a:pt x="52" y="2"/>
                  <a:pt x="49" y="3"/>
                  <a:pt x="47" y="3"/>
                </a:cubicBezTo>
                <a:cubicBezTo>
                  <a:pt x="47" y="3"/>
                  <a:pt x="48" y="6"/>
                  <a:pt x="44" y="9"/>
                </a:cubicBezTo>
                <a:cubicBezTo>
                  <a:pt x="40" y="12"/>
                  <a:pt x="35" y="13"/>
                  <a:pt x="32" y="17"/>
                </a:cubicBezTo>
                <a:cubicBezTo>
                  <a:pt x="30" y="20"/>
                  <a:pt x="33" y="20"/>
                  <a:pt x="35" y="22"/>
                </a:cubicBezTo>
                <a:cubicBezTo>
                  <a:pt x="36" y="25"/>
                  <a:pt x="34" y="25"/>
                  <a:pt x="32" y="29"/>
                </a:cubicBezTo>
                <a:cubicBezTo>
                  <a:pt x="31" y="33"/>
                  <a:pt x="34" y="41"/>
                  <a:pt x="24" y="47"/>
                </a:cubicBezTo>
                <a:cubicBezTo>
                  <a:pt x="20" y="49"/>
                  <a:pt x="10" y="56"/>
                  <a:pt x="0" y="61"/>
                </a:cubicBezTo>
                <a:cubicBezTo>
                  <a:pt x="6" y="77"/>
                  <a:pt x="6" y="77"/>
                  <a:pt x="6" y="77"/>
                </a:cubicBezTo>
                <a:cubicBezTo>
                  <a:pt x="22" y="81"/>
                  <a:pt x="22" y="81"/>
                  <a:pt x="22" y="81"/>
                </a:cubicBezTo>
                <a:cubicBezTo>
                  <a:pt x="22" y="81"/>
                  <a:pt x="37" y="88"/>
                  <a:pt x="40" y="91"/>
                </a:cubicBezTo>
                <a:cubicBezTo>
                  <a:pt x="44" y="93"/>
                  <a:pt x="78" y="121"/>
                  <a:pt x="78" y="121"/>
                </a:cubicBezTo>
                <a:cubicBezTo>
                  <a:pt x="102" y="123"/>
                  <a:pt x="102" y="123"/>
                  <a:pt x="102" y="123"/>
                </a:cubicBezTo>
                <a:cubicBezTo>
                  <a:pt x="103" y="120"/>
                  <a:pt x="106" y="114"/>
                  <a:pt x="110" y="109"/>
                </a:cubicBezTo>
                <a:cubicBezTo>
                  <a:pt x="114" y="106"/>
                  <a:pt x="117" y="107"/>
                  <a:pt x="120" y="108"/>
                </a:cubicBezTo>
                <a:cubicBezTo>
                  <a:pt x="120" y="108"/>
                  <a:pt x="120" y="108"/>
                  <a:pt x="121" y="109"/>
                </a:cubicBezTo>
                <a:cubicBezTo>
                  <a:pt x="124" y="111"/>
                  <a:pt x="129" y="113"/>
                  <a:pt x="130" y="112"/>
                </a:cubicBezTo>
                <a:cubicBezTo>
                  <a:pt x="127" y="109"/>
                  <a:pt x="123" y="104"/>
                  <a:pt x="122" y="102"/>
                </a:cubicBezTo>
                <a:cubicBezTo>
                  <a:pt x="120" y="98"/>
                  <a:pt x="124" y="97"/>
                  <a:pt x="121" y="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1" name="Freeform 777"/>
          <p:cNvSpPr>
            <a:spLocks/>
          </p:cNvSpPr>
          <p:nvPr/>
        </p:nvSpPr>
        <p:spPr bwMode="auto">
          <a:xfrm>
            <a:off x="791308" y="2913748"/>
            <a:ext cx="338503" cy="177352"/>
          </a:xfrm>
          <a:custGeom>
            <a:avLst/>
            <a:gdLst>
              <a:gd name="T0" fmla="*/ 2147483647 w 248"/>
              <a:gd name="T1" fmla="*/ 2147483647 h 96"/>
              <a:gd name="T2" fmla="*/ 2147483647 w 248"/>
              <a:gd name="T3" fmla="*/ 2147483647 h 96"/>
              <a:gd name="T4" fmla="*/ 2147483647 w 248"/>
              <a:gd name="T5" fmla="*/ 2147483647 h 96"/>
              <a:gd name="T6" fmla="*/ 2147483647 w 248"/>
              <a:gd name="T7" fmla="*/ 2147483647 h 96"/>
              <a:gd name="T8" fmla="*/ 2147483647 w 248"/>
              <a:gd name="T9" fmla="*/ 2147483647 h 96"/>
              <a:gd name="T10" fmla="*/ 2147483647 w 248"/>
              <a:gd name="T11" fmla="*/ 2147483647 h 96"/>
              <a:gd name="T12" fmla="*/ 2147483647 w 248"/>
              <a:gd name="T13" fmla="*/ 2147483647 h 96"/>
              <a:gd name="T14" fmla="*/ 2147483647 w 248"/>
              <a:gd name="T15" fmla="*/ 2147483647 h 96"/>
              <a:gd name="T16" fmla="*/ 2147483647 w 248"/>
              <a:gd name="T17" fmla="*/ 2147483647 h 96"/>
              <a:gd name="T18" fmla="*/ 2147483647 w 248"/>
              <a:gd name="T19" fmla="*/ 2147483647 h 96"/>
              <a:gd name="T20" fmla="*/ 2147483647 w 248"/>
              <a:gd name="T21" fmla="*/ 2147483647 h 96"/>
              <a:gd name="T22" fmla="*/ 2147483647 w 248"/>
              <a:gd name="T23" fmla="*/ 2147483647 h 96"/>
              <a:gd name="T24" fmla="*/ 2147483647 w 248"/>
              <a:gd name="T25" fmla="*/ 2147483647 h 96"/>
              <a:gd name="T26" fmla="*/ 2147483647 w 248"/>
              <a:gd name="T27" fmla="*/ 2147483647 h 96"/>
              <a:gd name="T28" fmla="*/ 2147483647 w 248"/>
              <a:gd name="T29" fmla="*/ 2147483647 h 96"/>
              <a:gd name="T30" fmla="*/ 2147483647 w 248"/>
              <a:gd name="T31" fmla="*/ 2147483647 h 96"/>
              <a:gd name="T32" fmla="*/ 2147483647 w 248"/>
              <a:gd name="T33" fmla="*/ 2147483647 h 96"/>
              <a:gd name="T34" fmla="*/ 2147483647 w 248"/>
              <a:gd name="T35" fmla="*/ 2147483647 h 96"/>
              <a:gd name="T36" fmla="*/ 2147483647 w 248"/>
              <a:gd name="T37" fmla="*/ 2147483647 h 96"/>
              <a:gd name="T38" fmla="*/ 2147483647 w 248"/>
              <a:gd name="T39" fmla="*/ 2147483647 h 96"/>
              <a:gd name="T40" fmla="*/ 2147483647 w 248"/>
              <a:gd name="T41" fmla="*/ 2147483647 h 96"/>
              <a:gd name="T42" fmla="*/ 2147483647 w 248"/>
              <a:gd name="T43" fmla="*/ 2147483647 h 96"/>
              <a:gd name="T44" fmla="*/ 2147483647 w 248"/>
              <a:gd name="T45" fmla="*/ 2147483647 h 96"/>
              <a:gd name="T46" fmla="*/ 2147483647 w 248"/>
              <a:gd name="T47" fmla="*/ 2147483647 h 96"/>
              <a:gd name="T48" fmla="*/ 2147483647 w 248"/>
              <a:gd name="T49" fmla="*/ 2147483647 h 96"/>
              <a:gd name="T50" fmla="*/ 2147483647 w 248"/>
              <a:gd name="T51" fmla="*/ 2147483647 h 96"/>
              <a:gd name="T52" fmla="*/ 2147483647 w 248"/>
              <a:gd name="T53" fmla="*/ 2147483647 h 96"/>
              <a:gd name="T54" fmla="*/ 2147483647 w 248"/>
              <a:gd name="T55" fmla="*/ 2147483647 h 96"/>
              <a:gd name="T56" fmla="*/ 2147483647 w 248"/>
              <a:gd name="T57" fmla="*/ 2147483647 h 96"/>
              <a:gd name="T58" fmla="*/ 2147483647 w 248"/>
              <a:gd name="T59" fmla="*/ 2147483647 h 96"/>
              <a:gd name="T60" fmla="*/ 2147483647 w 248"/>
              <a:gd name="T61" fmla="*/ 2147483647 h 96"/>
              <a:gd name="T62" fmla="*/ 2147483647 w 248"/>
              <a:gd name="T63" fmla="*/ 2147483647 h 96"/>
              <a:gd name="T64" fmla="*/ 2147483647 w 248"/>
              <a:gd name="T65" fmla="*/ 2147483647 h 96"/>
              <a:gd name="T66" fmla="*/ 2147483647 w 248"/>
              <a:gd name="T67" fmla="*/ 2147483647 h 96"/>
              <a:gd name="T68" fmla="*/ 2147483647 w 248"/>
              <a:gd name="T69" fmla="*/ 2147483647 h 96"/>
              <a:gd name="T70" fmla="*/ 2147483647 w 248"/>
              <a:gd name="T71" fmla="*/ 2147483647 h 96"/>
              <a:gd name="T72" fmla="*/ 2147483647 w 248"/>
              <a:gd name="T73" fmla="*/ 2147483647 h 96"/>
              <a:gd name="T74" fmla="*/ 2147483647 w 248"/>
              <a:gd name="T75" fmla="*/ 2147483647 h 96"/>
              <a:gd name="T76" fmla="*/ 2147483647 w 248"/>
              <a:gd name="T77" fmla="*/ 2147483647 h 96"/>
              <a:gd name="T78" fmla="*/ 2147483647 w 248"/>
              <a:gd name="T79" fmla="*/ 2147483647 h 96"/>
              <a:gd name="T80" fmla="*/ 2147483647 w 248"/>
              <a:gd name="T81" fmla="*/ 2147483647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8"/>
              <a:gd name="T124" fmla="*/ 0 h 96"/>
              <a:gd name="T125" fmla="*/ 248 w 248"/>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8" h="96">
                <a:moveTo>
                  <a:pt x="135" y="95"/>
                </a:moveTo>
                <a:cubicBezTo>
                  <a:pt x="138" y="93"/>
                  <a:pt x="138" y="89"/>
                  <a:pt x="140" y="88"/>
                </a:cubicBezTo>
                <a:cubicBezTo>
                  <a:pt x="142" y="88"/>
                  <a:pt x="138" y="83"/>
                  <a:pt x="140" y="81"/>
                </a:cubicBezTo>
                <a:cubicBezTo>
                  <a:pt x="142" y="79"/>
                  <a:pt x="144" y="84"/>
                  <a:pt x="148" y="84"/>
                </a:cubicBezTo>
                <a:cubicBezTo>
                  <a:pt x="152" y="84"/>
                  <a:pt x="159" y="79"/>
                  <a:pt x="159" y="79"/>
                </a:cubicBezTo>
                <a:cubicBezTo>
                  <a:pt x="159" y="79"/>
                  <a:pt x="165" y="82"/>
                  <a:pt x="171" y="82"/>
                </a:cubicBezTo>
                <a:cubicBezTo>
                  <a:pt x="177" y="83"/>
                  <a:pt x="190" y="77"/>
                  <a:pt x="195" y="77"/>
                </a:cubicBezTo>
                <a:cubicBezTo>
                  <a:pt x="200" y="77"/>
                  <a:pt x="213" y="76"/>
                  <a:pt x="214" y="76"/>
                </a:cubicBezTo>
                <a:cubicBezTo>
                  <a:pt x="216" y="76"/>
                  <a:pt x="219" y="75"/>
                  <a:pt x="223" y="74"/>
                </a:cubicBezTo>
                <a:cubicBezTo>
                  <a:pt x="226" y="73"/>
                  <a:pt x="227" y="74"/>
                  <a:pt x="229" y="76"/>
                </a:cubicBezTo>
                <a:cubicBezTo>
                  <a:pt x="231" y="78"/>
                  <a:pt x="233" y="74"/>
                  <a:pt x="236" y="74"/>
                </a:cubicBezTo>
                <a:cubicBezTo>
                  <a:pt x="240" y="74"/>
                  <a:pt x="238" y="74"/>
                  <a:pt x="240" y="79"/>
                </a:cubicBezTo>
                <a:cubicBezTo>
                  <a:pt x="242" y="83"/>
                  <a:pt x="248" y="77"/>
                  <a:pt x="248" y="77"/>
                </a:cubicBezTo>
                <a:cubicBezTo>
                  <a:pt x="247" y="76"/>
                  <a:pt x="247" y="76"/>
                  <a:pt x="246" y="75"/>
                </a:cubicBezTo>
                <a:cubicBezTo>
                  <a:pt x="244" y="72"/>
                  <a:pt x="248" y="71"/>
                  <a:pt x="245" y="67"/>
                </a:cubicBezTo>
                <a:cubicBezTo>
                  <a:pt x="241" y="63"/>
                  <a:pt x="239" y="65"/>
                  <a:pt x="240" y="62"/>
                </a:cubicBezTo>
                <a:cubicBezTo>
                  <a:pt x="241" y="59"/>
                  <a:pt x="243" y="62"/>
                  <a:pt x="241" y="56"/>
                </a:cubicBezTo>
                <a:cubicBezTo>
                  <a:pt x="238" y="49"/>
                  <a:pt x="238" y="50"/>
                  <a:pt x="238" y="46"/>
                </a:cubicBezTo>
                <a:cubicBezTo>
                  <a:pt x="238" y="41"/>
                  <a:pt x="240" y="43"/>
                  <a:pt x="241" y="41"/>
                </a:cubicBezTo>
                <a:cubicBezTo>
                  <a:pt x="242" y="40"/>
                  <a:pt x="243" y="38"/>
                  <a:pt x="244" y="37"/>
                </a:cubicBezTo>
                <a:cubicBezTo>
                  <a:pt x="242" y="34"/>
                  <a:pt x="240" y="30"/>
                  <a:pt x="237" y="28"/>
                </a:cubicBezTo>
                <a:cubicBezTo>
                  <a:pt x="232" y="25"/>
                  <a:pt x="231" y="22"/>
                  <a:pt x="231" y="20"/>
                </a:cubicBezTo>
                <a:cubicBezTo>
                  <a:pt x="231" y="17"/>
                  <a:pt x="228" y="15"/>
                  <a:pt x="227" y="13"/>
                </a:cubicBezTo>
                <a:cubicBezTo>
                  <a:pt x="226" y="12"/>
                  <a:pt x="227" y="10"/>
                  <a:pt x="220" y="10"/>
                </a:cubicBezTo>
                <a:cubicBezTo>
                  <a:pt x="216" y="10"/>
                  <a:pt x="210" y="9"/>
                  <a:pt x="205" y="7"/>
                </a:cubicBezTo>
                <a:cubicBezTo>
                  <a:pt x="205" y="8"/>
                  <a:pt x="205" y="9"/>
                  <a:pt x="204" y="9"/>
                </a:cubicBezTo>
                <a:cubicBezTo>
                  <a:pt x="202" y="11"/>
                  <a:pt x="190" y="17"/>
                  <a:pt x="187" y="17"/>
                </a:cubicBezTo>
                <a:cubicBezTo>
                  <a:pt x="184" y="17"/>
                  <a:pt x="177" y="17"/>
                  <a:pt x="173" y="17"/>
                </a:cubicBezTo>
                <a:cubicBezTo>
                  <a:pt x="169" y="17"/>
                  <a:pt x="154" y="17"/>
                  <a:pt x="152" y="16"/>
                </a:cubicBezTo>
                <a:cubicBezTo>
                  <a:pt x="149" y="15"/>
                  <a:pt x="144" y="11"/>
                  <a:pt x="143" y="11"/>
                </a:cubicBezTo>
                <a:cubicBezTo>
                  <a:pt x="142" y="11"/>
                  <a:pt x="141" y="13"/>
                  <a:pt x="138" y="12"/>
                </a:cubicBezTo>
                <a:cubicBezTo>
                  <a:pt x="134" y="10"/>
                  <a:pt x="137" y="9"/>
                  <a:pt x="132" y="7"/>
                </a:cubicBezTo>
                <a:cubicBezTo>
                  <a:pt x="128" y="6"/>
                  <a:pt x="125" y="7"/>
                  <a:pt x="123" y="5"/>
                </a:cubicBezTo>
                <a:cubicBezTo>
                  <a:pt x="121" y="3"/>
                  <a:pt x="120" y="0"/>
                  <a:pt x="119" y="1"/>
                </a:cubicBezTo>
                <a:cubicBezTo>
                  <a:pt x="118" y="1"/>
                  <a:pt x="98" y="1"/>
                  <a:pt x="94" y="1"/>
                </a:cubicBezTo>
                <a:cubicBezTo>
                  <a:pt x="91" y="2"/>
                  <a:pt x="78" y="10"/>
                  <a:pt x="73" y="12"/>
                </a:cubicBezTo>
                <a:cubicBezTo>
                  <a:pt x="69" y="15"/>
                  <a:pt x="56" y="13"/>
                  <a:pt x="51" y="13"/>
                </a:cubicBezTo>
                <a:cubicBezTo>
                  <a:pt x="46" y="13"/>
                  <a:pt x="44" y="13"/>
                  <a:pt x="43" y="14"/>
                </a:cubicBezTo>
                <a:cubicBezTo>
                  <a:pt x="42" y="15"/>
                  <a:pt x="40" y="16"/>
                  <a:pt x="43" y="17"/>
                </a:cubicBezTo>
                <a:cubicBezTo>
                  <a:pt x="45" y="18"/>
                  <a:pt x="47" y="18"/>
                  <a:pt x="45" y="19"/>
                </a:cubicBezTo>
                <a:cubicBezTo>
                  <a:pt x="43" y="20"/>
                  <a:pt x="39" y="20"/>
                  <a:pt x="39" y="21"/>
                </a:cubicBezTo>
                <a:cubicBezTo>
                  <a:pt x="39" y="23"/>
                  <a:pt x="41" y="24"/>
                  <a:pt x="39" y="25"/>
                </a:cubicBezTo>
                <a:cubicBezTo>
                  <a:pt x="37" y="25"/>
                  <a:pt x="26" y="24"/>
                  <a:pt x="24" y="25"/>
                </a:cubicBezTo>
                <a:cubicBezTo>
                  <a:pt x="22" y="26"/>
                  <a:pt x="19" y="25"/>
                  <a:pt x="16" y="25"/>
                </a:cubicBezTo>
                <a:cubicBezTo>
                  <a:pt x="13" y="25"/>
                  <a:pt x="8" y="24"/>
                  <a:pt x="7" y="25"/>
                </a:cubicBezTo>
                <a:cubicBezTo>
                  <a:pt x="5" y="26"/>
                  <a:pt x="7" y="30"/>
                  <a:pt x="4" y="32"/>
                </a:cubicBezTo>
                <a:cubicBezTo>
                  <a:pt x="2" y="34"/>
                  <a:pt x="0" y="37"/>
                  <a:pt x="2" y="38"/>
                </a:cubicBezTo>
                <a:cubicBezTo>
                  <a:pt x="4" y="39"/>
                  <a:pt x="6" y="42"/>
                  <a:pt x="7" y="41"/>
                </a:cubicBezTo>
                <a:cubicBezTo>
                  <a:pt x="8" y="40"/>
                  <a:pt x="11" y="37"/>
                  <a:pt x="12" y="39"/>
                </a:cubicBezTo>
                <a:cubicBezTo>
                  <a:pt x="12" y="40"/>
                  <a:pt x="13" y="41"/>
                  <a:pt x="11" y="42"/>
                </a:cubicBezTo>
                <a:cubicBezTo>
                  <a:pt x="9" y="43"/>
                  <a:pt x="6" y="45"/>
                  <a:pt x="7" y="46"/>
                </a:cubicBezTo>
                <a:cubicBezTo>
                  <a:pt x="7" y="47"/>
                  <a:pt x="11" y="45"/>
                  <a:pt x="12" y="45"/>
                </a:cubicBezTo>
                <a:cubicBezTo>
                  <a:pt x="13" y="46"/>
                  <a:pt x="11" y="47"/>
                  <a:pt x="11" y="50"/>
                </a:cubicBezTo>
                <a:cubicBezTo>
                  <a:pt x="11" y="53"/>
                  <a:pt x="16" y="55"/>
                  <a:pt x="12" y="56"/>
                </a:cubicBezTo>
                <a:cubicBezTo>
                  <a:pt x="9" y="56"/>
                  <a:pt x="8" y="51"/>
                  <a:pt x="7" y="53"/>
                </a:cubicBezTo>
                <a:cubicBezTo>
                  <a:pt x="6" y="56"/>
                  <a:pt x="5" y="58"/>
                  <a:pt x="6" y="59"/>
                </a:cubicBezTo>
                <a:cubicBezTo>
                  <a:pt x="7" y="61"/>
                  <a:pt x="8" y="59"/>
                  <a:pt x="11" y="60"/>
                </a:cubicBezTo>
                <a:cubicBezTo>
                  <a:pt x="13" y="61"/>
                  <a:pt x="11" y="62"/>
                  <a:pt x="11" y="65"/>
                </a:cubicBezTo>
                <a:cubicBezTo>
                  <a:pt x="11" y="68"/>
                  <a:pt x="6" y="67"/>
                  <a:pt x="12" y="69"/>
                </a:cubicBezTo>
                <a:cubicBezTo>
                  <a:pt x="18" y="71"/>
                  <a:pt x="20" y="71"/>
                  <a:pt x="20" y="73"/>
                </a:cubicBezTo>
                <a:cubicBezTo>
                  <a:pt x="20" y="74"/>
                  <a:pt x="21" y="76"/>
                  <a:pt x="19" y="77"/>
                </a:cubicBezTo>
                <a:cubicBezTo>
                  <a:pt x="18" y="78"/>
                  <a:pt x="15" y="81"/>
                  <a:pt x="16" y="80"/>
                </a:cubicBezTo>
                <a:cubicBezTo>
                  <a:pt x="17" y="80"/>
                  <a:pt x="21" y="77"/>
                  <a:pt x="22" y="78"/>
                </a:cubicBezTo>
                <a:cubicBezTo>
                  <a:pt x="23" y="78"/>
                  <a:pt x="26" y="81"/>
                  <a:pt x="24" y="81"/>
                </a:cubicBezTo>
                <a:cubicBezTo>
                  <a:pt x="21" y="81"/>
                  <a:pt x="18" y="82"/>
                  <a:pt x="20" y="82"/>
                </a:cubicBezTo>
                <a:cubicBezTo>
                  <a:pt x="22" y="82"/>
                  <a:pt x="26" y="81"/>
                  <a:pt x="26" y="81"/>
                </a:cubicBezTo>
                <a:cubicBezTo>
                  <a:pt x="26" y="81"/>
                  <a:pt x="27" y="85"/>
                  <a:pt x="25" y="87"/>
                </a:cubicBezTo>
                <a:cubicBezTo>
                  <a:pt x="23" y="90"/>
                  <a:pt x="21" y="93"/>
                  <a:pt x="24" y="93"/>
                </a:cubicBezTo>
                <a:cubicBezTo>
                  <a:pt x="26" y="93"/>
                  <a:pt x="28" y="95"/>
                  <a:pt x="29" y="90"/>
                </a:cubicBezTo>
                <a:cubicBezTo>
                  <a:pt x="30" y="86"/>
                  <a:pt x="29" y="82"/>
                  <a:pt x="32" y="82"/>
                </a:cubicBezTo>
                <a:cubicBezTo>
                  <a:pt x="35" y="82"/>
                  <a:pt x="43" y="87"/>
                  <a:pt x="46" y="89"/>
                </a:cubicBezTo>
                <a:cubicBezTo>
                  <a:pt x="48" y="91"/>
                  <a:pt x="59" y="90"/>
                  <a:pt x="60" y="87"/>
                </a:cubicBezTo>
                <a:cubicBezTo>
                  <a:pt x="60" y="84"/>
                  <a:pt x="59" y="79"/>
                  <a:pt x="67" y="82"/>
                </a:cubicBezTo>
                <a:cubicBezTo>
                  <a:pt x="75" y="85"/>
                  <a:pt x="84" y="94"/>
                  <a:pt x="89" y="92"/>
                </a:cubicBezTo>
                <a:cubicBezTo>
                  <a:pt x="94" y="91"/>
                  <a:pt x="107" y="86"/>
                  <a:pt x="110" y="84"/>
                </a:cubicBezTo>
                <a:cubicBezTo>
                  <a:pt x="112" y="82"/>
                  <a:pt x="114" y="80"/>
                  <a:pt x="118" y="82"/>
                </a:cubicBezTo>
                <a:cubicBezTo>
                  <a:pt x="122" y="83"/>
                  <a:pt x="124" y="85"/>
                  <a:pt x="126" y="83"/>
                </a:cubicBezTo>
                <a:cubicBezTo>
                  <a:pt x="128" y="81"/>
                  <a:pt x="131" y="80"/>
                  <a:pt x="132" y="81"/>
                </a:cubicBezTo>
                <a:cubicBezTo>
                  <a:pt x="133" y="83"/>
                  <a:pt x="131" y="85"/>
                  <a:pt x="130" y="87"/>
                </a:cubicBezTo>
                <a:cubicBezTo>
                  <a:pt x="130" y="88"/>
                  <a:pt x="132" y="91"/>
                  <a:pt x="132" y="92"/>
                </a:cubicBezTo>
                <a:cubicBezTo>
                  <a:pt x="132" y="93"/>
                  <a:pt x="131" y="93"/>
                  <a:pt x="130" y="93"/>
                </a:cubicBezTo>
                <a:cubicBezTo>
                  <a:pt x="132" y="94"/>
                  <a:pt x="134" y="96"/>
                  <a:pt x="135" y="95"/>
                </a:cubicBez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2" name="Freeform 778"/>
          <p:cNvSpPr>
            <a:spLocks/>
          </p:cNvSpPr>
          <p:nvPr/>
        </p:nvSpPr>
        <p:spPr bwMode="auto">
          <a:xfrm>
            <a:off x="945174" y="3189303"/>
            <a:ext cx="378069" cy="408934"/>
          </a:xfrm>
          <a:custGeom>
            <a:avLst/>
            <a:gdLst>
              <a:gd name="T0" fmla="*/ 2147483647 w 277"/>
              <a:gd name="T1" fmla="*/ 2147483647 h 221"/>
              <a:gd name="T2" fmla="*/ 2147483647 w 277"/>
              <a:gd name="T3" fmla="*/ 2147483647 h 221"/>
              <a:gd name="T4" fmla="*/ 2147483647 w 277"/>
              <a:gd name="T5" fmla="*/ 2147483647 h 221"/>
              <a:gd name="T6" fmla="*/ 2147483647 w 277"/>
              <a:gd name="T7" fmla="*/ 2147483647 h 221"/>
              <a:gd name="T8" fmla="*/ 2147483647 w 277"/>
              <a:gd name="T9" fmla="*/ 2147483647 h 221"/>
              <a:gd name="T10" fmla="*/ 2147483647 w 277"/>
              <a:gd name="T11" fmla="*/ 0 h 221"/>
              <a:gd name="T12" fmla="*/ 2147483647 w 277"/>
              <a:gd name="T13" fmla="*/ 2147483647 h 221"/>
              <a:gd name="T14" fmla="*/ 2147483647 w 277"/>
              <a:gd name="T15" fmla="*/ 2147483647 h 221"/>
              <a:gd name="T16" fmla="*/ 2147483647 w 277"/>
              <a:gd name="T17" fmla="*/ 2147483647 h 221"/>
              <a:gd name="T18" fmla="*/ 2147483647 w 277"/>
              <a:gd name="T19" fmla="*/ 2147483647 h 221"/>
              <a:gd name="T20" fmla="*/ 2147483647 w 277"/>
              <a:gd name="T21" fmla="*/ 2147483647 h 221"/>
              <a:gd name="T22" fmla="*/ 2147483647 w 277"/>
              <a:gd name="T23" fmla="*/ 2147483647 h 221"/>
              <a:gd name="T24" fmla="*/ 2147483647 w 277"/>
              <a:gd name="T25" fmla="*/ 2147483647 h 221"/>
              <a:gd name="T26" fmla="*/ 2147483647 w 277"/>
              <a:gd name="T27" fmla="*/ 2147483647 h 221"/>
              <a:gd name="T28" fmla="*/ 2147483647 w 277"/>
              <a:gd name="T29" fmla="*/ 2147483647 h 221"/>
              <a:gd name="T30" fmla="*/ 2147483647 w 277"/>
              <a:gd name="T31" fmla="*/ 2147483647 h 221"/>
              <a:gd name="T32" fmla="*/ 2147483647 w 277"/>
              <a:gd name="T33" fmla="*/ 2147483647 h 221"/>
              <a:gd name="T34" fmla="*/ 2147483647 w 277"/>
              <a:gd name="T35" fmla="*/ 2147483647 h 221"/>
              <a:gd name="T36" fmla="*/ 2147483647 w 277"/>
              <a:gd name="T37" fmla="*/ 2147483647 h 221"/>
              <a:gd name="T38" fmla="*/ 2147483647 w 277"/>
              <a:gd name="T39" fmla="*/ 2147483647 h 221"/>
              <a:gd name="T40" fmla="*/ 2147483647 w 277"/>
              <a:gd name="T41" fmla="*/ 2147483647 h 221"/>
              <a:gd name="T42" fmla="*/ 2147483647 w 277"/>
              <a:gd name="T43" fmla="*/ 2147483647 h 221"/>
              <a:gd name="T44" fmla="*/ 2147483647 w 277"/>
              <a:gd name="T45" fmla="*/ 2147483647 h 221"/>
              <a:gd name="T46" fmla="*/ 2147483647 w 277"/>
              <a:gd name="T47" fmla="*/ 2147483647 h 221"/>
              <a:gd name="T48" fmla="*/ 2147483647 w 277"/>
              <a:gd name="T49" fmla="*/ 2147483647 h 221"/>
              <a:gd name="T50" fmla="*/ 2147483647 w 277"/>
              <a:gd name="T51" fmla="*/ 2147483647 h 221"/>
              <a:gd name="T52" fmla="*/ 2147483647 w 277"/>
              <a:gd name="T53" fmla="*/ 2147483647 h 221"/>
              <a:gd name="T54" fmla="*/ 2147483647 w 277"/>
              <a:gd name="T55" fmla="*/ 2147483647 h 221"/>
              <a:gd name="T56" fmla="*/ 2147483647 w 277"/>
              <a:gd name="T57" fmla="*/ 2147483647 h 221"/>
              <a:gd name="T58" fmla="*/ 2147483647 w 277"/>
              <a:gd name="T59" fmla="*/ 2147483647 h 221"/>
              <a:gd name="T60" fmla="*/ 2147483647 w 277"/>
              <a:gd name="T61" fmla="*/ 2147483647 h 221"/>
              <a:gd name="T62" fmla="*/ 2147483647 w 277"/>
              <a:gd name="T63" fmla="*/ 2147483647 h 221"/>
              <a:gd name="T64" fmla="*/ 2147483647 w 277"/>
              <a:gd name="T65" fmla="*/ 2147483647 h 221"/>
              <a:gd name="T66" fmla="*/ 2147483647 w 277"/>
              <a:gd name="T67" fmla="*/ 2147483647 h 221"/>
              <a:gd name="T68" fmla="*/ 2147483647 w 277"/>
              <a:gd name="T69" fmla="*/ 2147483647 h 221"/>
              <a:gd name="T70" fmla="*/ 2147483647 w 277"/>
              <a:gd name="T71" fmla="*/ 2147483647 h 221"/>
              <a:gd name="T72" fmla="*/ 2147483647 w 277"/>
              <a:gd name="T73" fmla="*/ 2147483647 h 221"/>
              <a:gd name="T74" fmla="*/ 2147483647 w 277"/>
              <a:gd name="T75" fmla="*/ 2147483647 h 221"/>
              <a:gd name="T76" fmla="*/ 2147483647 w 277"/>
              <a:gd name="T77" fmla="*/ 2147483647 h 221"/>
              <a:gd name="T78" fmla="*/ 2147483647 w 277"/>
              <a:gd name="T79" fmla="*/ 2147483647 h 221"/>
              <a:gd name="T80" fmla="*/ 2147483647 w 277"/>
              <a:gd name="T81" fmla="*/ 2147483647 h 221"/>
              <a:gd name="T82" fmla="*/ 2147483647 w 277"/>
              <a:gd name="T83" fmla="*/ 2147483647 h 221"/>
              <a:gd name="T84" fmla="*/ 2147483647 w 277"/>
              <a:gd name="T85" fmla="*/ 2147483647 h 221"/>
              <a:gd name="T86" fmla="*/ 2147483647 w 277"/>
              <a:gd name="T87" fmla="*/ 2147483647 h 221"/>
              <a:gd name="T88" fmla="*/ 2147483647 w 277"/>
              <a:gd name="T89" fmla="*/ 2147483647 h 221"/>
              <a:gd name="T90" fmla="*/ 2147483647 w 277"/>
              <a:gd name="T91" fmla="*/ 2147483647 h 221"/>
              <a:gd name="T92" fmla="*/ 2147483647 w 277"/>
              <a:gd name="T93" fmla="*/ 2147483647 h 221"/>
              <a:gd name="T94" fmla="*/ 2147483647 w 277"/>
              <a:gd name="T95" fmla="*/ 2147483647 h 221"/>
              <a:gd name="T96" fmla="*/ 2147483647 w 277"/>
              <a:gd name="T97" fmla="*/ 2147483647 h 221"/>
              <a:gd name="T98" fmla="*/ 2147483647 w 277"/>
              <a:gd name="T99" fmla="*/ 2147483647 h 2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7"/>
              <a:gd name="T151" fmla="*/ 0 h 221"/>
              <a:gd name="T152" fmla="*/ 277 w 277"/>
              <a:gd name="T153" fmla="*/ 221 h 2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7" h="221">
                <a:moveTo>
                  <a:pt x="172" y="52"/>
                </a:moveTo>
                <a:cubicBezTo>
                  <a:pt x="168" y="46"/>
                  <a:pt x="168" y="46"/>
                  <a:pt x="168" y="46"/>
                </a:cubicBezTo>
                <a:cubicBezTo>
                  <a:pt x="133" y="44"/>
                  <a:pt x="133" y="44"/>
                  <a:pt x="133" y="44"/>
                </a:cubicBezTo>
                <a:cubicBezTo>
                  <a:pt x="133" y="44"/>
                  <a:pt x="99" y="16"/>
                  <a:pt x="95" y="14"/>
                </a:cubicBezTo>
                <a:cubicBezTo>
                  <a:pt x="92" y="11"/>
                  <a:pt x="77" y="4"/>
                  <a:pt x="77" y="4"/>
                </a:cubicBezTo>
                <a:cubicBezTo>
                  <a:pt x="61" y="0"/>
                  <a:pt x="61" y="0"/>
                  <a:pt x="61" y="0"/>
                </a:cubicBezTo>
                <a:cubicBezTo>
                  <a:pt x="35" y="9"/>
                  <a:pt x="35" y="9"/>
                  <a:pt x="35" y="9"/>
                </a:cubicBezTo>
                <a:cubicBezTo>
                  <a:pt x="35" y="9"/>
                  <a:pt x="40" y="17"/>
                  <a:pt x="44" y="23"/>
                </a:cubicBezTo>
                <a:cubicBezTo>
                  <a:pt x="47" y="29"/>
                  <a:pt x="38" y="30"/>
                  <a:pt x="35" y="32"/>
                </a:cubicBezTo>
                <a:cubicBezTo>
                  <a:pt x="33" y="35"/>
                  <a:pt x="32" y="32"/>
                  <a:pt x="28" y="32"/>
                </a:cubicBezTo>
                <a:cubicBezTo>
                  <a:pt x="24" y="32"/>
                  <a:pt x="24" y="42"/>
                  <a:pt x="19" y="42"/>
                </a:cubicBezTo>
                <a:cubicBezTo>
                  <a:pt x="15" y="42"/>
                  <a:pt x="8" y="39"/>
                  <a:pt x="4" y="37"/>
                </a:cubicBezTo>
                <a:cubicBezTo>
                  <a:pt x="3" y="41"/>
                  <a:pt x="2" y="45"/>
                  <a:pt x="2" y="49"/>
                </a:cubicBezTo>
                <a:cubicBezTo>
                  <a:pt x="1" y="52"/>
                  <a:pt x="1" y="52"/>
                  <a:pt x="1" y="52"/>
                </a:cubicBezTo>
                <a:cubicBezTo>
                  <a:pt x="0" y="55"/>
                  <a:pt x="1" y="58"/>
                  <a:pt x="3" y="57"/>
                </a:cubicBezTo>
                <a:cubicBezTo>
                  <a:pt x="5" y="56"/>
                  <a:pt x="9" y="61"/>
                  <a:pt x="12" y="66"/>
                </a:cubicBezTo>
                <a:cubicBezTo>
                  <a:pt x="15" y="71"/>
                  <a:pt x="30" y="95"/>
                  <a:pt x="31" y="98"/>
                </a:cubicBezTo>
                <a:cubicBezTo>
                  <a:pt x="32" y="100"/>
                  <a:pt x="34" y="103"/>
                  <a:pt x="35" y="107"/>
                </a:cubicBezTo>
                <a:cubicBezTo>
                  <a:pt x="36" y="110"/>
                  <a:pt x="44" y="115"/>
                  <a:pt x="47" y="117"/>
                </a:cubicBezTo>
                <a:cubicBezTo>
                  <a:pt x="50" y="119"/>
                  <a:pt x="56" y="128"/>
                  <a:pt x="58" y="136"/>
                </a:cubicBezTo>
                <a:cubicBezTo>
                  <a:pt x="60" y="143"/>
                  <a:pt x="57" y="151"/>
                  <a:pt x="61" y="157"/>
                </a:cubicBezTo>
                <a:cubicBezTo>
                  <a:pt x="64" y="164"/>
                  <a:pt x="75" y="172"/>
                  <a:pt x="78" y="174"/>
                </a:cubicBezTo>
                <a:cubicBezTo>
                  <a:pt x="81" y="175"/>
                  <a:pt x="88" y="192"/>
                  <a:pt x="93" y="199"/>
                </a:cubicBezTo>
                <a:cubicBezTo>
                  <a:pt x="97" y="206"/>
                  <a:pt x="104" y="211"/>
                  <a:pt x="105" y="215"/>
                </a:cubicBezTo>
                <a:cubicBezTo>
                  <a:pt x="106" y="217"/>
                  <a:pt x="107" y="219"/>
                  <a:pt x="107" y="221"/>
                </a:cubicBezTo>
                <a:cubicBezTo>
                  <a:pt x="109" y="221"/>
                  <a:pt x="111" y="221"/>
                  <a:pt x="111" y="219"/>
                </a:cubicBezTo>
                <a:cubicBezTo>
                  <a:pt x="112" y="214"/>
                  <a:pt x="112" y="209"/>
                  <a:pt x="116" y="208"/>
                </a:cubicBezTo>
                <a:cubicBezTo>
                  <a:pt x="119" y="208"/>
                  <a:pt x="120" y="209"/>
                  <a:pt x="125" y="209"/>
                </a:cubicBezTo>
                <a:cubicBezTo>
                  <a:pt x="131" y="209"/>
                  <a:pt x="155" y="209"/>
                  <a:pt x="158" y="210"/>
                </a:cubicBezTo>
                <a:cubicBezTo>
                  <a:pt x="160" y="212"/>
                  <a:pt x="160" y="213"/>
                  <a:pt x="164" y="212"/>
                </a:cubicBezTo>
                <a:cubicBezTo>
                  <a:pt x="167" y="212"/>
                  <a:pt x="177" y="191"/>
                  <a:pt x="191" y="191"/>
                </a:cubicBezTo>
                <a:cubicBezTo>
                  <a:pt x="204" y="191"/>
                  <a:pt x="210" y="191"/>
                  <a:pt x="216" y="189"/>
                </a:cubicBezTo>
                <a:cubicBezTo>
                  <a:pt x="223" y="187"/>
                  <a:pt x="270" y="173"/>
                  <a:pt x="270" y="173"/>
                </a:cubicBezTo>
                <a:cubicBezTo>
                  <a:pt x="270" y="173"/>
                  <a:pt x="277" y="152"/>
                  <a:pt x="276" y="147"/>
                </a:cubicBezTo>
                <a:cubicBezTo>
                  <a:pt x="274" y="141"/>
                  <a:pt x="271" y="136"/>
                  <a:pt x="271" y="136"/>
                </a:cubicBezTo>
                <a:cubicBezTo>
                  <a:pt x="238" y="133"/>
                  <a:pt x="238" y="133"/>
                  <a:pt x="238" y="133"/>
                </a:cubicBezTo>
                <a:cubicBezTo>
                  <a:pt x="228" y="118"/>
                  <a:pt x="228" y="118"/>
                  <a:pt x="228" y="118"/>
                </a:cubicBezTo>
                <a:cubicBezTo>
                  <a:pt x="225" y="115"/>
                  <a:pt x="224" y="113"/>
                  <a:pt x="220" y="112"/>
                </a:cubicBezTo>
                <a:cubicBezTo>
                  <a:pt x="219" y="111"/>
                  <a:pt x="219" y="110"/>
                  <a:pt x="220" y="109"/>
                </a:cubicBezTo>
                <a:cubicBezTo>
                  <a:pt x="218" y="108"/>
                  <a:pt x="215" y="105"/>
                  <a:pt x="212" y="102"/>
                </a:cubicBezTo>
                <a:cubicBezTo>
                  <a:pt x="212" y="102"/>
                  <a:pt x="212" y="102"/>
                  <a:pt x="212" y="102"/>
                </a:cubicBezTo>
                <a:cubicBezTo>
                  <a:pt x="212" y="103"/>
                  <a:pt x="212" y="104"/>
                  <a:pt x="212" y="103"/>
                </a:cubicBezTo>
                <a:cubicBezTo>
                  <a:pt x="211" y="102"/>
                  <a:pt x="202" y="90"/>
                  <a:pt x="201" y="87"/>
                </a:cubicBezTo>
                <a:cubicBezTo>
                  <a:pt x="201" y="85"/>
                  <a:pt x="205" y="85"/>
                  <a:pt x="206" y="83"/>
                </a:cubicBezTo>
                <a:cubicBezTo>
                  <a:pt x="206" y="81"/>
                  <a:pt x="208" y="80"/>
                  <a:pt x="205" y="78"/>
                </a:cubicBezTo>
                <a:cubicBezTo>
                  <a:pt x="202" y="77"/>
                  <a:pt x="197" y="76"/>
                  <a:pt x="197" y="73"/>
                </a:cubicBezTo>
                <a:cubicBezTo>
                  <a:pt x="197" y="70"/>
                  <a:pt x="194" y="73"/>
                  <a:pt x="192" y="71"/>
                </a:cubicBezTo>
                <a:cubicBezTo>
                  <a:pt x="190" y="69"/>
                  <a:pt x="185" y="60"/>
                  <a:pt x="182" y="53"/>
                </a:cubicBezTo>
                <a:cubicBezTo>
                  <a:pt x="182" y="53"/>
                  <a:pt x="182" y="53"/>
                  <a:pt x="182" y="53"/>
                </a:cubicBezTo>
                <a:lnTo>
                  <a:pt x="172" y="52"/>
                </a:ln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3" name="Freeform 779"/>
          <p:cNvSpPr>
            <a:spLocks/>
          </p:cNvSpPr>
          <p:nvPr/>
        </p:nvSpPr>
        <p:spPr bwMode="auto">
          <a:xfrm>
            <a:off x="949570" y="3159989"/>
            <a:ext cx="77665" cy="108463"/>
          </a:xfrm>
          <a:custGeom>
            <a:avLst/>
            <a:gdLst>
              <a:gd name="T0" fmla="*/ 2147483647 w 57"/>
              <a:gd name="T1" fmla="*/ 2147483647 h 58"/>
              <a:gd name="T2" fmla="*/ 2147483647 w 57"/>
              <a:gd name="T3" fmla="*/ 2147483647 h 58"/>
              <a:gd name="T4" fmla="*/ 2147483647 w 57"/>
              <a:gd name="T5" fmla="*/ 2147483647 h 58"/>
              <a:gd name="T6" fmla="*/ 2147483647 w 57"/>
              <a:gd name="T7" fmla="*/ 2147483647 h 58"/>
              <a:gd name="T8" fmla="*/ 2147483647 w 57"/>
              <a:gd name="T9" fmla="*/ 2147483647 h 58"/>
              <a:gd name="T10" fmla="*/ 2147483647 w 57"/>
              <a:gd name="T11" fmla="*/ 2147483647 h 58"/>
              <a:gd name="T12" fmla="*/ 2147483647 w 57"/>
              <a:gd name="T13" fmla="*/ 0 h 58"/>
              <a:gd name="T14" fmla="*/ 2147483647 w 57"/>
              <a:gd name="T15" fmla="*/ 2147483647 h 58"/>
              <a:gd name="T16" fmla="*/ 2147483647 w 57"/>
              <a:gd name="T17" fmla="*/ 2147483647 h 58"/>
              <a:gd name="T18" fmla="*/ 2147483647 w 57"/>
              <a:gd name="T19" fmla="*/ 2147483647 h 58"/>
              <a:gd name="T20" fmla="*/ 2147483647 w 57"/>
              <a:gd name="T21" fmla="*/ 2147483647 h 58"/>
              <a:gd name="T22" fmla="*/ 2147483647 w 57"/>
              <a:gd name="T23" fmla="*/ 2147483647 h 58"/>
              <a:gd name="T24" fmla="*/ 0 w 57"/>
              <a:gd name="T25" fmla="*/ 2147483647 h 58"/>
              <a:gd name="T26" fmla="*/ 0 w 57"/>
              <a:gd name="T27" fmla="*/ 2147483647 h 58"/>
              <a:gd name="T28" fmla="*/ 2147483647 w 57"/>
              <a:gd name="T29" fmla="*/ 2147483647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58"/>
              <a:gd name="T47" fmla="*/ 57 w 57"/>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58">
                <a:moveTo>
                  <a:pt x="15" y="58"/>
                </a:move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ubicBezTo>
                  <a:pt x="21" y="14"/>
                  <a:pt x="10" y="5"/>
                  <a:pt x="10" y="5"/>
                </a:cubicBezTo>
                <a:cubicBezTo>
                  <a:pt x="10" y="7"/>
                  <a:pt x="10" y="9"/>
                  <a:pt x="10" y="11"/>
                </a:cubicBezTo>
                <a:cubicBezTo>
                  <a:pt x="8" y="30"/>
                  <a:pt x="8" y="30"/>
                  <a:pt x="8" y="30"/>
                </a:cubicBezTo>
                <a:cubicBezTo>
                  <a:pt x="6" y="36"/>
                  <a:pt x="2" y="44"/>
                  <a:pt x="1" y="47"/>
                </a:cubicBezTo>
                <a:cubicBezTo>
                  <a:pt x="1" y="48"/>
                  <a:pt x="0" y="50"/>
                  <a:pt x="0" y="53"/>
                </a:cubicBezTo>
                <a:cubicBezTo>
                  <a:pt x="0" y="53"/>
                  <a:pt x="0" y="53"/>
                  <a:pt x="0" y="53"/>
                </a:cubicBezTo>
                <a:cubicBezTo>
                  <a:pt x="4" y="55"/>
                  <a:pt x="11" y="58"/>
                  <a:pt x="15"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4" name="Freeform 780"/>
          <p:cNvSpPr>
            <a:spLocks/>
          </p:cNvSpPr>
          <p:nvPr/>
        </p:nvSpPr>
        <p:spPr bwMode="auto">
          <a:xfrm>
            <a:off x="953965" y="3121881"/>
            <a:ext cx="30774" cy="43971"/>
          </a:xfrm>
          <a:custGeom>
            <a:avLst/>
            <a:gdLst>
              <a:gd name="T0" fmla="*/ 2147483647 w 22"/>
              <a:gd name="T1" fmla="*/ 2147483647 h 23"/>
              <a:gd name="T2" fmla="*/ 2147483647 w 22"/>
              <a:gd name="T3" fmla="*/ 0 h 23"/>
              <a:gd name="T4" fmla="*/ 2147483647 w 22"/>
              <a:gd name="T5" fmla="*/ 2147483647 h 23"/>
              <a:gd name="T6" fmla="*/ 2147483647 w 22"/>
              <a:gd name="T7" fmla="*/ 2147483647 h 23"/>
              <a:gd name="T8" fmla="*/ 0 w 22"/>
              <a:gd name="T9" fmla="*/ 2147483647 h 23"/>
              <a:gd name="T10" fmla="*/ 2147483647 w 22"/>
              <a:gd name="T11" fmla="*/ 2147483647 h 23"/>
              <a:gd name="T12" fmla="*/ 2147483647 w 22"/>
              <a:gd name="T13" fmla="*/ 2147483647 h 23"/>
              <a:gd name="T14" fmla="*/ 0 60000 65536"/>
              <a:gd name="T15" fmla="*/ 0 60000 65536"/>
              <a:gd name="T16" fmla="*/ 0 60000 65536"/>
              <a:gd name="T17" fmla="*/ 0 60000 65536"/>
              <a:gd name="T18" fmla="*/ 0 60000 65536"/>
              <a:gd name="T19" fmla="*/ 0 60000 65536"/>
              <a:gd name="T20" fmla="*/ 0 60000 65536"/>
              <a:gd name="T21" fmla="*/ 0 w 22"/>
              <a:gd name="T22" fmla="*/ 0 h 23"/>
              <a:gd name="T23" fmla="*/ 22 w 2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3">
                <a:moveTo>
                  <a:pt x="20" y="7"/>
                </a:moveTo>
                <a:cubicBezTo>
                  <a:pt x="19" y="4"/>
                  <a:pt x="14" y="1"/>
                  <a:pt x="10" y="0"/>
                </a:cubicBezTo>
                <a:cubicBezTo>
                  <a:pt x="10" y="0"/>
                  <a:pt x="10" y="1"/>
                  <a:pt x="9" y="2"/>
                </a:cubicBezTo>
                <a:cubicBezTo>
                  <a:pt x="7" y="5"/>
                  <a:pt x="4" y="16"/>
                  <a:pt x="2" y="19"/>
                </a:cubicBezTo>
                <a:cubicBezTo>
                  <a:pt x="2" y="20"/>
                  <a:pt x="1" y="21"/>
                  <a:pt x="0" y="22"/>
                </a:cubicBezTo>
                <a:cubicBezTo>
                  <a:pt x="7" y="23"/>
                  <a:pt x="7" y="23"/>
                  <a:pt x="7" y="23"/>
                </a:cubicBezTo>
                <a:cubicBezTo>
                  <a:pt x="7" y="23"/>
                  <a:pt x="22" y="11"/>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5" name="Freeform 781"/>
          <p:cNvSpPr>
            <a:spLocks/>
          </p:cNvSpPr>
          <p:nvPr/>
        </p:nvSpPr>
        <p:spPr bwMode="auto">
          <a:xfrm>
            <a:off x="951035" y="3177578"/>
            <a:ext cx="11723" cy="38109"/>
          </a:xfrm>
          <a:custGeom>
            <a:avLst/>
            <a:gdLst>
              <a:gd name="T0" fmla="*/ 0 w 9"/>
              <a:gd name="T1" fmla="*/ 2147483647 h 21"/>
              <a:gd name="T2" fmla="*/ 2147483647 w 9"/>
              <a:gd name="T3" fmla="*/ 2147483647 h 21"/>
              <a:gd name="T4" fmla="*/ 2147483647 w 9"/>
              <a:gd name="T5" fmla="*/ 2147483647 h 21"/>
              <a:gd name="T6" fmla="*/ 0 w 9"/>
              <a:gd name="T7" fmla="*/ 2147483647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0" y="12"/>
                </a:moveTo>
                <a:cubicBezTo>
                  <a:pt x="0" y="19"/>
                  <a:pt x="7" y="21"/>
                  <a:pt x="7" y="21"/>
                </a:cubicBezTo>
                <a:cubicBezTo>
                  <a:pt x="9" y="2"/>
                  <a:pt x="9" y="2"/>
                  <a:pt x="9" y="2"/>
                </a:cubicBezTo>
                <a:cubicBezTo>
                  <a:pt x="2" y="0"/>
                  <a:pt x="0" y="4"/>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6" name="Freeform 782"/>
          <p:cNvSpPr>
            <a:spLocks/>
          </p:cNvSpPr>
          <p:nvPr/>
        </p:nvSpPr>
        <p:spPr bwMode="auto">
          <a:xfrm>
            <a:off x="936381" y="3161455"/>
            <a:ext cx="26377" cy="124585"/>
          </a:xfrm>
          <a:custGeom>
            <a:avLst/>
            <a:gdLst>
              <a:gd name="T0" fmla="*/ 2147483647 w 19"/>
              <a:gd name="T1" fmla="*/ 2147483647 h 67"/>
              <a:gd name="T2" fmla="*/ 2147483647 w 19"/>
              <a:gd name="T3" fmla="*/ 2147483647 h 67"/>
              <a:gd name="T4" fmla="*/ 2147483647 w 19"/>
              <a:gd name="T5" fmla="*/ 2147483647 h 67"/>
              <a:gd name="T6" fmla="*/ 2147483647 w 19"/>
              <a:gd name="T7" fmla="*/ 2147483647 h 67"/>
              <a:gd name="T8" fmla="*/ 2147483647 w 19"/>
              <a:gd name="T9" fmla="*/ 2147483647 h 67"/>
              <a:gd name="T10" fmla="*/ 2147483647 w 19"/>
              <a:gd name="T11" fmla="*/ 0 h 67"/>
              <a:gd name="T12" fmla="*/ 2147483647 w 19"/>
              <a:gd name="T13" fmla="*/ 2147483647 h 67"/>
              <a:gd name="T14" fmla="*/ 2147483647 w 19"/>
              <a:gd name="T15" fmla="*/ 2147483647 h 67"/>
              <a:gd name="T16" fmla="*/ 0 w 19"/>
              <a:gd name="T17" fmla="*/ 2147483647 h 67"/>
              <a:gd name="T18" fmla="*/ 2147483647 w 19"/>
              <a:gd name="T19" fmla="*/ 2147483647 h 67"/>
              <a:gd name="T20" fmla="*/ 2147483647 w 19"/>
              <a:gd name="T21" fmla="*/ 2147483647 h 67"/>
              <a:gd name="T22" fmla="*/ 2147483647 w 19"/>
              <a:gd name="T23" fmla="*/ 2147483647 h 67"/>
              <a:gd name="T24" fmla="*/ 2147483647 w 19"/>
              <a:gd name="T25" fmla="*/ 2147483647 h 67"/>
              <a:gd name="T26" fmla="*/ 2147483647 w 19"/>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67"/>
              <a:gd name="T44" fmla="*/ 19 w 19"/>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67">
                <a:moveTo>
                  <a:pt x="10" y="46"/>
                </a:moveTo>
                <a:cubicBezTo>
                  <a:pt x="11" y="43"/>
                  <a:pt x="15" y="35"/>
                  <a:pt x="17" y="29"/>
                </a:cubicBezTo>
                <a:cubicBezTo>
                  <a:pt x="17" y="29"/>
                  <a:pt x="10" y="27"/>
                  <a:pt x="10" y="20"/>
                </a:cubicBezTo>
                <a:cubicBezTo>
                  <a:pt x="10" y="12"/>
                  <a:pt x="12" y="8"/>
                  <a:pt x="19" y="10"/>
                </a:cubicBezTo>
                <a:cubicBezTo>
                  <a:pt x="19" y="5"/>
                  <a:pt x="19" y="1"/>
                  <a:pt x="19" y="1"/>
                </a:cubicBezTo>
                <a:cubicBezTo>
                  <a:pt x="12" y="0"/>
                  <a:pt x="12" y="0"/>
                  <a:pt x="12" y="0"/>
                </a:cubicBezTo>
                <a:cubicBezTo>
                  <a:pt x="11" y="1"/>
                  <a:pt x="11" y="2"/>
                  <a:pt x="10" y="5"/>
                </a:cubicBezTo>
                <a:cubicBezTo>
                  <a:pt x="8" y="11"/>
                  <a:pt x="5" y="17"/>
                  <a:pt x="4" y="20"/>
                </a:cubicBezTo>
                <a:cubicBezTo>
                  <a:pt x="3" y="22"/>
                  <a:pt x="1" y="24"/>
                  <a:pt x="0" y="26"/>
                </a:cubicBezTo>
                <a:cubicBezTo>
                  <a:pt x="1" y="38"/>
                  <a:pt x="3" y="57"/>
                  <a:pt x="5" y="67"/>
                </a:cubicBezTo>
                <a:cubicBezTo>
                  <a:pt x="6" y="66"/>
                  <a:pt x="6" y="65"/>
                  <a:pt x="6" y="67"/>
                </a:cubicBezTo>
                <a:cubicBezTo>
                  <a:pt x="6" y="67"/>
                  <a:pt x="6" y="67"/>
                  <a:pt x="6" y="67"/>
                </a:cubicBezTo>
                <a:cubicBezTo>
                  <a:pt x="7" y="64"/>
                  <a:pt x="7" y="64"/>
                  <a:pt x="7" y="64"/>
                </a:cubicBezTo>
                <a:cubicBezTo>
                  <a:pt x="8" y="57"/>
                  <a:pt x="10" y="48"/>
                  <a:pt x="10"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7" name="Freeform 783"/>
          <p:cNvSpPr>
            <a:spLocks/>
          </p:cNvSpPr>
          <p:nvPr/>
        </p:nvSpPr>
        <p:spPr bwMode="auto">
          <a:xfrm>
            <a:off x="1233855" y="3353462"/>
            <a:ext cx="14654" cy="36643"/>
          </a:xfrm>
          <a:custGeom>
            <a:avLst/>
            <a:gdLst>
              <a:gd name="T0" fmla="*/ 2147483647 w 11"/>
              <a:gd name="T1" fmla="*/ 2147483647 h 21"/>
              <a:gd name="T2" fmla="*/ 2147483647 w 11"/>
              <a:gd name="T3" fmla="*/ 2147483647 h 21"/>
              <a:gd name="T4" fmla="*/ 2147483647 w 11"/>
              <a:gd name="T5" fmla="*/ 2147483647 h 21"/>
              <a:gd name="T6" fmla="*/ 2147483647 w 11"/>
              <a:gd name="T7" fmla="*/ 2147483647 h 21"/>
              <a:gd name="T8" fmla="*/ 2147483647 w 11"/>
              <a:gd name="T9" fmla="*/ 2147483647 h 21"/>
              <a:gd name="T10" fmla="*/ 0 w 11"/>
              <a:gd name="T11" fmla="*/ 2147483647 h 21"/>
              <a:gd name="T12" fmla="*/ 0 w 11"/>
              <a:gd name="T13" fmla="*/ 2147483647 h 21"/>
              <a:gd name="T14" fmla="*/ 2147483647 w 11"/>
              <a:gd name="T15" fmla="*/ 2147483647 h 2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1"/>
              <a:gd name="T26" fmla="*/ 11 w 1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1">
                <a:moveTo>
                  <a:pt x="8" y="21"/>
                </a:moveTo>
                <a:cubicBezTo>
                  <a:pt x="9" y="20"/>
                  <a:pt x="11" y="18"/>
                  <a:pt x="11" y="15"/>
                </a:cubicBezTo>
                <a:cubicBezTo>
                  <a:pt x="11" y="11"/>
                  <a:pt x="11" y="8"/>
                  <a:pt x="11" y="6"/>
                </a:cubicBezTo>
                <a:cubicBezTo>
                  <a:pt x="11" y="3"/>
                  <a:pt x="8" y="0"/>
                  <a:pt x="7" y="1"/>
                </a:cubicBezTo>
                <a:cubicBezTo>
                  <a:pt x="5" y="1"/>
                  <a:pt x="3" y="2"/>
                  <a:pt x="2" y="7"/>
                </a:cubicBezTo>
                <a:cubicBezTo>
                  <a:pt x="1" y="10"/>
                  <a:pt x="1" y="13"/>
                  <a:pt x="0" y="14"/>
                </a:cubicBezTo>
                <a:cubicBezTo>
                  <a:pt x="0" y="14"/>
                  <a:pt x="0" y="14"/>
                  <a:pt x="0" y="14"/>
                </a:cubicBezTo>
                <a:cubicBezTo>
                  <a:pt x="3" y="17"/>
                  <a:pt x="6" y="20"/>
                  <a:pt x="8" y="2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8" name="Freeform 784"/>
          <p:cNvSpPr>
            <a:spLocks/>
          </p:cNvSpPr>
          <p:nvPr/>
        </p:nvSpPr>
        <p:spPr bwMode="auto">
          <a:xfrm>
            <a:off x="1085850" y="3532280"/>
            <a:ext cx="190500" cy="162695"/>
          </a:xfrm>
          <a:custGeom>
            <a:avLst/>
            <a:gdLst>
              <a:gd name="T0" fmla="*/ 2147483647 w 139"/>
              <a:gd name="T1" fmla="*/ 0 h 88"/>
              <a:gd name="T2" fmla="*/ 2147483647 w 139"/>
              <a:gd name="T3" fmla="*/ 2147483647 h 88"/>
              <a:gd name="T4" fmla="*/ 2147483647 w 139"/>
              <a:gd name="T5" fmla="*/ 2147483647 h 88"/>
              <a:gd name="T6" fmla="*/ 2147483647 w 139"/>
              <a:gd name="T7" fmla="*/ 2147483647 h 88"/>
              <a:gd name="T8" fmla="*/ 2147483647 w 139"/>
              <a:gd name="T9" fmla="*/ 2147483647 h 88"/>
              <a:gd name="T10" fmla="*/ 2147483647 w 139"/>
              <a:gd name="T11" fmla="*/ 2147483647 h 88"/>
              <a:gd name="T12" fmla="*/ 2147483647 w 139"/>
              <a:gd name="T13" fmla="*/ 2147483647 h 88"/>
              <a:gd name="T14" fmla="*/ 2147483647 w 139"/>
              <a:gd name="T15" fmla="*/ 2147483647 h 88"/>
              <a:gd name="T16" fmla="*/ 2147483647 w 139"/>
              <a:gd name="T17" fmla="*/ 2147483647 h 88"/>
              <a:gd name="T18" fmla="*/ 2147483647 w 139"/>
              <a:gd name="T19" fmla="*/ 2147483647 h 88"/>
              <a:gd name="T20" fmla="*/ 2147483647 w 139"/>
              <a:gd name="T21" fmla="*/ 2147483647 h 88"/>
              <a:gd name="T22" fmla="*/ 2147483647 w 139"/>
              <a:gd name="T23" fmla="*/ 2147483647 h 88"/>
              <a:gd name="T24" fmla="*/ 2147483647 w 139"/>
              <a:gd name="T25" fmla="*/ 2147483647 h 88"/>
              <a:gd name="T26" fmla="*/ 2147483647 w 139"/>
              <a:gd name="T27" fmla="*/ 2147483647 h 88"/>
              <a:gd name="T28" fmla="*/ 2147483647 w 139"/>
              <a:gd name="T29" fmla="*/ 2147483647 h 88"/>
              <a:gd name="T30" fmla="*/ 2147483647 w 139"/>
              <a:gd name="T31" fmla="*/ 2147483647 h 88"/>
              <a:gd name="T32" fmla="*/ 2147483647 w 139"/>
              <a:gd name="T33" fmla="*/ 2147483647 h 88"/>
              <a:gd name="T34" fmla="*/ 2147483647 w 139"/>
              <a:gd name="T35" fmla="*/ 2147483647 h 88"/>
              <a:gd name="T36" fmla="*/ 2147483647 w 139"/>
              <a:gd name="T37" fmla="*/ 2147483647 h 88"/>
              <a:gd name="T38" fmla="*/ 2147483647 w 139"/>
              <a:gd name="T39" fmla="*/ 2147483647 h 88"/>
              <a:gd name="T40" fmla="*/ 2147483647 w 139"/>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88"/>
              <a:gd name="T65" fmla="*/ 139 w 13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88">
                <a:moveTo>
                  <a:pt x="125" y="0"/>
                </a:moveTo>
                <a:cubicBezTo>
                  <a:pt x="119" y="2"/>
                  <a:pt x="114" y="3"/>
                  <a:pt x="112" y="4"/>
                </a:cubicBezTo>
                <a:cubicBezTo>
                  <a:pt x="106" y="6"/>
                  <a:pt x="100" y="6"/>
                  <a:pt x="87" y="6"/>
                </a:cubicBezTo>
                <a:cubicBezTo>
                  <a:pt x="73" y="6"/>
                  <a:pt x="63" y="27"/>
                  <a:pt x="60" y="27"/>
                </a:cubicBezTo>
                <a:cubicBezTo>
                  <a:pt x="56" y="28"/>
                  <a:pt x="56" y="27"/>
                  <a:pt x="54" y="25"/>
                </a:cubicBezTo>
                <a:cubicBezTo>
                  <a:pt x="51" y="24"/>
                  <a:pt x="27" y="24"/>
                  <a:pt x="21" y="24"/>
                </a:cubicBezTo>
                <a:cubicBezTo>
                  <a:pt x="16" y="24"/>
                  <a:pt x="15" y="23"/>
                  <a:pt x="12" y="23"/>
                </a:cubicBezTo>
                <a:cubicBezTo>
                  <a:pt x="8" y="24"/>
                  <a:pt x="8" y="29"/>
                  <a:pt x="7" y="34"/>
                </a:cubicBezTo>
                <a:cubicBezTo>
                  <a:pt x="7" y="36"/>
                  <a:pt x="5" y="36"/>
                  <a:pt x="3" y="36"/>
                </a:cubicBezTo>
                <a:cubicBezTo>
                  <a:pt x="3" y="38"/>
                  <a:pt x="3" y="40"/>
                  <a:pt x="2" y="42"/>
                </a:cubicBezTo>
                <a:cubicBezTo>
                  <a:pt x="0" y="49"/>
                  <a:pt x="5" y="62"/>
                  <a:pt x="8" y="73"/>
                </a:cubicBezTo>
                <a:cubicBezTo>
                  <a:pt x="11" y="84"/>
                  <a:pt x="9" y="84"/>
                  <a:pt x="14" y="85"/>
                </a:cubicBezTo>
                <a:cubicBezTo>
                  <a:pt x="19" y="86"/>
                  <a:pt x="27" y="88"/>
                  <a:pt x="35" y="82"/>
                </a:cubicBezTo>
                <a:cubicBezTo>
                  <a:pt x="43" y="76"/>
                  <a:pt x="42" y="77"/>
                  <a:pt x="50" y="77"/>
                </a:cubicBezTo>
                <a:cubicBezTo>
                  <a:pt x="58" y="77"/>
                  <a:pt x="60" y="70"/>
                  <a:pt x="68" y="69"/>
                </a:cubicBezTo>
                <a:cubicBezTo>
                  <a:pt x="76" y="67"/>
                  <a:pt x="85" y="65"/>
                  <a:pt x="90" y="60"/>
                </a:cubicBezTo>
                <a:cubicBezTo>
                  <a:pt x="96" y="56"/>
                  <a:pt x="117" y="55"/>
                  <a:pt x="122" y="49"/>
                </a:cubicBezTo>
                <a:cubicBezTo>
                  <a:pt x="128" y="44"/>
                  <a:pt x="123" y="43"/>
                  <a:pt x="129" y="39"/>
                </a:cubicBezTo>
                <a:cubicBezTo>
                  <a:pt x="131" y="37"/>
                  <a:pt x="135" y="35"/>
                  <a:pt x="139" y="33"/>
                </a:cubicBezTo>
                <a:cubicBezTo>
                  <a:pt x="139" y="33"/>
                  <a:pt x="139" y="33"/>
                  <a:pt x="139" y="33"/>
                </a:cubicBez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399" name="Freeform 785"/>
          <p:cNvSpPr>
            <a:spLocks/>
          </p:cNvSpPr>
          <p:nvPr/>
        </p:nvSpPr>
        <p:spPr bwMode="auto">
          <a:xfrm>
            <a:off x="1255835" y="3347600"/>
            <a:ext cx="145074" cy="244775"/>
          </a:xfrm>
          <a:custGeom>
            <a:avLst/>
            <a:gdLst>
              <a:gd name="T0" fmla="*/ 2147483647 w 106"/>
              <a:gd name="T1" fmla="*/ 2147483647 h 133"/>
              <a:gd name="T2" fmla="*/ 2147483647 w 106"/>
              <a:gd name="T3" fmla="*/ 2147483647 h 133"/>
              <a:gd name="T4" fmla="*/ 2147483647 w 106"/>
              <a:gd name="T5" fmla="*/ 2147483647 h 133"/>
              <a:gd name="T6" fmla="*/ 2147483647 w 106"/>
              <a:gd name="T7" fmla="*/ 2147483647 h 133"/>
              <a:gd name="T8" fmla="*/ 2147483647 w 106"/>
              <a:gd name="T9" fmla="*/ 2147483647 h 133"/>
              <a:gd name="T10" fmla="*/ 2147483647 w 106"/>
              <a:gd name="T11" fmla="*/ 2147483647 h 133"/>
              <a:gd name="T12" fmla="*/ 2147483647 w 106"/>
              <a:gd name="T13" fmla="*/ 2147483647 h 133"/>
              <a:gd name="T14" fmla="*/ 2147483647 w 106"/>
              <a:gd name="T15" fmla="*/ 2147483647 h 133"/>
              <a:gd name="T16" fmla="*/ 2147483647 w 106"/>
              <a:gd name="T17" fmla="*/ 2147483647 h 133"/>
              <a:gd name="T18" fmla="*/ 2147483647 w 106"/>
              <a:gd name="T19" fmla="*/ 2147483647 h 133"/>
              <a:gd name="T20" fmla="*/ 0 w 106"/>
              <a:gd name="T21" fmla="*/ 2147483647 h 133"/>
              <a:gd name="T22" fmla="*/ 0 w 106"/>
              <a:gd name="T23" fmla="*/ 2147483647 h 133"/>
              <a:gd name="T24" fmla="*/ 2147483647 w 106"/>
              <a:gd name="T25" fmla="*/ 2147483647 h 133"/>
              <a:gd name="T26" fmla="*/ 2147483647 w 106"/>
              <a:gd name="T27" fmla="*/ 2147483647 h 133"/>
              <a:gd name="T28" fmla="*/ 2147483647 w 106"/>
              <a:gd name="T29" fmla="*/ 2147483647 h 133"/>
              <a:gd name="T30" fmla="*/ 2147483647 w 106"/>
              <a:gd name="T31" fmla="*/ 2147483647 h 133"/>
              <a:gd name="T32" fmla="*/ 2147483647 w 106"/>
              <a:gd name="T33" fmla="*/ 2147483647 h 133"/>
              <a:gd name="T34" fmla="*/ 2147483647 w 106"/>
              <a:gd name="T35" fmla="*/ 2147483647 h 133"/>
              <a:gd name="T36" fmla="*/ 2147483647 w 106"/>
              <a:gd name="T37" fmla="*/ 2147483647 h 133"/>
              <a:gd name="T38" fmla="*/ 2147483647 w 106"/>
              <a:gd name="T39" fmla="*/ 2147483647 h 133"/>
              <a:gd name="T40" fmla="*/ 2147483647 w 106"/>
              <a:gd name="T41" fmla="*/ 2147483647 h 133"/>
              <a:gd name="T42" fmla="*/ 2147483647 w 106"/>
              <a:gd name="T43" fmla="*/ 2147483647 h 133"/>
              <a:gd name="T44" fmla="*/ 2147483647 w 106"/>
              <a:gd name="T45" fmla="*/ 2147483647 h 133"/>
              <a:gd name="T46" fmla="*/ 2147483647 w 106"/>
              <a:gd name="T47" fmla="*/ 2147483647 h 133"/>
              <a:gd name="T48" fmla="*/ 2147483647 w 106"/>
              <a:gd name="T49" fmla="*/ 2147483647 h 133"/>
              <a:gd name="T50" fmla="*/ 2147483647 w 106"/>
              <a:gd name="T51" fmla="*/ 2147483647 h 133"/>
              <a:gd name="T52" fmla="*/ 2147483647 w 106"/>
              <a:gd name="T53" fmla="*/ 2147483647 h 133"/>
              <a:gd name="T54" fmla="*/ 2147483647 w 106"/>
              <a:gd name="T55" fmla="*/ 2147483647 h 133"/>
              <a:gd name="T56" fmla="*/ 2147483647 w 106"/>
              <a:gd name="T57" fmla="*/ 2147483647 h 13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133"/>
              <a:gd name="T89" fmla="*/ 106 w 106"/>
              <a:gd name="T90" fmla="*/ 133 h 13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 h="133">
                <a:moveTo>
                  <a:pt x="103" y="53"/>
                </a:moveTo>
                <a:cubicBezTo>
                  <a:pt x="100" y="53"/>
                  <a:pt x="96" y="48"/>
                  <a:pt x="93" y="44"/>
                </a:cubicBezTo>
                <a:cubicBezTo>
                  <a:pt x="90" y="40"/>
                  <a:pt x="91" y="39"/>
                  <a:pt x="87" y="38"/>
                </a:cubicBezTo>
                <a:cubicBezTo>
                  <a:pt x="83" y="37"/>
                  <a:pt x="69" y="36"/>
                  <a:pt x="64" y="28"/>
                </a:cubicBezTo>
                <a:cubicBezTo>
                  <a:pt x="59" y="20"/>
                  <a:pt x="56" y="14"/>
                  <a:pt x="57" y="10"/>
                </a:cubicBezTo>
                <a:cubicBezTo>
                  <a:pt x="58" y="6"/>
                  <a:pt x="61" y="0"/>
                  <a:pt x="59" y="3"/>
                </a:cubicBezTo>
                <a:cubicBezTo>
                  <a:pt x="56" y="6"/>
                  <a:pt x="51" y="13"/>
                  <a:pt x="46" y="16"/>
                </a:cubicBezTo>
                <a:cubicBezTo>
                  <a:pt x="40" y="20"/>
                  <a:pt x="33" y="28"/>
                  <a:pt x="27" y="30"/>
                </a:cubicBezTo>
                <a:cubicBezTo>
                  <a:pt x="22" y="31"/>
                  <a:pt x="20" y="31"/>
                  <a:pt x="17" y="30"/>
                </a:cubicBezTo>
                <a:cubicBezTo>
                  <a:pt x="14" y="29"/>
                  <a:pt x="13" y="29"/>
                  <a:pt x="8" y="31"/>
                </a:cubicBezTo>
                <a:cubicBezTo>
                  <a:pt x="3" y="33"/>
                  <a:pt x="4" y="36"/>
                  <a:pt x="0" y="33"/>
                </a:cubicBezTo>
                <a:cubicBezTo>
                  <a:pt x="0" y="33"/>
                  <a:pt x="0" y="33"/>
                  <a:pt x="0" y="33"/>
                </a:cubicBezTo>
                <a:cubicBezTo>
                  <a:pt x="10" y="48"/>
                  <a:pt x="10" y="48"/>
                  <a:pt x="10" y="48"/>
                </a:cubicBezTo>
                <a:cubicBezTo>
                  <a:pt x="43" y="51"/>
                  <a:pt x="43" y="51"/>
                  <a:pt x="43" y="51"/>
                </a:cubicBezTo>
                <a:cubicBezTo>
                  <a:pt x="43" y="51"/>
                  <a:pt x="46" y="56"/>
                  <a:pt x="48" y="62"/>
                </a:cubicBezTo>
                <a:cubicBezTo>
                  <a:pt x="49" y="67"/>
                  <a:pt x="42" y="88"/>
                  <a:pt x="42" y="88"/>
                </a:cubicBezTo>
                <a:cubicBezTo>
                  <a:pt x="42" y="88"/>
                  <a:pt x="17" y="95"/>
                  <a:pt x="1" y="100"/>
                </a:cubicBezTo>
                <a:cubicBezTo>
                  <a:pt x="15" y="133"/>
                  <a:pt x="15" y="133"/>
                  <a:pt x="15" y="133"/>
                </a:cubicBezTo>
                <a:cubicBezTo>
                  <a:pt x="15" y="133"/>
                  <a:pt x="15" y="133"/>
                  <a:pt x="15" y="133"/>
                </a:cubicBezTo>
                <a:cubicBezTo>
                  <a:pt x="20" y="130"/>
                  <a:pt x="26" y="128"/>
                  <a:pt x="31" y="128"/>
                </a:cubicBezTo>
                <a:cubicBezTo>
                  <a:pt x="38" y="129"/>
                  <a:pt x="46" y="128"/>
                  <a:pt x="44" y="125"/>
                </a:cubicBezTo>
                <a:cubicBezTo>
                  <a:pt x="43" y="122"/>
                  <a:pt x="41" y="122"/>
                  <a:pt x="45" y="120"/>
                </a:cubicBezTo>
                <a:cubicBezTo>
                  <a:pt x="49" y="118"/>
                  <a:pt x="58" y="118"/>
                  <a:pt x="61" y="113"/>
                </a:cubicBezTo>
                <a:cubicBezTo>
                  <a:pt x="64" y="109"/>
                  <a:pt x="65" y="105"/>
                  <a:pt x="71" y="104"/>
                </a:cubicBezTo>
                <a:cubicBezTo>
                  <a:pt x="77" y="103"/>
                  <a:pt x="77" y="101"/>
                  <a:pt x="77" y="93"/>
                </a:cubicBezTo>
                <a:cubicBezTo>
                  <a:pt x="76" y="85"/>
                  <a:pt x="74" y="83"/>
                  <a:pt x="81" y="81"/>
                </a:cubicBezTo>
                <a:cubicBezTo>
                  <a:pt x="87" y="80"/>
                  <a:pt x="90" y="81"/>
                  <a:pt x="91" y="76"/>
                </a:cubicBezTo>
                <a:cubicBezTo>
                  <a:pt x="93" y="71"/>
                  <a:pt x="100" y="65"/>
                  <a:pt x="103" y="60"/>
                </a:cubicBezTo>
                <a:cubicBezTo>
                  <a:pt x="106" y="55"/>
                  <a:pt x="105" y="54"/>
                  <a:pt x="103" y="5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0" name="Freeform 786"/>
          <p:cNvSpPr>
            <a:spLocks/>
          </p:cNvSpPr>
          <p:nvPr/>
        </p:nvSpPr>
        <p:spPr bwMode="auto">
          <a:xfrm>
            <a:off x="1570893" y="2882969"/>
            <a:ext cx="197826" cy="115791"/>
          </a:xfrm>
          <a:custGeom>
            <a:avLst/>
            <a:gdLst>
              <a:gd name="T0" fmla="*/ 2147483647 w 144"/>
              <a:gd name="T1" fmla="*/ 2147483647 h 63"/>
              <a:gd name="T2" fmla="*/ 2147483647 w 144"/>
              <a:gd name="T3" fmla="*/ 2147483647 h 63"/>
              <a:gd name="T4" fmla="*/ 2147483647 w 144"/>
              <a:gd name="T5" fmla="*/ 2147483647 h 63"/>
              <a:gd name="T6" fmla="*/ 2147483647 w 144"/>
              <a:gd name="T7" fmla="*/ 2147483647 h 63"/>
              <a:gd name="T8" fmla="*/ 2147483647 w 144"/>
              <a:gd name="T9" fmla="*/ 2147483647 h 63"/>
              <a:gd name="T10" fmla="*/ 2147483647 w 144"/>
              <a:gd name="T11" fmla="*/ 2147483647 h 63"/>
              <a:gd name="T12" fmla="*/ 2147483647 w 144"/>
              <a:gd name="T13" fmla="*/ 2147483647 h 63"/>
              <a:gd name="T14" fmla="*/ 2147483647 w 144"/>
              <a:gd name="T15" fmla="*/ 2147483647 h 63"/>
              <a:gd name="T16" fmla="*/ 2147483647 w 144"/>
              <a:gd name="T17" fmla="*/ 2147483647 h 63"/>
              <a:gd name="T18" fmla="*/ 2147483647 w 144"/>
              <a:gd name="T19" fmla="*/ 2147483647 h 63"/>
              <a:gd name="T20" fmla="*/ 2147483647 w 144"/>
              <a:gd name="T21" fmla="*/ 2147483647 h 63"/>
              <a:gd name="T22" fmla="*/ 2147483647 w 144"/>
              <a:gd name="T23" fmla="*/ 2147483647 h 63"/>
              <a:gd name="T24" fmla="*/ 2147483647 w 144"/>
              <a:gd name="T25" fmla="*/ 2147483647 h 63"/>
              <a:gd name="T26" fmla="*/ 2147483647 w 144"/>
              <a:gd name="T27" fmla="*/ 2147483647 h 63"/>
              <a:gd name="T28" fmla="*/ 2147483647 w 144"/>
              <a:gd name="T29" fmla="*/ 2147483647 h 63"/>
              <a:gd name="T30" fmla="*/ 2147483647 w 144"/>
              <a:gd name="T31" fmla="*/ 2147483647 h 63"/>
              <a:gd name="T32" fmla="*/ 2147483647 w 144"/>
              <a:gd name="T33" fmla="*/ 2147483647 h 63"/>
              <a:gd name="T34" fmla="*/ 2147483647 w 144"/>
              <a:gd name="T35" fmla="*/ 2147483647 h 63"/>
              <a:gd name="T36" fmla="*/ 2147483647 w 144"/>
              <a:gd name="T37" fmla="*/ 2147483647 h 63"/>
              <a:gd name="T38" fmla="*/ 2147483647 w 144"/>
              <a:gd name="T39" fmla="*/ 2147483647 h 63"/>
              <a:gd name="T40" fmla="*/ 2147483647 w 144"/>
              <a:gd name="T41" fmla="*/ 2147483647 h 63"/>
              <a:gd name="T42" fmla="*/ 2147483647 w 144"/>
              <a:gd name="T43" fmla="*/ 2147483647 h 63"/>
              <a:gd name="T44" fmla="*/ 2147483647 w 144"/>
              <a:gd name="T45" fmla="*/ 2147483647 h 63"/>
              <a:gd name="T46" fmla="*/ 2147483647 w 144"/>
              <a:gd name="T47" fmla="*/ 2147483647 h 63"/>
              <a:gd name="T48" fmla="*/ 2147483647 w 144"/>
              <a:gd name="T49" fmla="*/ 2147483647 h 63"/>
              <a:gd name="T50" fmla="*/ 2147483647 w 144"/>
              <a:gd name="T51" fmla="*/ 2147483647 h 63"/>
              <a:gd name="T52" fmla="*/ 2147483647 w 144"/>
              <a:gd name="T53" fmla="*/ 2147483647 h 63"/>
              <a:gd name="T54" fmla="*/ 2147483647 w 144"/>
              <a:gd name="T55" fmla="*/ 2147483647 h 63"/>
              <a:gd name="T56" fmla="*/ 2147483647 w 144"/>
              <a:gd name="T57" fmla="*/ 2147483647 h 63"/>
              <a:gd name="T58" fmla="*/ 2147483647 w 144"/>
              <a:gd name="T59" fmla="*/ 2147483647 h 63"/>
              <a:gd name="T60" fmla="*/ 2147483647 w 144"/>
              <a:gd name="T61" fmla="*/ 2147483647 h 63"/>
              <a:gd name="T62" fmla="*/ 2147483647 w 144"/>
              <a:gd name="T63" fmla="*/ 2147483647 h 63"/>
              <a:gd name="T64" fmla="*/ 2147483647 w 144"/>
              <a:gd name="T65" fmla="*/ 2147483647 h 63"/>
              <a:gd name="T66" fmla="*/ 2147483647 w 144"/>
              <a:gd name="T67" fmla="*/ 2147483647 h 63"/>
              <a:gd name="T68" fmla="*/ 2147483647 w 144"/>
              <a:gd name="T69" fmla="*/ 2147483647 h 63"/>
              <a:gd name="T70" fmla="*/ 2147483647 w 144"/>
              <a:gd name="T71" fmla="*/ 2147483647 h 63"/>
              <a:gd name="T72" fmla="*/ 2147483647 w 144"/>
              <a:gd name="T73" fmla="*/ 2147483647 h 63"/>
              <a:gd name="T74" fmla="*/ 2147483647 w 144"/>
              <a:gd name="T75" fmla="*/ 2147483647 h 63"/>
              <a:gd name="T76" fmla="*/ 2147483647 w 144"/>
              <a:gd name="T77" fmla="*/ 2147483647 h 63"/>
              <a:gd name="T78" fmla="*/ 2147483647 w 144"/>
              <a:gd name="T79" fmla="*/ 2147483647 h 63"/>
              <a:gd name="T80" fmla="*/ 2147483647 w 144"/>
              <a:gd name="T81" fmla="*/ 2147483647 h 63"/>
              <a:gd name="T82" fmla="*/ 2147483647 w 144"/>
              <a:gd name="T83" fmla="*/ 2147483647 h 63"/>
              <a:gd name="T84" fmla="*/ 2147483647 w 144"/>
              <a:gd name="T85" fmla="*/ 2147483647 h 63"/>
              <a:gd name="T86" fmla="*/ 2147483647 w 144"/>
              <a:gd name="T87" fmla="*/ 2147483647 h 63"/>
              <a:gd name="T88" fmla="*/ 2147483647 w 144"/>
              <a:gd name="T89" fmla="*/ 2147483647 h 63"/>
              <a:gd name="T90" fmla="*/ 2147483647 w 144"/>
              <a:gd name="T91" fmla="*/ 2147483647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
              <a:gd name="T139" fmla="*/ 0 h 63"/>
              <a:gd name="T140" fmla="*/ 144 w 144"/>
              <a:gd name="T141" fmla="*/ 63 h 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 h="63">
                <a:moveTo>
                  <a:pt x="144" y="15"/>
                </a:moveTo>
                <a:cubicBezTo>
                  <a:pt x="144" y="15"/>
                  <a:pt x="138" y="14"/>
                  <a:pt x="136" y="13"/>
                </a:cubicBezTo>
                <a:cubicBezTo>
                  <a:pt x="134" y="12"/>
                  <a:pt x="119" y="7"/>
                  <a:pt x="114" y="7"/>
                </a:cubicBezTo>
                <a:cubicBezTo>
                  <a:pt x="108" y="7"/>
                  <a:pt x="90" y="6"/>
                  <a:pt x="87" y="7"/>
                </a:cubicBezTo>
                <a:cubicBezTo>
                  <a:pt x="83" y="7"/>
                  <a:pt x="72" y="4"/>
                  <a:pt x="69" y="2"/>
                </a:cubicBezTo>
                <a:cubicBezTo>
                  <a:pt x="66" y="0"/>
                  <a:pt x="63" y="3"/>
                  <a:pt x="60" y="5"/>
                </a:cubicBezTo>
                <a:cubicBezTo>
                  <a:pt x="58" y="7"/>
                  <a:pt x="58" y="12"/>
                  <a:pt x="56" y="14"/>
                </a:cubicBezTo>
                <a:cubicBezTo>
                  <a:pt x="55" y="15"/>
                  <a:pt x="43" y="9"/>
                  <a:pt x="40" y="9"/>
                </a:cubicBezTo>
                <a:cubicBezTo>
                  <a:pt x="36" y="9"/>
                  <a:pt x="32" y="8"/>
                  <a:pt x="30" y="10"/>
                </a:cubicBezTo>
                <a:cubicBezTo>
                  <a:pt x="28" y="12"/>
                  <a:pt x="28" y="16"/>
                  <a:pt x="28" y="16"/>
                </a:cubicBezTo>
                <a:cubicBezTo>
                  <a:pt x="29" y="16"/>
                  <a:pt x="23" y="21"/>
                  <a:pt x="21" y="22"/>
                </a:cubicBezTo>
                <a:cubicBezTo>
                  <a:pt x="19" y="24"/>
                  <a:pt x="18" y="27"/>
                  <a:pt x="18" y="29"/>
                </a:cubicBezTo>
                <a:cubicBezTo>
                  <a:pt x="18" y="31"/>
                  <a:pt x="22" y="32"/>
                  <a:pt x="28" y="35"/>
                </a:cubicBezTo>
                <a:cubicBezTo>
                  <a:pt x="33" y="37"/>
                  <a:pt x="32" y="31"/>
                  <a:pt x="34" y="30"/>
                </a:cubicBezTo>
                <a:cubicBezTo>
                  <a:pt x="36" y="29"/>
                  <a:pt x="37" y="31"/>
                  <a:pt x="40" y="34"/>
                </a:cubicBezTo>
                <a:cubicBezTo>
                  <a:pt x="43" y="36"/>
                  <a:pt x="48" y="38"/>
                  <a:pt x="50" y="40"/>
                </a:cubicBezTo>
                <a:cubicBezTo>
                  <a:pt x="52" y="43"/>
                  <a:pt x="45" y="44"/>
                  <a:pt x="43" y="45"/>
                </a:cubicBezTo>
                <a:cubicBezTo>
                  <a:pt x="41" y="45"/>
                  <a:pt x="40" y="48"/>
                  <a:pt x="35" y="50"/>
                </a:cubicBezTo>
                <a:cubicBezTo>
                  <a:pt x="31" y="52"/>
                  <a:pt x="30" y="48"/>
                  <a:pt x="28" y="47"/>
                </a:cubicBezTo>
                <a:cubicBezTo>
                  <a:pt x="27" y="46"/>
                  <a:pt x="26" y="51"/>
                  <a:pt x="26" y="52"/>
                </a:cubicBezTo>
                <a:cubicBezTo>
                  <a:pt x="26" y="54"/>
                  <a:pt x="21" y="55"/>
                  <a:pt x="19" y="55"/>
                </a:cubicBezTo>
                <a:cubicBezTo>
                  <a:pt x="17" y="55"/>
                  <a:pt x="13" y="50"/>
                  <a:pt x="10" y="49"/>
                </a:cubicBezTo>
                <a:cubicBezTo>
                  <a:pt x="7" y="49"/>
                  <a:pt x="3" y="53"/>
                  <a:pt x="2" y="56"/>
                </a:cubicBezTo>
                <a:cubicBezTo>
                  <a:pt x="0" y="58"/>
                  <a:pt x="5" y="58"/>
                  <a:pt x="10" y="59"/>
                </a:cubicBezTo>
                <a:cubicBezTo>
                  <a:pt x="16" y="60"/>
                  <a:pt x="19" y="59"/>
                  <a:pt x="23" y="60"/>
                </a:cubicBezTo>
                <a:cubicBezTo>
                  <a:pt x="28" y="62"/>
                  <a:pt x="28" y="58"/>
                  <a:pt x="31" y="58"/>
                </a:cubicBezTo>
                <a:cubicBezTo>
                  <a:pt x="33" y="58"/>
                  <a:pt x="34" y="59"/>
                  <a:pt x="36" y="60"/>
                </a:cubicBezTo>
                <a:cubicBezTo>
                  <a:pt x="37" y="61"/>
                  <a:pt x="40" y="63"/>
                  <a:pt x="42" y="63"/>
                </a:cubicBezTo>
                <a:cubicBezTo>
                  <a:pt x="43" y="63"/>
                  <a:pt x="45" y="62"/>
                  <a:pt x="47" y="63"/>
                </a:cubicBezTo>
                <a:cubicBezTo>
                  <a:pt x="49" y="63"/>
                  <a:pt x="51" y="63"/>
                  <a:pt x="54" y="62"/>
                </a:cubicBezTo>
                <a:cubicBezTo>
                  <a:pt x="57" y="61"/>
                  <a:pt x="61" y="60"/>
                  <a:pt x="61" y="60"/>
                </a:cubicBezTo>
                <a:cubicBezTo>
                  <a:pt x="61" y="60"/>
                  <a:pt x="61" y="60"/>
                  <a:pt x="61" y="60"/>
                </a:cubicBezTo>
                <a:cubicBezTo>
                  <a:pt x="62" y="59"/>
                  <a:pt x="63" y="58"/>
                  <a:pt x="63" y="57"/>
                </a:cubicBezTo>
                <a:cubicBezTo>
                  <a:pt x="65" y="55"/>
                  <a:pt x="64" y="52"/>
                  <a:pt x="66" y="51"/>
                </a:cubicBezTo>
                <a:cubicBezTo>
                  <a:pt x="68" y="50"/>
                  <a:pt x="73" y="46"/>
                  <a:pt x="75" y="45"/>
                </a:cubicBezTo>
                <a:cubicBezTo>
                  <a:pt x="77" y="44"/>
                  <a:pt x="77" y="45"/>
                  <a:pt x="80" y="45"/>
                </a:cubicBezTo>
                <a:cubicBezTo>
                  <a:pt x="82" y="45"/>
                  <a:pt x="83" y="45"/>
                  <a:pt x="85" y="44"/>
                </a:cubicBezTo>
                <a:cubicBezTo>
                  <a:pt x="88" y="43"/>
                  <a:pt x="87" y="46"/>
                  <a:pt x="88" y="47"/>
                </a:cubicBezTo>
                <a:cubicBezTo>
                  <a:pt x="89" y="47"/>
                  <a:pt x="91" y="46"/>
                  <a:pt x="93" y="45"/>
                </a:cubicBezTo>
                <a:cubicBezTo>
                  <a:pt x="95" y="43"/>
                  <a:pt x="95" y="45"/>
                  <a:pt x="96" y="45"/>
                </a:cubicBezTo>
                <a:cubicBezTo>
                  <a:pt x="98" y="45"/>
                  <a:pt x="98" y="41"/>
                  <a:pt x="102" y="38"/>
                </a:cubicBezTo>
                <a:cubicBezTo>
                  <a:pt x="105" y="34"/>
                  <a:pt x="115" y="34"/>
                  <a:pt x="116" y="34"/>
                </a:cubicBezTo>
                <a:cubicBezTo>
                  <a:pt x="118" y="34"/>
                  <a:pt x="120" y="33"/>
                  <a:pt x="122" y="32"/>
                </a:cubicBezTo>
                <a:cubicBezTo>
                  <a:pt x="123" y="30"/>
                  <a:pt x="130" y="26"/>
                  <a:pt x="132" y="25"/>
                </a:cubicBezTo>
                <a:cubicBezTo>
                  <a:pt x="135" y="23"/>
                  <a:pt x="142" y="21"/>
                  <a:pt x="144" y="20"/>
                </a:cubicBezTo>
                <a:cubicBezTo>
                  <a:pt x="144" y="20"/>
                  <a:pt x="144" y="18"/>
                  <a:pt x="144"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1" name="Freeform 787"/>
          <p:cNvSpPr>
            <a:spLocks/>
          </p:cNvSpPr>
          <p:nvPr/>
        </p:nvSpPr>
        <p:spPr bwMode="auto">
          <a:xfrm>
            <a:off x="1332035" y="2812615"/>
            <a:ext cx="309197" cy="252103"/>
          </a:xfrm>
          <a:custGeom>
            <a:avLst/>
            <a:gdLst>
              <a:gd name="T0" fmla="*/ 2147483647 w 226"/>
              <a:gd name="T1" fmla="*/ 2147483647 h 136"/>
              <a:gd name="T2" fmla="*/ 2147483647 w 226"/>
              <a:gd name="T3" fmla="*/ 2147483647 h 136"/>
              <a:gd name="T4" fmla="*/ 2147483647 w 226"/>
              <a:gd name="T5" fmla="*/ 2147483647 h 136"/>
              <a:gd name="T6" fmla="*/ 2147483647 w 226"/>
              <a:gd name="T7" fmla="*/ 2147483647 h 136"/>
              <a:gd name="T8" fmla="*/ 2147483647 w 226"/>
              <a:gd name="T9" fmla="*/ 2147483647 h 136"/>
              <a:gd name="T10" fmla="*/ 2147483647 w 226"/>
              <a:gd name="T11" fmla="*/ 2147483647 h 136"/>
              <a:gd name="T12" fmla="*/ 2147483647 w 226"/>
              <a:gd name="T13" fmla="*/ 2147483647 h 136"/>
              <a:gd name="T14" fmla="*/ 2147483647 w 226"/>
              <a:gd name="T15" fmla="*/ 2147483647 h 136"/>
              <a:gd name="T16" fmla="*/ 2147483647 w 226"/>
              <a:gd name="T17" fmla="*/ 2147483647 h 136"/>
              <a:gd name="T18" fmla="*/ 2147483647 w 226"/>
              <a:gd name="T19" fmla="*/ 2147483647 h 136"/>
              <a:gd name="T20" fmla="*/ 2147483647 w 226"/>
              <a:gd name="T21" fmla="*/ 2147483647 h 136"/>
              <a:gd name="T22" fmla="*/ 2147483647 w 226"/>
              <a:gd name="T23" fmla="*/ 2147483647 h 136"/>
              <a:gd name="T24" fmla="*/ 2147483647 w 226"/>
              <a:gd name="T25" fmla="*/ 2147483647 h 136"/>
              <a:gd name="T26" fmla="*/ 2147483647 w 226"/>
              <a:gd name="T27" fmla="*/ 2147483647 h 136"/>
              <a:gd name="T28" fmla="*/ 2147483647 w 226"/>
              <a:gd name="T29" fmla="*/ 2147483647 h 136"/>
              <a:gd name="T30" fmla="*/ 2147483647 w 226"/>
              <a:gd name="T31" fmla="*/ 2147483647 h 136"/>
              <a:gd name="T32" fmla="*/ 2147483647 w 226"/>
              <a:gd name="T33" fmla="*/ 2147483647 h 136"/>
              <a:gd name="T34" fmla="*/ 2147483647 w 226"/>
              <a:gd name="T35" fmla="*/ 2147483647 h 136"/>
              <a:gd name="T36" fmla="*/ 2147483647 w 226"/>
              <a:gd name="T37" fmla="*/ 2147483647 h 136"/>
              <a:gd name="T38" fmla="*/ 0 w 226"/>
              <a:gd name="T39" fmla="*/ 2147483647 h 136"/>
              <a:gd name="T40" fmla="*/ 2147483647 w 226"/>
              <a:gd name="T41" fmla="*/ 2147483647 h 136"/>
              <a:gd name="T42" fmla="*/ 2147483647 w 226"/>
              <a:gd name="T43" fmla="*/ 2147483647 h 136"/>
              <a:gd name="T44" fmla="*/ 2147483647 w 226"/>
              <a:gd name="T45" fmla="*/ 2147483647 h 136"/>
              <a:gd name="T46" fmla="*/ 2147483647 w 226"/>
              <a:gd name="T47" fmla="*/ 2147483647 h 136"/>
              <a:gd name="T48" fmla="*/ 2147483647 w 226"/>
              <a:gd name="T49" fmla="*/ 2147483647 h 136"/>
              <a:gd name="T50" fmla="*/ 2147483647 w 226"/>
              <a:gd name="T51" fmla="*/ 2147483647 h 136"/>
              <a:gd name="T52" fmla="*/ 2147483647 w 226"/>
              <a:gd name="T53" fmla="*/ 2147483647 h 136"/>
              <a:gd name="T54" fmla="*/ 2147483647 w 226"/>
              <a:gd name="T55" fmla="*/ 2147483647 h 136"/>
              <a:gd name="T56" fmla="*/ 2147483647 w 226"/>
              <a:gd name="T57" fmla="*/ 2147483647 h 136"/>
              <a:gd name="T58" fmla="*/ 2147483647 w 226"/>
              <a:gd name="T59" fmla="*/ 2147483647 h 136"/>
              <a:gd name="T60" fmla="*/ 2147483647 w 226"/>
              <a:gd name="T61" fmla="*/ 2147483647 h 136"/>
              <a:gd name="T62" fmla="*/ 2147483647 w 226"/>
              <a:gd name="T63" fmla="*/ 2147483647 h 136"/>
              <a:gd name="T64" fmla="*/ 2147483647 w 226"/>
              <a:gd name="T65" fmla="*/ 2147483647 h 136"/>
              <a:gd name="T66" fmla="*/ 2147483647 w 226"/>
              <a:gd name="T67" fmla="*/ 2147483647 h 136"/>
              <a:gd name="T68" fmla="*/ 2147483647 w 226"/>
              <a:gd name="T69" fmla="*/ 2147483647 h 136"/>
              <a:gd name="T70" fmla="*/ 2147483647 w 226"/>
              <a:gd name="T71" fmla="*/ 2147483647 h 136"/>
              <a:gd name="T72" fmla="*/ 2147483647 w 226"/>
              <a:gd name="T73" fmla="*/ 2147483647 h 136"/>
              <a:gd name="T74" fmla="*/ 2147483647 w 226"/>
              <a:gd name="T75" fmla="*/ 2147483647 h 136"/>
              <a:gd name="T76" fmla="*/ 2147483647 w 226"/>
              <a:gd name="T77" fmla="*/ 2147483647 h 136"/>
              <a:gd name="T78" fmla="*/ 2147483647 w 226"/>
              <a:gd name="T79" fmla="*/ 2147483647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6"/>
              <a:gd name="T121" fmla="*/ 0 h 136"/>
              <a:gd name="T122" fmla="*/ 226 w 22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6" h="136">
                <a:moveTo>
                  <a:pt x="202" y="85"/>
                </a:moveTo>
                <a:cubicBezTo>
                  <a:pt x="204" y="86"/>
                  <a:pt x="205" y="90"/>
                  <a:pt x="209" y="88"/>
                </a:cubicBezTo>
                <a:cubicBezTo>
                  <a:pt x="214" y="86"/>
                  <a:pt x="215" y="83"/>
                  <a:pt x="217" y="83"/>
                </a:cubicBezTo>
                <a:cubicBezTo>
                  <a:pt x="219" y="82"/>
                  <a:pt x="226" y="81"/>
                  <a:pt x="224" y="78"/>
                </a:cubicBezTo>
                <a:cubicBezTo>
                  <a:pt x="222" y="76"/>
                  <a:pt x="217" y="74"/>
                  <a:pt x="214" y="72"/>
                </a:cubicBezTo>
                <a:cubicBezTo>
                  <a:pt x="211" y="69"/>
                  <a:pt x="210" y="67"/>
                  <a:pt x="208" y="68"/>
                </a:cubicBezTo>
                <a:cubicBezTo>
                  <a:pt x="206" y="69"/>
                  <a:pt x="207" y="75"/>
                  <a:pt x="202" y="73"/>
                </a:cubicBezTo>
                <a:cubicBezTo>
                  <a:pt x="196" y="70"/>
                  <a:pt x="192" y="69"/>
                  <a:pt x="192" y="67"/>
                </a:cubicBezTo>
                <a:cubicBezTo>
                  <a:pt x="192" y="65"/>
                  <a:pt x="193" y="62"/>
                  <a:pt x="195" y="60"/>
                </a:cubicBezTo>
                <a:cubicBezTo>
                  <a:pt x="197" y="59"/>
                  <a:pt x="203" y="54"/>
                  <a:pt x="202" y="54"/>
                </a:cubicBezTo>
                <a:cubicBezTo>
                  <a:pt x="200" y="54"/>
                  <a:pt x="194" y="57"/>
                  <a:pt x="191" y="59"/>
                </a:cubicBezTo>
                <a:cubicBezTo>
                  <a:pt x="189" y="60"/>
                  <a:pt x="180" y="63"/>
                  <a:pt x="177" y="65"/>
                </a:cubicBezTo>
                <a:cubicBezTo>
                  <a:pt x="175" y="68"/>
                  <a:pt x="169" y="76"/>
                  <a:pt x="168" y="78"/>
                </a:cubicBezTo>
                <a:cubicBezTo>
                  <a:pt x="167" y="81"/>
                  <a:pt x="165" y="82"/>
                  <a:pt x="163" y="80"/>
                </a:cubicBezTo>
                <a:cubicBezTo>
                  <a:pt x="162" y="78"/>
                  <a:pt x="161" y="72"/>
                  <a:pt x="157" y="71"/>
                </a:cubicBezTo>
                <a:cubicBezTo>
                  <a:pt x="154" y="70"/>
                  <a:pt x="143" y="72"/>
                  <a:pt x="143" y="69"/>
                </a:cubicBezTo>
                <a:cubicBezTo>
                  <a:pt x="142" y="66"/>
                  <a:pt x="140" y="65"/>
                  <a:pt x="137" y="61"/>
                </a:cubicBezTo>
                <a:cubicBezTo>
                  <a:pt x="134" y="57"/>
                  <a:pt x="134" y="53"/>
                  <a:pt x="135" y="52"/>
                </a:cubicBezTo>
                <a:cubicBezTo>
                  <a:pt x="135" y="50"/>
                  <a:pt x="137" y="48"/>
                  <a:pt x="135" y="45"/>
                </a:cubicBezTo>
                <a:cubicBezTo>
                  <a:pt x="133" y="43"/>
                  <a:pt x="124" y="33"/>
                  <a:pt x="122" y="32"/>
                </a:cubicBezTo>
                <a:cubicBezTo>
                  <a:pt x="120" y="30"/>
                  <a:pt x="118" y="29"/>
                  <a:pt x="116" y="31"/>
                </a:cubicBezTo>
                <a:cubicBezTo>
                  <a:pt x="114" y="33"/>
                  <a:pt x="109" y="35"/>
                  <a:pt x="102" y="32"/>
                </a:cubicBezTo>
                <a:cubicBezTo>
                  <a:pt x="95" y="30"/>
                  <a:pt x="88" y="33"/>
                  <a:pt x="83" y="33"/>
                </a:cubicBezTo>
                <a:cubicBezTo>
                  <a:pt x="78" y="32"/>
                  <a:pt x="69" y="22"/>
                  <a:pt x="67" y="20"/>
                </a:cubicBezTo>
                <a:cubicBezTo>
                  <a:pt x="66" y="19"/>
                  <a:pt x="61" y="16"/>
                  <a:pt x="61" y="16"/>
                </a:cubicBezTo>
                <a:cubicBezTo>
                  <a:pt x="61" y="17"/>
                  <a:pt x="61" y="18"/>
                  <a:pt x="60" y="18"/>
                </a:cubicBezTo>
                <a:cubicBezTo>
                  <a:pt x="58" y="21"/>
                  <a:pt x="58" y="25"/>
                  <a:pt x="53" y="25"/>
                </a:cubicBezTo>
                <a:cubicBezTo>
                  <a:pt x="49" y="26"/>
                  <a:pt x="48" y="27"/>
                  <a:pt x="45" y="26"/>
                </a:cubicBezTo>
                <a:cubicBezTo>
                  <a:pt x="39" y="25"/>
                  <a:pt x="40" y="23"/>
                  <a:pt x="41" y="20"/>
                </a:cubicBezTo>
                <a:cubicBezTo>
                  <a:pt x="42" y="16"/>
                  <a:pt x="45" y="12"/>
                  <a:pt x="45" y="9"/>
                </a:cubicBezTo>
                <a:cubicBezTo>
                  <a:pt x="45" y="9"/>
                  <a:pt x="45" y="8"/>
                  <a:pt x="45" y="7"/>
                </a:cubicBezTo>
                <a:cubicBezTo>
                  <a:pt x="43" y="5"/>
                  <a:pt x="40" y="4"/>
                  <a:pt x="38" y="3"/>
                </a:cubicBezTo>
                <a:cubicBezTo>
                  <a:pt x="37" y="6"/>
                  <a:pt x="37" y="10"/>
                  <a:pt x="37" y="12"/>
                </a:cubicBezTo>
                <a:cubicBezTo>
                  <a:pt x="37" y="15"/>
                  <a:pt x="38" y="22"/>
                  <a:pt x="37" y="21"/>
                </a:cubicBezTo>
                <a:cubicBezTo>
                  <a:pt x="36" y="21"/>
                  <a:pt x="31" y="21"/>
                  <a:pt x="31" y="18"/>
                </a:cubicBezTo>
                <a:cubicBezTo>
                  <a:pt x="31" y="16"/>
                  <a:pt x="30" y="11"/>
                  <a:pt x="31" y="9"/>
                </a:cubicBezTo>
                <a:cubicBezTo>
                  <a:pt x="32" y="7"/>
                  <a:pt x="34" y="4"/>
                  <a:pt x="35" y="1"/>
                </a:cubicBezTo>
                <a:cubicBezTo>
                  <a:pt x="35" y="1"/>
                  <a:pt x="35" y="1"/>
                  <a:pt x="35" y="1"/>
                </a:cubicBezTo>
                <a:cubicBezTo>
                  <a:pt x="34" y="1"/>
                  <a:pt x="33" y="0"/>
                  <a:pt x="33" y="0"/>
                </a:cubicBezTo>
                <a:cubicBezTo>
                  <a:pt x="0" y="10"/>
                  <a:pt x="0" y="10"/>
                  <a:pt x="0" y="10"/>
                </a:cubicBezTo>
                <a:cubicBezTo>
                  <a:pt x="0" y="69"/>
                  <a:pt x="0" y="69"/>
                  <a:pt x="0" y="69"/>
                </a:cubicBezTo>
                <a:cubicBezTo>
                  <a:pt x="0" y="69"/>
                  <a:pt x="13" y="71"/>
                  <a:pt x="14" y="69"/>
                </a:cubicBezTo>
                <a:cubicBezTo>
                  <a:pt x="15" y="67"/>
                  <a:pt x="12" y="63"/>
                  <a:pt x="13" y="61"/>
                </a:cubicBezTo>
                <a:cubicBezTo>
                  <a:pt x="13" y="59"/>
                  <a:pt x="18" y="57"/>
                  <a:pt x="21" y="56"/>
                </a:cubicBezTo>
                <a:cubicBezTo>
                  <a:pt x="24" y="55"/>
                  <a:pt x="26" y="51"/>
                  <a:pt x="28" y="50"/>
                </a:cubicBezTo>
                <a:cubicBezTo>
                  <a:pt x="30" y="49"/>
                  <a:pt x="31" y="51"/>
                  <a:pt x="32" y="50"/>
                </a:cubicBezTo>
                <a:cubicBezTo>
                  <a:pt x="32" y="48"/>
                  <a:pt x="36" y="47"/>
                  <a:pt x="38" y="47"/>
                </a:cubicBezTo>
                <a:cubicBezTo>
                  <a:pt x="40" y="48"/>
                  <a:pt x="44" y="52"/>
                  <a:pt x="47" y="53"/>
                </a:cubicBezTo>
                <a:cubicBezTo>
                  <a:pt x="49" y="53"/>
                  <a:pt x="54" y="52"/>
                  <a:pt x="54" y="54"/>
                </a:cubicBezTo>
                <a:cubicBezTo>
                  <a:pt x="54" y="56"/>
                  <a:pt x="52" y="65"/>
                  <a:pt x="55" y="68"/>
                </a:cubicBezTo>
                <a:cubicBezTo>
                  <a:pt x="59" y="70"/>
                  <a:pt x="65" y="71"/>
                  <a:pt x="70" y="71"/>
                </a:cubicBezTo>
                <a:cubicBezTo>
                  <a:pt x="76" y="71"/>
                  <a:pt x="76" y="73"/>
                  <a:pt x="79" y="77"/>
                </a:cubicBezTo>
                <a:cubicBezTo>
                  <a:pt x="82" y="81"/>
                  <a:pt x="85" y="90"/>
                  <a:pt x="88" y="92"/>
                </a:cubicBezTo>
                <a:cubicBezTo>
                  <a:pt x="92" y="94"/>
                  <a:pt x="100" y="98"/>
                  <a:pt x="101" y="100"/>
                </a:cubicBezTo>
                <a:cubicBezTo>
                  <a:pt x="103" y="102"/>
                  <a:pt x="109" y="105"/>
                  <a:pt x="112" y="107"/>
                </a:cubicBezTo>
                <a:cubicBezTo>
                  <a:pt x="115" y="108"/>
                  <a:pt x="121" y="115"/>
                  <a:pt x="127" y="117"/>
                </a:cubicBezTo>
                <a:cubicBezTo>
                  <a:pt x="132" y="120"/>
                  <a:pt x="138" y="119"/>
                  <a:pt x="140" y="122"/>
                </a:cubicBezTo>
                <a:cubicBezTo>
                  <a:pt x="140" y="130"/>
                  <a:pt x="140" y="130"/>
                  <a:pt x="140" y="130"/>
                </a:cubicBezTo>
                <a:cubicBezTo>
                  <a:pt x="140" y="130"/>
                  <a:pt x="140" y="130"/>
                  <a:pt x="140" y="130"/>
                </a:cubicBezTo>
                <a:cubicBezTo>
                  <a:pt x="141" y="130"/>
                  <a:pt x="141" y="130"/>
                  <a:pt x="142" y="130"/>
                </a:cubicBezTo>
                <a:cubicBezTo>
                  <a:pt x="145" y="130"/>
                  <a:pt x="146" y="133"/>
                  <a:pt x="149" y="133"/>
                </a:cubicBezTo>
                <a:cubicBezTo>
                  <a:pt x="151" y="134"/>
                  <a:pt x="155" y="135"/>
                  <a:pt x="158" y="136"/>
                </a:cubicBezTo>
                <a:cubicBezTo>
                  <a:pt x="158" y="136"/>
                  <a:pt x="156" y="131"/>
                  <a:pt x="157" y="128"/>
                </a:cubicBezTo>
                <a:cubicBezTo>
                  <a:pt x="158" y="125"/>
                  <a:pt x="166" y="123"/>
                  <a:pt x="164" y="119"/>
                </a:cubicBezTo>
                <a:cubicBezTo>
                  <a:pt x="161" y="114"/>
                  <a:pt x="161" y="114"/>
                  <a:pt x="161" y="112"/>
                </a:cubicBezTo>
                <a:cubicBezTo>
                  <a:pt x="161" y="111"/>
                  <a:pt x="163" y="107"/>
                  <a:pt x="160" y="106"/>
                </a:cubicBezTo>
                <a:cubicBezTo>
                  <a:pt x="157" y="104"/>
                  <a:pt x="151" y="103"/>
                  <a:pt x="152" y="100"/>
                </a:cubicBezTo>
                <a:cubicBezTo>
                  <a:pt x="153" y="97"/>
                  <a:pt x="154" y="96"/>
                  <a:pt x="157" y="96"/>
                </a:cubicBezTo>
                <a:cubicBezTo>
                  <a:pt x="161" y="97"/>
                  <a:pt x="166" y="96"/>
                  <a:pt x="167" y="96"/>
                </a:cubicBezTo>
                <a:cubicBezTo>
                  <a:pt x="168" y="95"/>
                  <a:pt x="171" y="92"/>
                  <a:pt x="170" y="90"/>
                </a:cubicBezTo>
                <a:cubicBezTo>
                  <a:pt x="169" y="88"/>
                  <a:pt x="167" y="86"/>
                  <a:pt x="170" y="86"/>
                </a:cubicBezTo>
                <a:cubicBezTo>
                  <a:pt x="172" y="86"/>
                  <a:pt x="175" y="87"/>
                  <a:pt x="176" y="86"/>
                </a:cubicBezTo>
                <a:cubicBezTo>
                  <a:pt x="176" y="85"/>
                  <a:pt x="174" y="77"/>
                  <a:pt x="177" y="78"/>
                </a:cubicBezTo>
                <a:cubicBezTo>
                  <a:pt x="180" y="80"/>
                  <a:pt x="182" y="82"/>
                  <a:pt x="184" y="80"/>
                </a:cubicBezTo>
                <a:cubicBezTo>
                  <a:pt x="187" y="78"/>
                  <a:pt x="192" y="75"/>
                  <a:pt x="193" y="76"/>
                </a:cubicBezTo>
                <a:cubicBezTo>
                  <a:pt x="194" y="78"/>
                  <a:pt x="195" y="79"/>
                  <a:pt x="194" y="81"/>
                </a:cubicBezTo>
                <a:cubicBezTo>
                  <a:pt x="192" y="82"/>
                  <a:pt x="193" y="89"/>
                  <a:pt x="193" y="90"/>
                </a:cubicBezTo>
                <a:cubicBezTo>
                  <a:pt x="194" y="90"/>
                  <a:pt x="198" y="85"/>
                  <a:pt x="199" y="87"/>
                </a:cubicBezTo>
                <a:cubicBezTo>
                  <a:pt x="200" y="88"/>
                  <a:pt x="200" y="90"/>
                  <a:pt x="200" y="90"/>
                </a:cubicBezTo>
                <a:cubicBezTo>
                  <a:pt x="200" y="89"/>
                  <a:pt x="201" y="84"/>
                  <a:pt x="202"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2" name="Freeform 788"/>
          <p:cNvSpPr>
            <a:spLocks/>
          </p:cNvSpPr>
          <p:nvPr/>
        </p:nvSpPr>
        <p:spPr bwMode="auto">
          <a:xfrm>
            <a:off x="1425819" y="3096964"/>
            <a:ext cx="1466" cy="1465"/>
          </a:xfrm>
          <a:custGeom>
            <a:avLst/>
            <a:gdLst>
              <a:gd name="T0" fmla="*/ 0 w 1680"/>
              <a:gd name="T1" fmla="*/ 0 h 1825"/>
              <a:gd name="T2" fmla="*/ 0 w 1680"/>
              <a:gd name="T3" fmla="*/ 0 h 1825"/>
              <a:gd name="T4" fmla="*/ 0 w 1680"/>
              <a:gd name="T5" fmla="*/ 0 h 1825"/>
              <a:gd name="T6" fmla="*/ 0 60000 65536"/>
              <a:gd name="T7" fmla="*/ 0 60000 65536"/>
              <a:gd name="T8" fmla="*/ 0 60000 65536"/>
              <a:gd name="T9" fmla="*/ 0 w 1680"/>
              <a:gd name="T10" fmla="*/ 0 h 1825"/>
              <a:gd name="T11" fmla="*/ 1680 w 1680"/>
              <a:gd name="T12" fmla="*/ 1825 h 1825"/>
            </a:gdLst>
            <a:ahLst/>
            <a:cxnLst>
              <a:cxn ang="T6">
                <a:pos x="T0" y="T1"/>
              </a:cxn>
              <a:cxn ang="T7">
                <a:pos x="T2" y="T3"/>
              </a:cxn>
              <a:cxn ang="T8">
                <a:pos x="T4" y="T5"/>
              </a:cxn>
            </a:cxnLst>
            <a:rect l="T9" t="T10" r="T11" b="T12"/>
            <a:pathLst>
              <a:path w="1680" h="1825">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3" name="Freeform 789"/>
          <p:cNvSpPr>
            <a:spLocks/>
          </p:cNvSpPr>
          <p:nvPr/>
        </p:nvSpPr>
        <p:spPr bwMode="auto">
          <a:xfrm>
            <a:off x="1267558" y="2900558"/>
            <a:ext cx="256443" cy="206665"/>
          </a:xfrm>
          <a:custGeom>
            <a:avLst/>
            <a:gdLst>
              <a:gd name="T0" fmla="*/ 2147483647 w 187"/>
              <a:gd name="T1" fmla="*/ 2147483647 h 113"/>
              <a:gd name="T2" fmla="*/ 2147483647 w 187"/>
              <a:gd name="T3" fmla="*/ 2147483647 h 113"/>
              <a:gd name="T4" fmla="*/ 2147483647 w 187"/>
              <a:gd name="T5" fmla="*/ 2147483647 h 113"/>
              <a:gd name="T6" fmla="*/ 2147483647 w 187"/>
              <a:gd name="T7" fmla="*/ 2147483647 h 113"/>
              <a:gd name="T8" fmla="*/ 2147483647 w 187"/>
              <a:gd name="T9" fmla="*/ 2147483647 h 113"/>
              <a:gd name="T10" fmla="*/ 2147483647 w 187"/>
              <a:gd name="T11" fmla="*/ 2147483647 h 113"/>
              <a:gd name="T12" fmla="*/ 2147483647 w 187"/>
              <a:gd name="T13" fmla="*/ 2147483647 h 113"/>
              <a:gd name="T14" fmla="*/ 2147483647 w 187"/>
              <a:gd name="T15" fmla="*/ 2147483647 h 113"/>
              <a:gd name="T16" fmla="*/ 2147483647 w 187"/>
              <a:gd name="T17" fmla="*/ 2147483647 h 113"/>
              <a:gd name="T18" fmla="*/ 2147483647 w 187"/>
              <a:gd name="T19" fmla="*/ 2147483647 h 113"/>
              <a:gd name="T20" fmla="*/ 2147483647 w 187"/>
              <a:gd name="T21" fmla="*/ 0 h 113"/>
              <a:gd name="T22" fmla="*/ 2147483647 w 187"/>
              <a:gd name="T23" fmla="*/ 2147483647 h 113"/>
              <a:gd name="T24" fmla="*/ 2147483647 w 187"/>
              <a:gd name="T25" fmla="*/ 2147483647 h 113"/>
              <a:gd name="T26" fmla="*/ 2147483647 w 187"/>
              <a:gd name="T27" fmla="*/ 2147483647 h 113"/>
              <a:gd name="T28" fmla="*/ 2147483647 w 187"/>
              <a:gd name="T29" fmla="*/ 2147483647 h 113"/>
              <a:gd name="T30" fmla="*/ 2147483647 w 187"/>
              <a:gd name="T31" fmla="*/ 2147483647 h 113"/>
              <a:gd name="T32" fmla="*/ 2147483647 w 187"/>
              <a:gd name="T33" fmla="*/ 2147483647 h 113"/>
              <a:gd name="T34" fmla="*/ 2147483647 w 187"/>
              <a:gd name="T35" fmla="*/ 2147483647 h 113"/>
              <a:gd name="T36" fmla="*/ 2147483647 w 187"/>
              <a:gd name="T37" fmla="*/ 2147483647 h 113"/>
              <a:gd name="T38" fmla="*/ 0 w 187"/>
              <a:gd name="T39" fmla="*/ 2147483647 h 113"/>
              <a:gd name="T40" fmla="*/ 2147483647 w 187"/>
              <a:gd name="T41" fmla="*/ 2147483647 h 113"/>
              <a:gd name="T42" fmla="*/ 2147483647 w 187"/>
              <a:gd name="T43" fmla="*/ 2147483647 h 113"/>
              <a:gd name="T44" fmla="*/ 2147483647 w 187"/>
              <a:gd name="T45" fmla="*/ 2147483647 h 113"/>
              <a:gd name="T46" fmla="*/ 2147483647 w 187"/>
              <a:gd name="T47" fmla="*/ 2147483647 h 113"/>
              <a:gd name="T48" fmla="*/ 2147483647 w 187"/>
              <a:gd name="T49" fmla="*/ 2147483647 h 113"/>
              <a:gd name="T50" fmla="*/ 2147483647 w 187"/>
              <a:gd name="T51" fmla="*/ 2147483647 h 113"/>
              <a:gd name="T52" fmla="*/ 2147483647 w 187"/>
              <a:gd name="T53" fmla="*/ 2147483647 h 113"/>
              <a:gd name="T54" fmla="*/ 2147483647 w 187"/>
              <a:gd name="T55" fmla="*/ 2147483647 h 113"/>
              <a:gd name="T56" fmla="*/ 2147483647 w 187"/>
              <a:gd name="T57" fmla="*/ 2147483647 h 113"/>
              <a:gd name="T58" fmla="*/ 2147483647 w 187"/>
              <a:gd name="T59" fmla="*/ 2147483647 h 113"/>
              <a:gd name="T60" fmla="*/ 2147483647 w 187"/>
              <a:gd name="T61" fmla="*/ 2147483647 h 113"/>
              <a:gd name="T62" fmla="*/ 2147483647 w 187"/>
              <a:gd name="T63" fmla="*/ 2147483647 h 113"/>
              <a:gd name="T64" fmla="*/ 2147483647 w 187"/>
              <a:gd name="T65" fmla="*/ 2147483647 h 113"/>
              <a:gd name="T66" fmla="*/ 2147483647 w 187"/>
              <a:gd name="T67" fmla="*/ 2147483647 h 113"/>
              <a:gd name="T68" fmla="*/ 2147483647 w 187"/>
              <a:gd name="T69" fmla="*/ 2147483647 h 113"/>
              <a:gd name="T70" fmla="*/ 2147483647 w 187"/>
              <a:gd name="T71" fmla="*/ 2147483647 h 113"/>
              <a:gd name="T72" fmla="*/ 2147483647 w 187"/>
              <a:gd name="T73" fmla="*/ 2147483647 h 113"/>
              <a:gd name="T74" fmla="*/ 2147483647 w 187"/>
              <a:gd name="T75" fmla="*/ 2147483647 h 113"/>
              <a:gd name="T76" fmla="*/ 2147483647 w 187"/>
              <a:gd name="T77" fmla="*/ 2147483647 h 113"/>
              <a:gd name="T78" fmla="*/ 2147483647 w 187"/>
              <a:gd name="T79" fmla="*/ 2147483647 h 113"/>
              <a:gd name="T80" fmla="*/ 2147483647 w 187"/>
              <a:gd name="T81" fmla="*/ 2147483647 h 113"/>
              <a:gd name="T82" fmla="*/ 2147483647 w 187"/>
              <a:gd name="T83" fmla="*/ 2147483647 h 113"/>
              <a:gd name="T84" fmla="*/ 2147483647 w 187"/>
              <a:gd name="T85" fmla="*/ 2147483647 h 113"/>
              <a:gd name="T86" fmla="*/ 2147483647 w 187"/>
              <a:gd name="T87" fmla="*/ 2147483647 h 113"/>
              <a:gd name="T88" fmla="*/ 2147483647 w 187"/>
              <a:gd name="T89" fmla="*/ 2147483647 h 113"/>
              <a:gd name="T90" fmla="*/ 2147483647 w 187"/>
              <a:gd name="T91" fmla="*/ 2147483647 h 113"/>
              <a:gd name="T92" fmla="*/ 2147483647 w 187"/>
              <a:gd name="T93" fmla="*/ 2147483647 h 113"/>
              <a:gd name="T94" fmla="*/ 2147483647 w 187"/>
              <a:gd name="T95" fmla="*/ 2147483647 h 113"/>
              <a:gd name="T96" fmla="*/ 2147483647 w 187"/>
              <a:gd name="T97" fmla="*/ 2147483647 h 113"/>
              <a:gd name="T98" fmla="*/ 2147483647 w 187"/>
              <a:gd name="T99" fmla="*/ 2147483647 h 113"/>
              <a:gd name="T100" fmla="*/ 2147483647 w 187"/>
              <a:gd name="T101" fmla="*/ 2147483647 h 113"/>
              <a:gd name="T102" fmla="*/ 2147483647 w 187"/>
              <a:gd name="T103" fmla="*/ 2147483647 h 1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113"/>
              <a:gd name="T158" fmla="*/ 187 w 187"/>
              <a:gd name="T159" fmla="*/ 113 h 1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113">
                <a:moveTo>
                  <a:pt x="187" y="75"/>
                </a:moveTo>
                <a:cubicBezTo>
                  <a:pt x="185" y="72"/>
                  <a:pt x="179" y="73"/>
                  <a:pt x="174" y="70"/>
                </a:cubicBezTo>
                <a:cubicBezTo>
                  <a:pt x="168" y="68"/>
                  <a:pt x="162" y="61"/>
                  <a:pt x="159" y="60"/>
                </a:cubicBezTo>
                <a:cubicBezTo>
                  <a:pt x="156" y="58"/>
                  <a:pt x="150" y="55"/>
                  <a:pt x="148" y="53"/>
                </a:cubicBezTo>
                <a:cubicBezTo>
                  <a:pt x="147" y="51"/>
                  <a:pt x="139" y="47"/>
                  <a:pt x="135" y="45"/>
                </a:cubicBezTo>
                <a:cubicBezTo>
                  <a:pt x="132" y="43"/>
                  <a:pt x="129" y="34"/>
                  <a:pt x="126" y="30"/>
                </a:cubicBezTo>
                <a:cubicBezTo>
                  <a:pt x="123" y="26"/>
                  <a:pt x="123" y="24"/>
                  <a:pt x="117" y="24"/>
                </a:cubicBezTo>
                <a:cubicBezTo>
                  <a:pt x="112" y="24"/>
                  <a:pt x="106" y="23"/>
                  <a:pt x="102" y="21"/>
                </a:cubicBezTo>
                <a:cubicBezTo>
                  <a:pt x="99" y="18"/>
                  <a:pt x="101" y="9"/>
                  <a:pt x="101" y="7"/>
                </a:cubicBezTo>
                <a:cubicBezTo>
                  <a:pt x="101" y="5"/>
                  <a:pt x="96" y="6"/>
                  <a:pt x="94" y="6"/>
                </a:cubicBezTo>
                <a:cubicBezTo>
                  <a:pt x="91" y="5"/>
                  <a:pt x="87" y="1"/>
                  <a:pt x="85" y="0"/>
                </a:cubicBezTo>
                <a:cubicBezTo>
                  <a:pt x="83" y="0"/>
                  <a:pt x="79" y="1"/>
                  <a:pt x="79" y="3"/>
                </a:cubicBezTo>
                <a:cubicBezTo>
                  <a:pt x="78" y="4"/>
                  <a:pt x="77" y="2"/>
                  <a:pt x="75" y="3"/>
                </a:cubicBezTo>
                <a:cubicBezTo>
                  <a:pt x="73" y="4"/>
                  <a:pt x="71" y="8"/>
                  <a:pt x="68" y="9"/>
                </a:cubicBezTo>
                <a:cubicBezTo>
                  <a:pt x="65" y="10"/>
                  <a:pt x="60" y="12"/>
                  <a:pt x="60" y="14"/>
                </a:cubicBezTo>
                <a:cubicBezTo>
                  <a:pt x="59" y="16"/>
                  <a:pt x="62" y="20"/>
                  <a:pt x="61" y="22"/>
                </a:cubicBezTo>
                <a:cubicBezTo>
                  <a:pt x="60" y="24"/>
                  <a:pt x="47" y="22"/>
                  <a:pt x="47" y="22"/>
                </a:cubicBezTo>
                <a:cubicBezTo>
                  <a:pt x="40" y="22"/>
                  <a:pt x="40" y="22"/>
                  <a:pt x="40" y="22"/>
                </a:cubicBezTo>
                <a:cubicBezTo>
                  <a:pt x="36" y="19"/>
                  <a:pt x="30" y="5"/>
                  <a:pt x="19" y="5"/>
                </a:cubicBezTo>
                <a:cubicBezTo>
                  <a:pt x="12" y="5"/>
                  <a:pt x="4" y="11"/>
                  <a:pt x="0" y="14"/>
                </a:cubicBezTo>
                <a:cubicBezTo>
                  <a:pt x="2" y="18"/>
                  <a:pt x="7" y="25"/>
                  <a:pt x="8" y="28"/>
                </a:cubicBezTo>
                <a:cubicBezTo>
                  <a:pt x="9" y="31"/>
                  <a:pt x="7" y="31"/>
                  <a:pt x="5" y="33"/>
                </a:cubicBezTo>
                <a:cubicBezTo>
                  <a:pt x="4" y="35"/>
                  <a:pt x="2" y="37"/>
                  <a:pt x="3" y="40"/>
                </a:cubicBezTo>
                <a:cubicBezTo>
                  <a:pt x="4" y="43"/>
                  <a:pt x="9" y="41"/>
                  <a:pt x="13" y="43"/>
                </a:cubicBezTo>
                <a:cubicBezTo>
                  <a:pt x="16" y="45"/>
                  <a:pt x="16" y="49"/>
                  <a:pt x="14" y="52"/>
                </a:cubicBezTo>
                <a:cubicBezTo>
                  <a:pt x="12" y="54"/>
                  <a:pt x="18" y="57"/>
                  <a:pt x="19" y="59"/>
                </a:cubicBezTo>
                <a:cubicBezTo>
                  <a:pt x="21" y="62"/>
                  <a:pt x="19" y="63"/>
                  <a:pt x="18" y="65"/>
                </a:cubicBezTo>
                <a:cubicBezTo>
                  <a:pt x="18" y="67"/>
                  <a:pt x="18" y="76"/>
                  <a:pt x="18" y="82"/>
                </a:cubicBezTo>
                <a:cubicBezTo>
                  <a:pt x="18" y="82"/>
                  <a:pt x="18" y="82"/>
                  <a:pt x="18" y="82"/>
                </a:cubicBezTo>
                <a:cubicBezTo>
                  <a:pt x="21" y="82"/>
                  <a:pt x="24" y="82"/>
                  <a:pt x="25" y="82"/>
                </a:cubicBezTo>
                <a:cubicBezTo>
                  <a:pt x="28" y="81"/>
                  <a:pt x="35" y="73"/>
                  <a:pt x="36" y="72"/>
                </a:cubicBezTo>
                <a:cubicBezTo>
                  <a:pt x="37" y="70"/>
                  <a:pt x="47" y="71"/>
                  <a:pt x="51" y="70"/>
                </a:cubicBezTo>
                <a:cubicBezTo>
                  <a:pt x="54" y="68"/>
                  <a:pt x="56" y="68"/>
                  <a:pt x="61" y="69"/>
                </a:cubicBezTo>
                <a:cubicBezTo>
                  <a:pt x="66" y="70"/>
                  <a:pt x="63" y="74"/>
                  <a:pt x="71" y="75"/>
                </a:cubicBezTo>
                <a:cubicBezTo>
                  <a:pt x="80" y="76"/>
                  <a:pt x="80" y="77"/>
                  <a:pt x="86" y="79"/>
                </a:cubicBezTo>
                <a:cubicBezTo>
                  <a:pt x="91" y="80"/>
                  <a:pt x="91" y="81"/>
                  <a:pt x="93" y="84"/>
                </a:cubicBezTo>
                <a:cubicBezTo>
                  <a:pt x="96" y="87"/>
                  <a:pt x="105" y="93"/>
                  <a:pt x="105" y="93"/>
                </a:cubicBezTo>
                <a:cubicBezTo>
                  <a:pt x="115" y="93"/>
                  <a:pt x="115" y="93"/>
                  <a:pt x="115" y="93"/>
                </a:cubicBezTo>
                <a:cubicBezTo>
                  <a:pt x="115" y="93"/>
                  <a:pt x="115" y="101"/>
                  <a:pt x="116" y="107"/>
                </a:cubicBezTo>
                <a:cubicBezTo>
                  <a:pt x="116" y="107"/>
                  <a:pt x="116" y="107"/>
                  <a:pt x="116" y="107"/>
                </a:cubicBezTo>
                <a:cubicBezTo>
                  <a:pt x="118" y="109"/>
                  <a:pt x="122" y="110"/>
                  <a:pt x="124" y="111"/>
                </a:cubicBezTo>
                <a:cubicBezTo>
                  <a:pt x="127" y="113"/>
                  <a:pt x="135" y="113"/>
                  <a:pt x="138" y="113"/>
                </a:cubicBezTo>
                <a:cubicBezTo>
                  <a:pt x="141" y="113"/>
                  <a:pt x="143" y="106"/>
                  <a:pt x="145" y="105"/>
                </a:cubicBezTo>
                <a:cubicBezTo>
                  <a:pt x="147" y="103"/>
                  <a:pt x="151" y="103"/>
                  <a:pt x="154" y="102"/>
                </a:cubicBezTo>
                <a:cubicBezTo>
                  <a:pt x="157" y="101"/>
                  <a:pt x="160" y="98"/>
                  <a:pt x="161" y="96"/>
                </a:cubicBezTo>
                <a:cubicBezTo>
                  <a:pt x="163" y="95"/>
                  <a:pt x="164" y="88"/>
                  <a:pt x="165" y="86"/>
                </a:cubicBezTo>
                <a:cubicBezTo>
                  <a:pt x="167" y="85"/>
                  <a:pt x="170" y="86"/>
                  <a:pt x="173" y="86"/>
                </a:cubicBezTo>
                <a:cubicBezTo>
                  <a:pt x="175" y="86"/>
                  <a:pt x="175" y="81"/>
                  <a:pt x="176" y="80"/>
                </a:cubicBezTo>
                <a:cubicBezTo>
                  <a:pt x="177" y="79"/>
                  <a:pt x="180" y="80"/>
                  <a:pt x="181" y="82"/>
                </a:cubicBezTo>
                <a:cubicBezTo>
                  <a:pt x="182" y="83"/>
                  <a:pt x="185" y="83"/>
                  <a:pt x="187" y="83"/>
                </a:cubicBezTo>
                <a:cubicBezTo>
                  <a:pt x="187" y="83"/>
                  <a:pt x="187" y="83"/>
                  <a:pt x="187" y="83"/>
                </a:cubicBezTo>
                <a:lnTo>
                  <a:pt x="187"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4" name="Freeform 790"/>
          <p:cNvSpPr>
            <a:spLocks/>
          </p:cNvSpPr>
          <p:nvPr/>
        </p:nvSpPr>
        <p:spPr bwMode="auto">
          <a:xfrm>
            <a:off x="1538654" y="2950393"/>
            <a:ext cx="140677" cy="126051"/>
          </a:xfrm>
          <a:custGeom>
            <a:avLst/>
            <a:gdLst>
              <a:gd name="T0" fmla="*/ 2147483647 w 103"/>
              <a:gd name="T1" fmla="*/ 2147483647 h 68"/>
              <a:gd name="T2" fmla="*/ 2147483647 w 103"/>
              <a:gd name="T3" fmla="*/ 2147483647 h 68"/>
              <a:gd name="T4" fmla="*/ 2147483647 w 103"/>
              <a:gd name="T5" fmla="*/ 2147483647 h 68"/>
              <a:gd name="T6" fmla="*/ 2147483647 w 103"/>
              <a:gd name="T7" fmla="*/ 2147483647 h 68"/>
              <a:gd name="T8" fmla="*/ 2147483647 w 103"/>
              <a:gd name="T9" fmla="*/ 2147483647 h 68"/>
              <a:gd name="T10" fmla="*/ 2147483647 w 103"/>
              <a:gd name="T11" fmla="*/ 2147483647 h 68"/>
              <a:gd name="T12" fmla="*/ 2147483647 w 103"/>
              <a:gd name="T13" fmla="*/ 2147483647 h 68"/>
              <a:gd name="T14" fmla="*/ 2147483647 w 103"/>
              <a:gd name="T15" fmla="*/ 2147483647 h 68"/>
              <a:gd name="T16" fmla="*/ 2147483647 w 103"/>
              <a:gd name="T17" fmla="*/ 2147483647 h 68"/>
              <a:gd name="T18" fmla="*/ 2147483647 w 103"/>
              <a:gd name="T19" fmla="*/ 2147483647 h 68"/>
              <a:gd name="T20" fmla="*/ 2147483647 w 103"/>
              <a:gd name="T21" fmla="*/ 2147483647 h 68"/>
              <a:gd name="T22" fmla="*/ 2147483647 w 103"/>
              <a:gd name="T23" fmla="*/ 2147483647 h 68"/>
              <a:gd name="T24" fmla="*/ 2147483647 w 103"/>
              <a:gd name="T25" fmla="*/ 2147483647 h 68"/>
              <a:gd name="T26" fmla="*/ 2147483647 w 103"/>
              <a:gd name="T27" fmla="*/ 2147483647 h 68"/>
              <a:gd name="T28" fmla="*/ 2147483647 w 103"/>
              <a:gd name="T29" fmla="*/ 2147483647 h 68"/>
              <a:gd name="T30" fmla="*/ 2147483647 w 103"/>
              <a:gd name="T31" fmla="*/ 2147483647 h 68"/>
              <a:gd name="T32" fmla="*/ 2147483647 w 103"/>
              <a:gd name="T33" fmla="*/ 2147483647 h 68"/>
              <a:gd name="T34" fmla="*/ 2147483647 w 103"/>
              <a:gd name="T35" fmla="*/ 2147483647 h 68"/>
              <a:gd name="T36" fmla="*/ 2147483647 w 103"/>
              <a:gd name="T37" fmla="*/ 2147483647 h 68"/>
              <a:gd name="T38" fmla="*/ 2147483647 w 103"/>
              <a:gd name="T39" fmla="*/ 2147483647 h 68"/>
              <a:gd name="T40" fmla="*/ 2147483647 w 103"/>
              <a:gd name="T41" fmla="*/ 2147483647 h 68"/>
              <a:gd name="T42" fmla="*/ 2147483647 w 103"/>
              <a:gd name="T43" fmla="*/ 2147483647 h 68"/>
              <a:gd name="T44" fmla="*/ 2147483647 w 103"/>
              <a:gd name="T45" fmla="*/ 2147483647 h 68"/>
              <a:gd name="T46" fmla="*/ 2147483647 w 103"/>
              <a:gd name="T47" fmla="*/ 2147483647 h 68"/>
              <a:gd name="T48" fmla="*/ 2147483647 w 103"/>
              <a:gd name="T49" fmla="*/ 2147483647 h 68"/>
              <a:gd name="T50" fmla="*/ 2147483647 w 103"/>
              <a:gd name="T51" fmla="*/ 2147483647 h 68"/>
              <a:gd name="T52" fmla="*/ 2147483647 w 103"/>
              <a:gd name="T53" fmla="*/ 2147483647 h 68"/>
              <a:gd name="T54" fmla="*/ 2147483647 w 103"/>
              <a:gd name="T55" fmla="*/ 2147483647 h 68"/>
              <a:gd name="T56" fmla="*/ 2147483647 w 103"/>
              <a:gd name="T57" fmla="*/ 2147483647 h 68"/>
              <a:gd name="T58" fmla="*/ 2147483647 w 103"/>
              <a:gd name="T59" fmla="*/ 2147483647 h 68"/>
              <a:gd name="T60" fmla="*/ 2147483647 w 103"/>
              <a:gd name="T61" fmla="*/ 2147483647 h 68"/>
              <a:gd name="T62" fmla="*/ 2147483647 w 103"/>
              <a:gd name="T63" fmla="*/ 2147483647 h 68"/>
              <a:gd name="T64" fmla="*/ 2147483647 w 103"/>
              <a:gd name="T65" fmla="*/ 2147483647 h 68"/>
              <a:gd name="T66" fmla="*/ 2147483647 w 103"/>
              <a:gd name="T67" fmla="*/ 2147483647 h 68"/>
              <a:gd name="T68" fmla="*/ 2147483647 w 103"/>
              <a:gd name="T69" fmla="*/ 2147483647 h 68"/>
              <a:gd name="T70" fmla="*/ 2147483647 w 103"/>
              <a:gd name="T71" fmla="*/ 2147483647 h 68"/>
              <a:gd name="T72" fmla="*/ 2147483647 w 103"/>
              <a:gd name="T73" fmla="*/ 2147483647 h 68"/>
              <a:gd name="T74" fmla="*/ 2147483647 w 103"/>
              <a:gd name="T75" fmla="*/ 2147483647 h 68"/>
              <a:gd name="T76" fmla="*/ 2147483647 w 103"/>
              <a:gd name="T77" fmla="*/ 2147483647 h 68"/>
              <a:gd name="T78" fmla="*/ 2147483647 w 103"/>
              <a:gd name="T79" fmla="*/ 2147483647 h 68"/>
              <a:gd name="T80" fmla="*/ 2147483647 w 103"/>
              <a:gd name="T81" fmla="*/ 2147483647 h 68"/>
              <a:gd name="T82" fmla="*/ 2147483647 w 103"/>
              <a:gd name="T83" fmla="*/ 2147483647 h 68"/>
              <a:gd name="T84" fmla="*/ 2147483647 w 103"/>
              <a:gd name="T85" fmla="*/ 2147483647 h 68"/>
              <a:gd name="T86" fmla="*/ 2147483647 w 103"/>
              <a:gd name="T87" fmla="*/ 2147483647 h 68"/>
              <a:gd name="T88" fmla="*/ 2147483647 w 103"/>
              <a:gd name="T89" fmla="*/ 2147483647 h 68"/>
              <a:gd name="T90" fmla="*/ 2147483647 w 103"/>
              <a:gd name="T91" fmla="*/ 2147483647 h 68"/>
              <a:gd name="T92" fmla="*/ 2147483647 w 103"/>
              <a:gd name="T93" fmla="*/ 2147483647 h 68"/>
              <a:gd name="T94" fmla="*/ 2147483647 w 103"/>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3"/>
              <a:gd name="T145" fmla="*/ 0 h 68"/>
              <a:gd name="T146" fmla="*/ 103 w 103"/>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3" h="68">
                <a:moveTo>
                  <a:pt x="77" y="25"/>
                </a:move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cubicBezTo>
                  <a:pt x="8" y="61"/>
                  <a:pt x="8" y="62"/>
                  <a:pt x="9" y="62"/>
                </a:cubicBezTo>
                <a:cubicBezTo>
                  <a:pt x="12" y="64"/>
                  <a:pt x="18" y="58"/>
                  <a:pt x="20" y="57"/>
                </a:cubicBezTo>
                <a:cubicBezTo>
                  <a:pt x="22" y="56"/>
                  <a:pt x="25" y="60"/>
                  <a:pt x="26" y="61"/>
                </a:cubicBezTo>
                <a:cubicBezTo>
                  <a:pt x="27" y="62"/>
                  <a:pt x="27" y="52"/>
                  <a:pt x="30" y="52"/>
                </a:cubicBezTo>
                <a:cubicBezTo>
                  <a:pt x="32" y="52"/>
                  <a:pt x="36" y="52"/>
                  <a:pt x="38" y="50"/>
                </a:cubicBezTo>
                <a:cubicBezTo>
                  <a:pt x="40" y="48"/>
                  <a:pt x="46" y="39"/>
                  <a:pt x="47" y="38"/>
                </a:cubicBezTo>
                <a:cubicBezTo>
                  <a:pt x="48" y="37"/>
                  <a:pt x="53" y="45"/>
                  <a:pt x="56" y="49"/>
                </a:cubicBezTo>
                <a:cubicBezTo>
                  <a:pt x="59" y="54"/>
                  <a:pt x="54" y="59"/>
                  <a:pt x="55" y="63"/>
                </a:cubicBezTo>
                <a:cubicBezTo>
                  <a:pt x="55" y="68"/>
                  <a:pt x="60" y="66"/>
                  <a:pt x="63" y="64"/>
                </a:cubicBezTo>
                <a:cubicBezTo>
                  <a:pt x="66" y="62"/>
                  <a:pt x="76" y="54"/>
                  <a:pt x="80" y="54"/>
                </a:cubicBezTo>
                <a:cubicBezTo>
                  <a:pt x="83" y="53"/>
                  <a:pt x="84" y="56"/>
                  <a:pt x="86" y="57"/>
                </a:cubicBezTo>
                <a:cubicBezTo>
                  <a:pt x="88" y="58"/>
                  <a:pt x="91" y="56"/>
                  <a:pt x="93" y="55"/>
                </a:cubicBezTo>
                <a:cubicBezTo>
                  <a:pt x="95" y="54"/>
                  <a:pt x="100" y="54"/>
                  <a:pt x="102" y="55"/>
                </a:cubicBezTo>
                <a:cubicBezTo>
                  <a:pt x="103" y="53"/>
                  <a:pt x="101" y="51"/>
                  <a:pt x="100" y="48"/>
                </a:cubicBezTo>
                <a:cubicBezTo>
                  <a:pt x="98" y="46"/>
                  <a:pt x="97" y="42"/>
                  <a:pt x="97" y="38"/>
                </a:cubicBezTo>
                <a:cubicBezTo>
                  <a:pt x="97" y="35"/>
                  <a:pt x="95" y="37"/>
                  <a:pt x="92" y="37"/>
                </a:cubicBezTo>
                <a:cubicBezTo>
                  <a:pt x="89" y="37"/>
                  <a:pt x="83" y="33"/>
                  <a:pt x="82" y="31"/>
                </a:cubicBezTo>
                <a:cubicBezTo>
                  <a:pt x="81" y="29"/>
                  <a:pt x="83" y="26"/>
                  <a:pt x="84" y="23"/>
                </a:cubicBezTo>
                <a:cubicBezTo>
                  <a:pt x="84" y="23"/>
                  <a:pt x="84" y="23"/>
                  <a:pt x="84" y="23"/>
                </a:cubicBezTo>
                <a:cubicBezTo>
                  <a:pt x="84" y="23"/>
                  <a:pt x="80" y="24"/>
                  <a:pt x="7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5" name="Freeform 791"/>
          <p:cNvSpPr>
            <a:spLocks/>
          </p:cNvSpPr>
          <p:nvPr/>
        </p:nvSpPr>
        <p:spPr bwMode="auto">
          <a:xfrm>
            <a:off x="1421424" y="3060321"/>
            <a:ext cx="298938" cy="356169"/>
          </a:xfrm>
          <a:custGeom>
            <a:avLst/>
            <a:gdLst>
              <a:gd name="T0" fmla="*/ 2147483647 w 218"/>
              <a:gd name="T1" fmla="*/ 2147483647 h 193"/>
              <a:gd name="T2" fmla="*/ 2147483647 w 218"/>
              <a:gd name="T3" fmla="*/ 2147483647 h 193"/>
              <a:gd name="T4" fmla="*/ 2147483647 w 218"/>
              <a:gd name="T5" fmla="*/ 2147483647 h 193"/>
              <a:gd name="T6" fmla="*/ 2147483647 w 218"/>
              <a:gd name="T7" fmla="*/ 2147483647 h 193"/>
              <a:gd name="T8" fmla="*/ 2147483647 w 218"/>
              <a:gd name="T9" fmla="*/ 2147483647 h 193"/>
              <a:gd name="T10" fmla="*/ 2147483647 w 218"/>
              <a:gd name="T11" fmla="*/ 2147483647 h 193"/>
              <a:gd name="T12" fmla="*/ 2147483647 w 218"/>
              <a:gd name="T13" fmla="*/ 2147483647 h 193"/>
              <a:gd name="T14" fmla="*/ 2147483647 w 218"/>
              <a:gd name="T15" fmla="*/ 2147483647 h 193"/>
              <a:gd name="T16" fmla="*/ 2147483647 w 218"/>
              <a:gd name="T17" fmla="*/ 2147483647 h 193"/>
              <a:gd name="T18" fmla="*/ 2147483647 w 218"/>
              <a:gd name="T19" fmla="*/ 2147483647 h 193"/>
              <a:gd name="T20" fmla="*/ 2147483647 w 218"/>
              <a:gd name="T21" fmla="*/ 2147483647 h 193"/>
              <a:gd name="T22" fmla="*/ 2147483647 w 218"/>
              <a:gd name="T23" fmla="*/ 2147483647 h 193"/>
              <a:gd name="T24" fmla="*/ 2147483647 w 218"/>
              <a:gd name="T25" fmla="*/ 2147483647 h 193"/>
              <a:gd name="T26" fmla="*/ 2147483647 w 218"/>
              <a:gd name="T27" fmla="*/ 2147483647 h 193"/>
              <a:gd name="T28" fmla="*/ 2147483647 w 218"/>
              <a:gd name="T29" fmla="*/ 2147483647 h 193"/>
              <a:gd name="T30" fmla="*/ 2147483647 w 218"/>
              <a:gd name="T31" fmla="*/ 2147483647 h 193"/>
              <a:gd name="T32" fmla="*/ 2147483647 w 218"/>
              <a:gd name="T33" fmla="*/ 2147483647 h 193"/>
              <a:gd name="T34" fmla="*/ 2147483647 w 218"/>
              <a:gd name="T35" fmla="*/ 2147483647 h 193"/>
              <a:gd name="T36" fmla="*/ 2147483647 w 218"/>
              <a:gd name="T37" fmla="*/ 2147483647 h 193"/>
              <a:gd name="T38" fmla="*/ 2147483647 w 218"/>
              <a:gd name="T39" fmla="*/ 2147483647 h 193"/>
              <a:gd name="T40" fmla="*/ 2147483647 w 218"/>
              <a:gd name="T41" fmla="*/ 2147483647 h 193"/>
              <a:gd name="T42" fmla="*/ 2147483647 w 218"/>
              <a:gd name="T43" fmla="*/ 2147483647 h 193"/>
              <a:gd name="T44" fmla="*/ 2147483647 w 218"/>
              <a:gd name="T45" fmla="*/ 2147483647 h 193"/>
              <a:gd name="T46" fmla="*/ 2147483647 w 218"/>
              <a:gd name="T47" fmla="*/ 2147483647 h 193"/>
              <a:gd name="T48" fmla="*/ 2147483647 w 218"/>
              <a:gd name="T49" fmla="*/ 0 h 193"/>
              <a:gd name="T50" fmla="*/ 2147483647 w 218"/>
              <a:gd name="T51" fmla="*/ 2147483647 h 193"/>
              <a:gd name="T52" fmla="*/ 2147483647 w 218"/>
              <a:gd name="T53" fmla="*/ 2147483647 h 193"/>
              <a:gd name="T54" fmla="*/ 2147483647 w 218"/>
              <a:gd name="T55" fmla="*/ 2147483647 h 193"/>
              <a:gd name="T56" fmla="*/ 2147483647 w 218"/>
              <a:gd name="T57" fmla="*/ 2147483647 h 193"/>
              <a:gd name="T58" fmla="*/ 2147483647 w 218"/>
              <a:gd name="T59" fmla="*/ 2147483647 h 193"/>
              <a:gd name="T60" fmla="*/ 2147483647 w 218"/>
              <a:gd name="T61" fmla="*/ 2147483647 h 193"/>
              <a:gd name="T62" fmla="*/ 2147483647 w 218"/>
              <a:gd name="T63" fmla="*/ 2147483647 h 193"/>
              <a:gd name="T64" fmla="*/ 2147483647 w 218"/>
              <a:gd name="T65" fmla="*/ 2147483647 h 193"/>
              <a:gd name="T66" fmla="*/ 2147483647 w 218"/>
              <a:gd name="T67" fmla="*/ 2147483647 h 193"/>
              <a:gd name="T68" fmla="*/ 2147483647 w 218"/>
              <a:gd name="T69" fmla="*/ 2147483647 h 193"/>
              <a:gd name="T70" fmla="*/ 2147483647 w 218"/>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8"/>
              <a:gd name="T109" fmla="*/ 0 h 193"/>
              <a:gd name="T110" fmla="*/ 218 w 218"/>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8" h="193">
                <a:moveTo>
                  <a:pt x="23" y="133"/>
                </a:moveTo>
                <a:cubicBezTo>
                  <a:pt x="23" y="137"/>
                  <a:pt x="23" y="142"/>
                  <a:pt x="27" y="144"/>
                </a:cubicBezTo>
                <a:cubicBezTo>
                  <a:pt x="31" y="147"/>
                  <a:pt x="32" y="151"/>
                  <a:pt x="28" y="151"/>
                </a:cubicBezTo>
                <a:cubicBezTo>
                  <a:pt x="25" y="151"/>
                  <a:pt x="15" y="157"/>
                  <a:pt x="12" y="160"/>
                </a:cubicBezTo>
                <a:cubicBezTo>
                  <a:pt x="9" y="163"/>
                  <a:pt x="9" y="168"/>
                  <a:pt x="8" y="173"/>
                </a:cubicBezTo>
                <a:cubicBezTo>
                  <a:pt x="9" y="173"/>
                  <a:pt x="11" y="173"/>
                  <a:pt x="12" y="173"/>
                </a:cubicBezTo>
                <a:cubicBezTo>
                  <a:pt x="18" y="173"/>
                  <a:pt x="36" y="168"/>
                  <a:pt x="37" y="168"/>
                </a:cubicBezTo>
                <a:cubicBezTo>
                  <a:pt x="39" y="167"/>
                  <a:pt x="41" y="169"/>
                  <a:pt x="45" y="169"/>
                </a:cubicBezTo>
                <a:cubicBezTo>
                  <a:pt x="50" y="169"/>
                  <a:pt x="61" y="171"/>
                  <a:pt x="66" y="169"/>
                </a:cubicBezTo>
                <a:cubicBezTo>
                  <a:pt x="71" y="168"/>
                  <a:pt x="74" y="167"/>
                  <a:pt x="75" y="169"/>
                </a:cubicBezTo>
                <a:cubicBezTo>
                  <a:pt x="77" y="171"/>
                  <a:pt x="76" y="175"/>
                  <a:pt x="78" y="176"/>
                </a:cubicBezTo>
                <a:cubicBezTo>
                  <a:pt x="80" y="176"/>
                  <a:pt x="82" y="178"/>
                  <a:pt x="83" y="180"/>
                </a:cubicBezTo>
                <a:cubicBezTo>
                  <a:pt x="84" y="183"/>
                  <a:pt x="87" y="189"/>
                  <a:pt x="89" y="190"/>
                </a:cubicBezTo>
                <a:cubicBezTo>
                  <a:pt x="91" y="192"/>
                  <a:pt x="91" y="191"/>
                  <a:pt x="91" y="190"/>
                </a:cubicBezTo>
                <a:cubicBezTo>
                  <a:pt x="91" y="188"/>
                  <a:pt x="90" y="186"/>
                  <a:pt x="92" y="188"/>
                </a:cubicBezTo>
                <a:cubicBezTo>
                  <a:pt x="94" y="191"/>
                  <a:pt x="92" y="187"/>
                  <a:pt x="95" y="191"/>
                </a:cubicBezTo>
                <a:cubicBezTo>
                  <a:pt x="96" y="192"/>
                  <a:pt x="96" y="192"/>
                  <a:pt x="96" y="193"/>
                </a:cubicBezTo>
                <a:cubicBezTo>
                  <a:pt x="96" y="193"/>
                  <a:pt x="96" y="193"/>
                  <a:pt x="96" y="193"/>
                </a:cubicBezTo>
                <a:cubicBezTo>
                  <a:pt x="99" y="190"/>
                  <a:pt x="103" y="187"/>
                  <a:pt x="106" y="186"/>
                </a:cubicBezTo>
                <a:cubicBezTo>
                  <a:pt x="110" y="183"/>
                  <a:pt x="113" y="186"/>
                  <a:pt x="115" y="186"/>
                </a:cubicBezTo>
                <a:cubicBezTo>
                  <a:pt x="117" y="187"/>
                  <a:pt x="120" y="185"/>
                  <a:pt x="123" y="184"/>
                </a:cubicBezTo>
                <a:cubicBezTo>
                  <a:pt x="125" y="183"/>
                  <a:pt x="125" y="182"/>
                  <a:pt x="129" y="183"/>
                </a:cubicBezTo>
                <a:cubicBezTo>
                  <a:pt x="134" y="185"/>
                  <a:pt x="131" y="180"/>
                  <a:pt x="131" y="177"/>
                </a:cubicBezTo>
                <a:cubicBezTo>
                  <a:pt x="131" y="173"/>
                  <a:pt x="129" y="167"/>
                  <a:pt x="125" y="166"/>
                </a:cubicBezTo>
                <a:cubicBezTo>
                  <a:pt x="121" y="164"/>
                  <a:pt x="121" y="160"/>
                  <a:pt x="121" y="157"/>
                </a:cubicBezTo>
                <a:cubicBezTo>
                  <a:pt x="122" y="154"/>
                  <a:pt x="120" y="154"/>
                  <a:pt x="118" y="152"/>
                </a:cubicBezTo>
                <a:cubicBezTo>
                  <a:pt x="115" y="150"/>
                  <a:pt x="111" y="148"/>
                  <a:pt x="114" y="146"/>
                </a:cubicBezTo>
                <a:cubicBezTo>
                  <a:pt x="116" y="144"/>
                  <a:pt x="123" y="137"/>
                  <a:pt x="124" y="135"/>
                </a:cubicBezTo>
                <a:cubicBezTo>
                  <a:pt x="126" y="133"/>
                  <a:pt x="129" y="136"/>
                  <a:pt x="131" y="138"/>
                </a:cubicBezTo>
                <a:cubicBezTo>
                  <a:pt x="133" y="140"/>
                  <a:pt x="134" y="136"/>
                  <a:pt x="138" y="136"/>
                </a:cubicBezTo>
                <a:cubicBezTo>
                  <a:pt x="141" y="136"/>
                  <a:pt x="141" y="136"/>
                  <a:pt x="144" y="134"/>
                </a:cubicBezTo>
                <a:cubicBezTo>
                  <a:pt x="147" y="132"/>
                  <a:pt x="148" y="127"/>
                  <a:pt x="149" y="124"/>
                </a:cubicBezTo>
                <a:cubicBezTo>
                  <a:pt x="150" y="120"/>
                  <a:pt x="154" y="119"/>
                  <a:pt x="158" y="117"/>
                </a:cubicBezTo>
                <a:cubicBezTo>
                  <a:pt x="162" y="116"/>
                  <a:pt x="164" y="109"/>
                  <a:pt x="164" y="108"/>
                </a:cubicBezTo>
                <a:cubicBezTo>
                  <a:pt x="165" y="106"/>
                  <a:pt x="168" y="104"/>
                  <a:pt x="172" y="103"/>
                </a:cubicBezTo>
                <a:cubicBezTo>
                  <a:pt x="175" y="103"/>
                  <a:pt x="173" y="99"/>
                  <a:pt x="174" y="96"/>
                </a:cubicBezTo>
                <a:cubicBezTo>
                  <a:pt x="174" y="92"/>
                  <a:pt x="181" y="91"/>
                  <a:pt x="182" y="90"/>
                </a:cubicBezTo>
                <a:cubicBezTo>
                  <a:pt x="184" y="89"/>
                  <a:pt x="181" y="81"/>
                  <a:pt x="181" y="78"/>
                </a:cubicBezTo>
                <a:cubicBezTo>
                  <a:pt x="181" y="74"/>
                  <a:pt x="186" y="73"/>
                  <a:pt x="189" y="72"/>
                </a:cubicBezTo>
                <a:cubicBezTo>
                  <a:pt x="191" y="71"/>
                  <a:pt x="182" y="66"/>
                  <a:pt x="179" y="64"/>
                </a:cubicBezTo>
                <a:cubicBezTo>
                  <a:pt x="175" y="62"/>
                  <a:pt x="174" y="57"/>
                  <a:pt x="174" y="54"/>
                </a:cubicBezTo>
                <a:cubicBezTo>
                  <a:pt x="173" y="52"/>
                  <a:pt x="173" y="44"/>
                  <a:pt x="172" y="39"/>
                </a:cubicBezTo>
                <a:cubicBezTo>
                  <a:pt x="171" y="35"/>
                  <a:pt x="177" y="35"/>
                  <a:pt x="181" y="35"/>
                </a:cubicBezTo>
                <a:cubicBezTo>
                  <a:pt x="184" y="35"/>
                  <a:pt x="188" y="38"/>
                  <a:pt x="194" y="38"/>
                </a:cubicBezTo>
                <a:cubicBezTo>
                  <a:pt x="200" y="39"/>
                  <a:pt x="200" y="37"/>
                  <a:pt x="202" y="35"/>
                </a:cubicBezTo>
                <a:cubicBezTo>
                  <a:pt x="204" y="34"/>
                  <a:pt x="208" y="35"/>
                  <a:pt x="212" y="34"/>
                </a:cubicBezTo>
                <a:cubicBezTo>
                  <a:pt x="215" y="33"/>
                  <a:pt x="218" y="26"/>
                  <a:pt x="218" y="26"/>
                </a:cubicBezTo>
                <a:cubicBezTo>
                  <a:pt x="213" y="23"/>
                  <a:pt x="206" y="20"/>
                  <a:pt x="204" y="19"/>
                </a:cubicBezTo>
                <a:cubicBezTo>
                  <a:pt x="200" y="17"/>
                  <a:pt x="199" y="12"/>
                  <a:pt x="198" y="9"/>
                </a:cubicBezTo>
                <a:cubicBezTo>
                  <a:pt x="198" y="5"/>
                  <a:pt x="188" y="1"/>
                  <a:pt x="186" y="0"/>
                </a:cubicBezTo>
                <a:cubicBezTo>
                  <a:pt x="182" y="2"/>
                  <a:pt x="173" y="3"/>
                  <a:pt x="172" y="3"/>
                </a:cubicBezTo>
                <a:cubicBezTo>
                  <a:pt x="171" y="3"/>
                  <a:pt x="168" y="1"/>
                  <a:pt x="162" y="2"/>
                </a:cubicBezTo>
                <a:cubicBezTo>
                  <a:pt x="157" y="3"/>
                  <a:pt x="152" y="6"/>
                  <a:pt x="149" y="8"/>
                </a:cubicBezTo>
                <a:cubicBezTo>
                  <a:pt x="145" y="10"/>
                  <a:pt x="137" y="14"/>
                  <a:pt x="137" y="16"/>
                </a:cubicBezTo>
                <a:cubicBezTo>
                  <a:pt x="137" y="18"/>
                  <a:pt x="144" y="21"/>
                  <a:pt x="143" y="27"/>
                </a:cubicBezTo>
                <a:cubicBezTo>
                  <a:pt x="143" y="32"/>
                  <a:pt x="135" y="34"/>
                  <a:pt x="134" y="37"/>
                </a:cubicBezTo>
                <a:cubicBezTo>
                  <a:pt x="133" y="40"/>
                  <a:pt x="136" y="45"/>
                  <a:pt x="132" y="47"/>
                </a:cubicBezTo>
                <a:cubicBezTo>
                  <a:pt x="128" y="49"/>
                  <a:pt x="123" y="46"/>
                  <a:pt x="120" y="48"/>
                </a:cubicBezTo>
                <a:cubicBezTo>
                  <a:pt x="117" y="49"/>
                  <a:pt x="124" y="52"/>
                  <a:pt x="126" y="55"/>
                </a:cubicBezTo>
                <a:cubicBezTo>
                  <a:pt x="127" y="59"/>
                  <a:pt x="117" y="60"/>
                  <a:pt x="114" y="64"/>
                </a:cubicBezTo>
                <a:cubicBezTo>
                  <a:pt x="112" y="67"/>
                  <a:pt x="110" y="79"/>
                  <a:pt x="109" y="80"/>
                </a:cubicBezTo>
                <a:cubicBezTo>
                  <a:pt x="107" y="80"/>
                  <a:pt x="104" y="80"/>
                  <a:pt x="103" y="79"/>
                </a:cubicBezTo>
                <a:cubicBezTo>
                  <a:pt x="101" y="78"/>
                  <a:pt x="98" y="79"/>
                  <a:pt x="95" y="81"/>
                </a:cubicBezTo>
                <a:cubicBezTo>
                  <a:pt x="92" y="83"/>
                  <a:pt x="92" y="83"/>
                  <a:pt x="89" y="85"/>
                </a:cubicBezTo>
                <a:cubicBezTo>
                  <a:pt x="87" y="86"/>
                  <a:pt x="84" y="86"/>
                  <a:pt x="82" y="86"/>
                </a:cubicBezTo>
                <a:cubicBezTo>
                  <a:pt x="79" y="86"/>
                  <a:pt x="76" y="87"/>
                  <a:pt x="75" y="90"/>
                </a:cubicBezTo>
                <a:cubicBezTo>
                  <a:pt x="73" y="93"/>
                  <a:pt x="74" y="97"/>
                  <a:pt x="72" y="102"/>
                </a:cubicBezTo>
                <a:cubicBezTo>
                  <a:pt x="71" y="108"/>
                  <a:pt x="66" y="106"/>
                  <a:pt x="61" y="109"/>
                </a:cubicBezTo>
                <a:cubicBezTo>
                  <a:pt x="57" y="111"/>
                  <a:pt x="49" y="111"/>
                  <a:pt x="44" y="112"/>
                </a:cubicBezTo>
                <a:cubicBezTo>
                  <a:pt x="39" y="113"/>
                  <a:pt x="24" y="112"/>
                  <a:pt x="19" y="112"/>
                </a:cubicBezTo>
                <a:cubicBezTo>
                  <a:pt x="14" y="112"/>
                  <a:pt x="0" y="106"/>
                  <a:pt x="0" y="106"/>
                </a:cubicBezTo>
                <a:cubicBezTo>
                  <a:pt x="9" y="120"/>
                  <a:pt x="9" y="120"/>
                  <a:pt x="9" y="120"/>
                </a:cubicBezTo>
                <a:cubicBezTo>
                  <a:pt x="9" y="120"/>
                  <a:pt x="23" y="129"/>
                  <a:pt x="23"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6" name="Freeform 792"/>
          <p:cNvSpPr>
            <a:spLocks/>
          </p:cNvSpPr>
          <p:nvPr/>
        </p:nvSpPr>
        <p:spPr bwMode="auto">
          <a:xfrm>
            <a:off x="1412632" y="3019281"/>
            <a:ext cx="266700" cy="250637"/>
          </a:xfrm>
          <a:custGeom>
            <a:avLst/>
            <a:gdLst>
              <a:gd name="T0" fmla="*/ 2147483647 w 195"/>
              <a:gd name="T1" fmla="*/ 2147483647 h 136"/>
              <a:gd name="T2" fmla="*/ 2147483647 w 195"/>
              <a:gd name="T3" fmla="*/ 2147483647 h 136"/>
              <a:gd name="T4" fmla="*/ 2147483647 w 195"/>
              <a:gd name="T5" fmla="*/ 2147483647 h 136"/>
              <a:gd name="T6" fmla="*/ 2147483647 w 195"/>
              <a:gd name="T7" fmla="*/ 2147483647 h 136"/>
              <a:gd name="T8" fmla="*/ 2147483647 w 195"/>
              <a:gd name="T9" fmla="*/ 2147483647 h 136"/>
              <a:gd name="T10" fmla="*/ 2147483647 w 195"/>
              <a:gd name="T11" fmla="*/ 2147483647 h 136"/>
              <a:gd name="T12" fmla="*/ 2147483647 w 195"/>
              <a:gd name="T13" fmla="*/ 2147483647 h 136"/>
              <a:gd name="T14" fmla="*/ 2147483647 w 195"/>
              <a:gd name="T15" fmla="*/ 2147483647 h 136"/>
              <a:gd name="T16" fmla="*/ 2147483647 w 195"/>
              <a:gd name="T17" fmla="*/ 2147483647 h 136"/>
              <a:gd name="T18" fmla="*/ 2147483647 w 195"/>
              <a:gd name="T19" fmla="*/ 2147483647 h 136"/>
              <a:gd name="T20" fmla="*/ 2147483647 w 195"/>
              <a:gd name="T21" fmla="*/ 2147483647 h 136"/>
              <a:gd name="T22" fmla="*/ 2147483647 w 195"/>
              <a:gd name="T23" fmla="*/ 2147483647 h 136"/>
              <a:gd name="T24" fmla="*/ 2147483647 w 195"/>
              <a:gd name="T25" fmla="*/ 2147483647 h 136"/>
              <a:gd name="T26" fmla="*/ 2147483647 w 195"/>
              <a:gd name="T27" fmla="*/ 2147483647 h 136"/>
              <a:gd name="T28" fmla="*/ 2147483647 w 195"/>
              <a:gd name="T29" fmla="*/ 2147483647 h 136"/>
              <a:gd name="T30" fmla="*/ 2147483647 w 195"/>
              <a:gd name="T31" fmla="*/ 2147483647 h 136"/>
              <a:gd name="T32" fmla="*/ 2147483647 w 195"/>
              <a:gd name="T33" fmla="*/ 2147483647 h 136"/>
              <a:gd name="T34" fmla="*/ 2147483647 w 195"/>
              <a:gd name="T35" fmla="*/ 2147483647 h 136"/>
              <a:gd name="T36" fmla="*/ 2147483647 w 195"/>
              <a:gd name="T37" fmla="*/ 2147483647 h 136"/>
              <a:gd name="T38" fmla="*/ 2147483647 w 195"/>
              <a:gd name="T39" fmla="*/ 2147483647 h 136"/>
              <a:gd name="T40" fmla="*/ 2147483647 w 195"/>
              <a:gd name="T41" fmla="*/ 2147483647 h 136"/>
              <a:gd name="T42" fmla="*/ 2147483647 w 195"/>
              <a:gd name="T43" fmla="*/ 2147483647 h 136"/>
              <a:gd name="T44" fmla="*/ 2147483647 w 195"/>
              <a:gd name="T45" fmla="*/ 2147483647 h 136"/>
              <a:gd name="T46" fmla="*/ 2147483647 w 195"/>
              <a:gd name="T47" fmla="*/ 2147483647 h 136"/>
              <a:gd name="T48" fmla="*/ 2147483647 w 195"/>
              <a:gd name="T49" fmla="*/ 2147483647 h 136"/>
              <a:gd name="T50" fmla="*/ 2147483647 w 195"/>
              <a:gd name="T51" fmla="*/ 2147483647 h 136"/>
              <a:gd name="T52" fmla="*/ 2147483647 w 195"/>
              <a:gd name="T53" fmla="*/ 2147483647 h 136"/>
              <a:gd name="T54" fmla="*/ 2147483647 w 195"/>
              <a:gd name="T55" fmla="*/ 2147483647 h 136"/>
              <a:gd name="T56" fmla="*/ 2147483647 w 195"/>
              <a:gd name="T57" fmla="*/ 2147483647 h 136"/>
              <a:gd name="T58" fmla="*/ 2147483647 w 195"/>
              <a:gd name="T59" fmla="*/ 2147483647 h 136"/>
              <a:gd name="T60" fmla="*/ 2147483647 w 195"/>
              <a:gd name="T61" fmla="*/ 2147483647 h 136"/>
              <a:gd name="T62" fmla="*/ 2147483647 w 195"/>
              <a:gd name="T63" fmla="*/ 2147483647 h 136"/>
              <a:gd name="T64" fmla="*/ 2147483647 w 195"/>
              <a:gd name="T65" fmla="*/ 2147483647 h 136"/>
              <a:gd name="T66" fmla="*/ 2147483647 w 195"/>
              <a:gd name="T67" fmla="*/ 2147483647 h 136"/>
              <a:gd name="T68" fmla="*/ 2147483647 w 195"/>
              <a:gd name="T69" fmla="*/ 2147483647 h 136"/>
              <a:gd name="T70" fmla="*/ 2147483647 w 195"/>
              <a:gd name="T71" fmla="*/ 2147483647 h 136"/>
              <a:gd name="T72" fmla="*/ 2147483647 w 195"/>
              <a:gd name="T73" fmla="*/ 2147483647 h 136"/>
              <a:gd name="T74" fmla="*/ 2147483647 w 195"/>
              <a:gd name="T75" fmla="*/ 2147483647 h 136"/>
              <a:gd name="T76" fmla="*/ 2147483647 w 195"/>
              <a:gd name="T77" fmla="*/ 2147483647 h 136"/>
              <a:gd name="T78" fmla="*/ 2147483647 w 195"/>
              <a:gd name="T79" fmla="*/ 2147483647 h 136"/>
              <a:gd name="T80" fmla="*/ 2147483647 w 195"/>
              <a:gd name="T81" fmla="*/ 2147483647 h 136"/>
              <a:gd name="T82" fmla="*/ 2147483647 w 195"/>
              <a:gd name="T83" fmla="*/ 2147483647 h 136"/>
              <a:gd name="T84" fmla="*/ 2147483647 w 195"/>
              <a:gd name="T85" fmla="*/ 2147483647 h 136"/>
              <a:gd name="T86" fmla="*/ 2147483647 w 195"/>
              <a:gd name="T87" fmla="*/ 2147483647 h 136"/>
              <a:gd name="T88" fmla="*/ 2147483647 w 195"/>
              <a:gd name="T89" fmla="*/ 2147483647 h 136"/>
              <a:gd name="T90" fmla="*/ 2147483647 w 195"/>
              <a:gd name="T91" fmla="*/ 2147483647 h 136"/>
              <a:gd name="T92" fmla="*/ 2147483647 w 195"/>
              <a:gd name="T93" fmla="*/ 2147483647 h 136"/>
              <a:gd name="T94" fmla="*/ 2147483647 w 195"/>
              <a:gd name="T95" fmla="*/ 2147483647 h 136"/>
              <a:gd name="T96" fmla="*/ 2147483647 w 195"/>
              <a:gd name="T97" fmla="*/ 2147483647 h 136"/>
              <a:gd name="T98" fmla="*/ 2147483647 w 195"/>
              <a:gd name="T99" fmla="*/ 2147483647 h 136"/>
              <a:gd name="T100" fmla="*/ 2147483647 w 195"/>
              <a:gd name="T101" fmla="*/ 2147483647 h 136"/>
              <a:gd name="T102" fmla="*/ 2147483647 w 195"/>
              <a:gd name="T103" fmla="*/ 2147483647 h 136"/>
              <a:gd name="T104" fmla="*/ 2147483647 w 195"/>
              <a:gd name="T105" fmla="*/ 2147483647 h 136"/>
              <a:gd name="T106" fmla="*/ 2147483647 w 195"/>
              <a:gd name="T107" fmla="*/ 2147483647 h 136"/>
              <a:gd name="T108" fmla="*/ 2147483647 w 195"/>
              <a:gd name="T109" fmla="*/ 2147483647 h 136"/>
              <a:gd name="T110" fmla="*/ 2147483647 w 195"/>
              <a:gd name="T111" fmla="*/ 2147483647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
              <a:gd name="T169" fmla="*/ 0 h 136"/>
              <a:gd name="T170" fmla="*/ 195 w 19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 h="136">
                <a:moveTo>
                  <a:pt x="186" y="18"/>
                </a:move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7" name="Freeform 793"/>
          <p:cNvSpPr>
            <a:spLocks/>
          </p:cNvSpPr>
          <p:nvPr/>
        </p:nvSpPr>
        <p:spPr bwMode="auto">
          <a:xfrm>
            <a:off x="1384789" y="2811149"/>
            <a:ext cx="8792" cy="16123"/>
          </a:xfrm>
          <a:custGeom>
            <a:avLst/>
            <a:gdLst>
              <a:gd name="T0" fmla="*/ 2147483647 w 7"/>
              <a:gd name="T1" fmla="*/ 2147483647 h 8"/>
              <a:gd name="T2" fmla="*/ 2147483647 w 7"/>
              <a:gd name="T3" fmla="*/ 2147483647 h 8"/>
              <a:gd name="T4" fmla="*/ 0 w 7"/>
              <a:gd name="T5" fmla="*/ 2147483647 h 8"/>
              <a:gd name="T6" fmla="*/ 2147483647 w 7"/>
              <a:gd name="T7" fmla="*/ 2147483647 h 8"/>
              <a:gd name="T8" fmla="*/ 2147483647 w 7"/>
              <a:gd name="T9" fmla="*/ 2147483647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6" y="3"/>
                </a:moveTo>
                <a:cubicBezTo>
                  <a:pt x="4" y="2"/>
                  <a:pt x="2" y="0"/>
                  <a:pt x="1" y="1"/>
                </a:cubicBezTo>
                <a:cubicBezTo>
                  <a:pt x="1" y="2"/>
                  <a:pt x="0" y="3"/>
                  <a:pt x="0" y="4"/>
                </a:cubicBezTo>
                <a:cubicBezTo>
                  <a:pt x="2" y="5"/>
                  <a:pt x="5" y="6"/>
                  <a:pt x="7" y="8"/>
                </a:cubicBezTo>
                <a:cubicBezTo>
                  <a:pt x="7" y="6"/>
                  <a:pt x="7" y="4"/>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8" name="Freeform 794"/>
          <p:cNvSpPr>
            <a:spLocks noEditPoints="1"/>
          </p:cNvSpPr>
          <p:nvPr/>
        </p:nvSpPr>
        <p:spPr bwMode="auto">
          <a:xfrm>
            <a:off x="1157655" y="2501883"/>
            <a:ext cx="729762" cy="463165"/>
          </a:xfrm>
          <a:custGeom>
            <a:avLst/>
            <a:gdLst>
              <a:gd name="T0" fmla="*/ 2147483647 w 534"/>
              <a:gd name="T1" fmla="*/ 2147483647 h 250"/>
              <a:gd name="T2" fmla="*/ 2147483647 w 534"/>
              <a:gd name="T3" fmla="*/ 2147483647 h 250"/>
              <a:gd name="T4" fmla="*/ 2147483647 w 534"/>
              <a:gd name="T5" fmla="*/ 2147483647 h 250"/>
              <a:gd name="T6" fmla="*/ 2147483647 w 534"/>
              <a:gd name="T7" fmla="*/ 2147483647 h 250"/>
              <a:gd name="T8" fmla="*/ 2147483647 w 534"/>
              <a:gd name="T9" fmla="*/ 2147483647 h 250"/>
              <a:gd name="T10" fmla="*/ 2147483647 w 534"/>
              <a:gd name="T11" fmla="*/ 2147483647 h 250"/>
              <a:gd name="T12" fmla="*/ 2147483647 w 534"/>
              <a:gd name="T13" fmla="*/ 2147483647 h 250"/>
              <a:gd name="T14" fmla="*/ 2147483647 w 534"/>
              <a:gd name="T15" fmla="*/ 2147483647 h 250"/>
              <a:gd name="T16" fmla="*/ 2147483647 w 534"/>
              <a:gd name="T17" fmla="*/ 2147483647 h 250"/>
              <a:gd name="T18" fmla="*/ 2147483647 w 534"/>
              <a:gd name="T19" fmla="*/ 2147483647 h 250"/>
              <a:gd name="T20" fmla="*/ 2147483647 w 534"/>
              <a:gd name="T21" fmla="*/ 2147483647 h 250"/>
              <a:gd name="T22" fmla="*/ 2147483647 w 534"/>
              <a:gd name="T23" fmla="*/ 2147483647 h 250"/>
              <a:gd name="T24" fmla="*/ 2147483647 w 534"/>
              <a:gd name="T25" fmla="*/ 2147483647 h 250"/>
              <a:gd name="T26" fmla="*/ 2147483647 w 534"/>
              <a:gd name="T27" fmla="*/ 2147483647 h 250"/>
              <a:gd name="T28" fmla="*/ 2147483647 w 534"/>
              <a:gd name="T29" fmla="*/ 2147483647 h 250"/>
              <a:gd name="T30" fmla="*/ 2147483647 w 534"/>
              <a:gd name="T31" fmla="*/ 2147483647 h 250"/>
              <a:gd name="T32" fmla="*/ 2147483647 w 534"/>
              <a:gd name="T33" fmla="*/ 2147483647 h 250"/>
              <a:gd name="T34" fmla="*/ 2147483647 w 534"/>
              <a:gd name="T35" fmla="*/ 2147483647 h 250"/>
              <a:gd name="T36" fmla="*/ 2147483647 w 534"/>
              <a:gd name="T37" fmla="*/ 2147483647 h 250"/>
              <a:gd name="T38" fmla="*/ 2147483647 w 534"/>
              <a:gd name="T39" fmla="*/ 2147483647 h 250"/>
              <a:gd name="T40" fmla="*/ 2147483647 w 534"/>
              <a:gd name="T41" fmla="*/ 2147483647 h 250"/>
              <a:gd name="T42" fmla="*/ 2147483647 w 534"/>
              <a:gd name="T43" fmla="*/ 2147483647 h 250"/>
              <a:gd name="T44" fmla="*/ 2147483647 w 534"/>
              <a:gd name="T45" fmla="*/ 2147483647 h 250"/>
              <a:gd name="T46" fmla="*/ 2147483647 w 534"/>
              <a:gd name="T47" fmla="*/ 2147483647 h 250"/>
              <a:gd name="T48" fmla="*/ 2147483647 w 534"/>
              <a:gd name="T49" fmla="*/ 2147483647 h 250"/>
              <a:gd name="T50" fmla="*/ 2147483647 w 534"/>
              <a:gd name="T51" fmla="*/ 2147483647 h 250"/>
              <a:gd name="T52" fmla="*/ 2147483647 w 534"/>
              <a:gd name="T53" fmla="*/ 2147483647 h 250"/>
              <a:gd name="T54" fmla="*/ 2147483647 w 534"/>
              <a:gd name="T55" fmla="*/ 2147483647 h 250"/>
              <a:gd name="T56" fmla="*/ 2147483647 w 534"/>
              <a:gd name="T57" fmla="*/ 2147483647 h 250"/>
              <a:gd name="T58" fmla="*/ 2147483647 w 534"/>
              <a:gd name="T59" fmla="*/ 2147483647 h 250"/>
              <a:gd name="T60" fmla="*/ 2147483647 w 534"/>
              <a:gd name="T61" fmla="*/ 2147483647 h 250"/>
              <a:gd name="T62" fmla="*/ 2147483647 w 534"/>
              <a:gd name="T63" fmla="*/ 2147483647 h 250"/>
              <a:gd name="T64" fmla="*/ 2147483647 w 534"/>
              <a:gd name="T65" fmla="*/ 2147483647 h 250"/>
              <a:gd name="T66" fmla="*/ 2147483647 w 534"/>
              <a:gd name="T67" fmla="*/ 2147483647 h 250"/>
              <a:gd name="T68" fmla="*/ 2147483647 w 534"/>
              <a:gd name="T69" fmla="*/ 2147483647 h 250"/>
              <a:gd name="T70" fmla="*/ 2147483647 w 534"/>
              <a:gd name="T71" fmla="*/ 2147483647 h 250"/>
              <a:gd name="T72" fmla="*/ 2147483647 w 534"/>
              <a:gd name="T73" fmla="*/ 2147483647 h 250"/>
              <a:gd name="T74" fmla="*/ 2147483647 w 534"/>
              <a:gd name="T75" fmla="*/ 2147483647 h 250"/>
              <a:gd name="T76" fmla="*/ 2147483647 w 534"/>
              <a:gd name="T77" fmla="*/ 2147483647 h 250"/>
              <a:gd name="T78" fmla="*/ 2147483647 w 534"/>
              <a:gd name="T79" fmla="*/ 2147483647 h 250"/>
              <a:gd name="T80" fmla="*/ 2147483647 w 534"/>
              <a:gd name="T81" fmla="*/ 2147483647 h 250"/>
              <a:gd name="T82" fmla="*/ 2147483647 w 534"/>
              <a:gd name="T83" fmla="*/ 2147483647 h 250"/>
              <a:gd name="T84" fmla="*/ 2147483647 w 534"/>
              <a:gd name="T85" fmla="*/ 2147483647 h 250"/>
              <a:gd name="T86" fmla="*/ 2147483647 w 534"/>
              <a:gd name="T87" fmla="*/ 2147483647 h 250"/>
              <a:gd name="T88" fmla="*/ 2147483647 w 534"/>
              <a:gd name="T89" fmla="*/ 2147483647 h 250"/>
              <a:gd name="T90" fmla="*/ 2147483647 w 534"/>
              <a:gd name="T91" fmla="*/ 2147483647 h 250"/>
              <a:gd name="T92" fmla="*/ 2147483647 w 534"/>
              <a:gd name="T93" fmla="*/ 2147483647 h 250"/>
              <a:gd name="T94" fmla="*/ 2147483647 w 534"/>
              <a:gd name="T95" fmla="*/ 2147483647 h 250"/>
              <a:gd name="T96" fmla="*/ 2147483647 w 534"/>
              <a:gd name="T97" fmla="*/ 2147483647 h 250"/>
              <a:gd name="T98" fmla="*/ 2147483647 w 534"/>
              <a:gd name="T99" fmla="*/ 2147483647 h 250"/>
              <a:gd name="T100" fmla="*/ 2147483647 w 534"/>
              <a:gd name="T101" fmla="*/ 2147483647 h 250"/>
              <a:gd name="T102" fmla="*/ 2147483647 w 534"/>
              <a:gd name="T103" fmla="*/ 2147483647 h 250"/>
              <a:gd name="T104" fmla="*/ 2147483647 w 534"/>
              <a:gd name="T105" fmla="*/ 2147483647 h 250"/>
              <a:gd name="T106" fmla="*/ 2147483647 w 534"/>
              <a:gd name="T107" fmla="*/ 2147483647 h 250"/>
              <a:gd name="T108" fmla="*/ 2147483647 w 534"/>
              <a:gd name="T109" fmla="*/ 2147483647 h 250"/>
              <a:gd name="T110" fmla="*/ 2147483647 w 534"/>
              <a:gd name="T111" fmla="*/ 2147483647 h 2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4"/>
              <a:gd name="T169" fmla="*/ 0 h 250"/>
              <a:gd name="T170" fmla="*/ 534 w 534"/>
              <a:gd name="T171" fmla="*/ 250 h 2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4" h="250">
                <a:moveTo>
                  <a:pt x="529" y="102"/>
                </a:moveTo>
                <a:cubicBezTo>
                  <a:pt x="528" y="100"/>
                  <a:pt x="523" y="103"/>
                  <a:pt x="517" y="103"/>
                </a:cubicBezTo>
                <a:cubicBezTo>
                  <a:pt x="511" y="102"/>
                  <a:pt x="510" y="99"/>
                  <a:pt x="509" y="96"/>
                </a:cubicBezTo>
                <a:cubicBezTo>
                  <a:pt x="507" y="94"/>
                  <a:pt x="506" y="93"/>
                  <a:pt x="503" y="92"/>
                </a:cubicBezTo>
                <a:cubicBezTo>
                  <a:pt x="500" y="92"/>
                  <a:pt x="499" y="85"/>
                  <a:pt x="495" y="81"/>
                </a:cubicBezTo>
                <a:cubicBezTo>
                  <a:pt x="491" y="76"/>
                  <a:pt x="486" y="79"/>
                  <a:pt x="483" y="80"/>
                </a:cubicBezTo>
                <a:cubicBezTo>
                  <a:pt x="479" y="81"/>
                  <a:pt x="472" y="85"/>
                  <a:pt x="467" y="82"/>
                </a:cubicBezTo>
                <a:cubicBezTo>
                  <a:pt x="462" y="80"/>
                  <a:pt x="459" y="75"/>
                  <a:pt x="457" y="74"/>
                </a:cubicBezTo>
                <a:cubicBezTo>
                  <a:pt x="454" y="73"/>
                  <a:pt x="451" y="80"/>
                  <a:pt x="448" y="82"/>
                </a:cubicBezTo>
                <a:cubicBezTo>
                  <a:pt x="445" y="84"/>
                  <a:pt x="428" y="52"/>
                  <a:pt x="423" y="44"/>
                </a:cubicBezTo>
                <a:cubicBezTo>
                  <a:pt x="418" y="35"/>
                  <a:pt x="408" y="30"/>
                  <a:pt x="404" y="28"/>
                </a:cubicBezTo>
                <a:cubicBezTo>
                  <a:pt x="401" y="27"/>
                  <a:pt x="401" y="22"/>
                  <a:pt x="404" y="20"/>
                </a:cubicBezTo>
                <a:cubicBezTo>
                  <a:pt x="406" y="17"/>
                  <a:pt x="397" y="20"/>
                  <a:pt x="393" y="22"/>
                </a:cubicBezTo>
                <a:cubicBezTo>
                  <a:pt x="389" y="25"/>
                  <a:pt x="377" y="32"/>
                  <a:pt x="374" y="32"/>
                </a:cubicBezTo>
                <a:cubicBezTo>
                  <a:pt x="371" y="32"/>
                  <a:pt x="365" y="33"/>
                  <a:pt x="361" y="34"/>
                </a:cubicBezTo>
                <a:cubicBezTo>
                  <a:pt x="358" y="35"/>
                  <a:pt x="359" y="32"/>
                  <a:pt x="361" y="30"/>
                </a:cubicBezTo>
                <a:cubicBezTo>
                  <a:pt x="362" y="28"/>
                  <a:pt x="363" y="26"/>
                  <a:pt x="362" y="26"/>
                </a:cubicBezTo>
                <a:cubicBezTo>
                  <a:pt x="360" y="26"/>
                  <a:pt x="357" y="24"/>
                  <a:pt x="354" y="23"/>
                </a:cubicBezTo>
                <a:cubicBezTo>
                  <a:pt x="351" y="22"/>
                  <a:pt x="353" y="23"/>
                  <a:pt x="350" y="25"/>
                </a:cubicBezTo>
                <a:cubicBezTo>
                  <a:pt x="348" y="26"/>
                  <a:pt x="348" y="23"/>
                  <a:pt x="347" y="21"/>
                </a:cubicBezTo>
                <a:cubicBezTo>
                  <a:pt x="346" y="19"/>
                  <a:pt x="342" y="20"/>
                  <a:pt x="339" y="22"/>
                </a:cubicBezTo>
                <a:cubicBezTo>
                  <a:pt x="335" y="24"/>
                  <a:pt x="332" y="22"/>
                  <a:pt x="330" y="21"/>
                </a:cubicBezTo>
                <a:cubicBezTo>
                  <a:pt x="328" y="19"/>
                  <a:pt x="331" y="14"/>
                  <a:pt x="331" y="11"/>
                </a:cubicBezTo>
                <a:cubicBezTo>
                  <a:pt x="330" y="9"/>
                  <a:pt x="326" y="3"/>
                  <a:pt x="324" y="2"/>
                </a:cubicBezTo>
                <a:cubicBezTo>
                  <a:pt x="322" y="0"/>
                  <a:pt x="318" y="2"/>
                  <a:pt x="314" y="1"/>
                </a:cubicBezTo>
                <a:cubicBezTo>
                  <a:pt x="310" y="0"/>
                  <a:pt x="301" y="0"/>
                  <a:pt x="295" y="4"/>
                </a:cubicBezTo>
                <a:cubicBezTo>
                  <a:pt x="290" y="9"/>
                  <a:pt x="276" y="11"/>
                  <a:pt x="270" y="12"/>
                </a:cubicBezTo>
                <a:cubicBezTo>
                  <a:pt x="263" y="13"/>
                  <a:pt x="256" y="14"/>
                  <a:pt x="253" y="16"/>
                </a:cubicBezTo>
                <a:cubicBezTo>
                  <a:pt x="249" y="18"/>
                  <a:pt x="243" y="16"/>
                  <a:pt x="236" y="19"/>
                </a:cubicBezTo>
                <a:cubicBezTo>
                  <a:pt x="229" y="22"/>
                  <a:pt x="213" y="25"/>
                  <a:pt x="208" y="25"/>
                </a:cubicBezTo>
                <a:cubicBezTo>
                  <a:pt x="203" y="24"/>
                  <a:pt x="199" y="23"/>
                  <a:pt x="199" y="27"/>
                </a:cubicBezTo>
                <a:cubicBezTo>
                  <a:pt x="198" y="32"/>
                  <a:pt x="203" y="36"/>
                  <a:pt x="209" y="40"/>
                </a:cubicBezTo>
                <a:cubicBezTo>
                  <a:pt x="215" y="44"/>
                  <a:pt x="200" y="42"/>
                  <a:pt x="194" y="45"/>
                </a:cubicBezTo>
                <a:cubicBezTo>
                  <a:pt x="188" y="47"/>
                  <a:pt x="193" y="47"/>
                  <a:pt x="195" y="51"/>
                </a:cubicBezTo>
                <a:cubicBezTo>
                  <a:pt x="198" y="54"/>
                  <a:pt x="195" y="55"/>
                  <a:pt x="191" y="57"/>
                </a:cubicBezTo>
                <a:cubicBezTo>
                  <a:pt x="187" y="59"/>
                  <a:pt x="186" y="59"/>
                  <a:pt x="187" y="62"/>
                </a:cubicBezTo>
                <a:cubicBezTo>
                  <a:pt x="188" y="65"/>
                  <a:pt x="200" y="68"/>
                  <a:pt x="203" y="72"/>
                </a:cubicBezTo>
                <a:cubicBezTo>
                  <a:pt x="206" y="75"/>
                  <a:pt x="201" y="80"/>
                  <a:pt x="198" y="81"/>
                </a:cubicBezTo>
                <a:cubicBezTo>
                  <a:pt x="195" y="83"/>
                  <a:pt x="185" y="83"/>
                  <a:pt x="182" y="81"/>
                </a:cubicBezTo>
                <a:cubicBezTo>
                  <a:pt x="179" y="80"/>
                  <a:pt x="179" y="85"/>
                  <a:pt x="178" y="86"/>
                </a:cubicBezTo>
                <a:cubicBezTo>
                  <a:pt x="176" y="87"/>
                  <a:pt x="171" y="83"/>
                  <a:pt x="168" y="82"/>
                </a:cubicBezTo>
                <a:cubicBezTo>
                  <a:pt x="165" y="81"/>
                  <a:pt x="161" y="76"/>
                  <a:pt x="158" y="75"/>
                </a:cubicBezTo>
                <a:cubicBezTo>
                  <a:pt x="155" y="74"/>
                  <a:pt x="154" y="78"/>
                  <a:pt x="150" y="78"/>
                </a:cubicBezTo>
                <a:cubicBezTo>
                  <a:pt x="146" y="79"/>
                  <a:pt x="141" y="76"/>
                  <a:pt x="138" y="76"/>
                </a:cubicBezTo>
                <a:cubicBezTo>
                  <a:pt x="135" y="76"/>
                  <a:pt x="129" y="83"/>
                  <a:pt x="127" y="84"/>
                </a:cubicBezTo>
                <a:cubicBezTo>
                  <a:pt x="124" y="86"/>
                  <a:pt x="117" y="80"/>
                  <a:pt x="114" y="78"/>
                </a:cubicBezTo>
                <a:cubicBezTo>
                  <a:pt x="111" y="76"/>
                  <a:pt x="111" y="82"/>
                  <a:pt x="109" y="83"/>
                </a:cubicBezTo>
                <a:cubicBezTo>
                  <a:pt x="108" y="84"/>
                  <a:pt x="107" y="78"/>
                  <a:pt x="103" y="74"/>
                </a:cubicBezTo>
                <a:cubicBezTo>
                  <a:pt x="99" y="70"/>
                  <a:pt x="91" y="68"/>
                  <a:pt x="87" y="68"/>
                </a:cubicBezTo>
                <a:cubicBezTo>
                  <a:pt x="82" y="68"/>
                  <a:pt x="82" y="66"/>
                  <a:pt x="79" y="64"/>
                </a:cubicBezTo>
                <a:cubicBezTo>
                  <a:pt x="75" y="63"/>
                  <a:pt x="73" y="68"/>
                  <a:pt x="70" y="69"/>
                </a:cubicBezTo>
                <a:cubicBezTo>
                  <a:pt x="66" y="69"/>
                  <a:pt x="65" y="66"/>
                  <a:pt x="61" y="65"/>
                </a:cubicBezTo>
                <a:cubicBezTo>
                  <a:pt x="58" y="64"/>
                  <a:pt x="54" y="69"/>
                  <a:pt x="51" y="71"/>
                </a:cubicBezTo>
                <a:cubicBezTo>
                  <a:pt x="49" y="73"/>
                  <a:pt x="45" y="73"/>
                  <a:pt x="42" y="75"/>
                </a:cubicBezTo>
                <a:cubicBezTo>
                  <a:pt x="39" y="76"/>
                  <a:pt x="37" y="81"/>
                  <a:pt x="34" y="83"/>
                </a:cubicBezTo>
                <a:cubicBezTo>
                  <a:pt x="30" y="84"/>
                  <a:pt x="32" y="91"/>
                  <a:pt x="33" y="93"/>
                </a:cubicBezTo>
                <a:cubicBezTo>
                  <a:pt x="34" y="95"/>
                  <a:pt x="31" y="96"/>
                  <a:pt x="28" y="97"/>
                </a:cubicBezTo>
                <a:cubicBezTo>
                  <a:pt x="26" y="98"/>
                  <a:pt x="19" y="87"/>
                  <a:pt x="18" y="86"/>
                </a:cubicBezTo>
                <a:cubicBezTo>
                  <a:pt x="16" y="85"/>
                  <a:pt x="15" y="89"/>
                  <a:pt x="15" y="91"/>
                </a:cubicBezTo>
                <a:cubicBezTo>
                  <a:pt x="14" y="93"/>
                  <a:pt x="8" y="97"/>
                  <a:pt x="7" y="100"/>
                </a:cubicBezTo>
                <a:cubicBezTo>
                  <a:pt x="5" y="103"/>
                  <a:pt x="7" y="103"/>
                  <a:pt x="10" y="106"/>
                </a:cubicBezTo>
                <a:cubicBezTo>
                  <a:pt x="13" y="110"/>
                  <a:pt x="6" y="113"/>
                  <a:pt x="3" y="117"/>
                </a:cubicBezTo>
                <a:cubicBezTo>
                  <a:pt x="0" y="120"/>
                  <a:pt x="7" y="122"/>
                  <a:pt x="10" y="124"/>
                </a:cubicBezTo>
                <a:cubicBezTo>
                  <a:pt x="13" y="126"/>
                  <a:pt x="11" y="126"/>
                  <a:pt x="12" y="129"/>
                </a:cubicBezTo>
                <a:cubicBezTo>
                  <a:pt x="13" y="132"/>
                  <a:pt x="19" y="130"/>
                  <a:pt x="24" y="132"/>
                </a:cubicBezTo>
                <a:cubicBezTo>
                  <a:pt x="29" y="135"/>
                  <a:pt x="33" y="144"/>
                  <a:pt x="35" y="147"/>
                </a:cubicBezTo>
                <a:cubicBezTo>
                  <a:pt x="36" y="151"/>
                  <a:pt x="33" y="148"/>
                  <a:pt x="31" y="149"/>
                </a:cubicBezTo>
                <a:cubicBezTo>
                  <a:pt x="28" y="150"/>
                  <a:pt x="34" y="153"/>
                  <a:pt x="38" y="155"/>
                </a:cubicBezTo>
                <a:cubicBezTo>
                  <a:pt x="39" y="154"/>
                  <a:pt x="41" y="152"/>
                  <a:pt x="42" y="151"/>
                </a:cubicBezTo>
                <a:cubicBezTo>
                  <a:pt x="43" y="151"/>
                  <a:pt x="44" y="151"/>
                  <a:pt x="49" y="150"/>
                </a:cubicBezTo>
                <a:cubicBezTo>
                  <a:pt x="54" y="149"/>
                  <a:pt x="61" y="144"/>
                  <a:pt x="66" y="144"/>
                </a:cubicBezTo>
                <a:cubicBezTo>
                  <a:pt x="71" y="144"/>
                  <a:pt x="75" y="147"/>
                  <a:pt x="77" y="148"/>
                </a:cubicBezTo>
                <a:cubicBezTo>
                  <a:pt x="80" y="149"/>
                  <a:pt x="82" y="146"/>
                  <a:pt x="85" y="145"/>
                </a:cubicBezTo>
                <a:cubicBezTo>
                  <a:pt x="88" y="145"/>
                  <a:pt x="90" y="149"/>
                  <a:pt x="91" y="152"/>
                </a:cubicBezTo>
                <a:cubicBezTo>
                  <a:pt x="93" y="155"/>
                  <a:pt x="93" y="158"/>
                  <a:pt x="93" y="162"/>
                </a:cubicBezTo>
                <a:cubicBezTo>
                  <a:pt x="93" y="166"/>
                  <a:pt x="90" y="166"/>
                  <a:pt x="89" y="168"/>
                </a:cubicBezTo>
                <a:cubicBezTo>
                  <a:pt x="88" y="170"/>
                  <a:pt x="94" y="168"/>
                  <a:pt x="91" y="172"/>
                </a:cubicBezTo>
                <a:cubicBezTo>
                  <a:pt x="90" y="174"/>
                  <a:pt x="89" y="173"/>
                  <a:pt x="85" y="173"/>
                </a:cubicBezTo>
                <a:cubicBezTo>
                  <a:pt x="81" y="173"/>
                  <a:pt x="75" y="171"/>
                  <a:pt x="70" y="171"/>
                </a:cubicBezTo>
                <a:cubicBezTo>
                  <a:pt x="64" y="171"/>
                  <a:pt x="62" y="176"/>
                  <a:pt x="62" y="179"/>
                </a:cubicBezTo>
                <a:cubicBezTo>
                  <a:pt x="62" y="182"/>
                  <a:pt x="64" y="184"/>
                  <a:pt x="63" y="186"/>
                </a:cubicBezTo>
                <a:cubicBezTo>
                  <a:pt x="63" y="187"/>
                  <a:pt x="58" y="184"/>
                  <a:pt x="56" y="184"/>
                </a:cubicBezTo>
                <a:cubicBezTo>
                  <a:pt x="53" y="184"/>
                  <a:pt x="53" y="185"/>
                  <a:pt x="53" y="187"/>
                </a:cubicBezTo>
                <a:cubicBezTo>
                  <a:pt x="53" y="189"/>
                  <a:pt x="58" y="189"/>
                  <a:pt x="59" y="190"/>
                </a:cubicBezTo>
                <a:cubicBezTo>
                  <a:pt x="61" y="191"/>
                  <a:pt x="61" y="196"/>
                  <a:pt x="64" y="199"/>
                </a:cubicBezTo>
                <a:cubicBezTo>
                  <a:pt x="67" y="202"/>
                  <a:pt x="64" y="206"/>
                  <a:pt x="65" y="207"/>
                </a:cubicBezTo>
                <a:cubicBezTo>
                  <a:pt x="66" y="208"/>
                  <a:pt x="69" y="208"/>
                  <a:pt x="70" y="208"/>
                </a:cubicBezTo>
                <a:cubicBezTo>
                  <a:pt x="71" y="208"/>
                  <a:pt x="72" y="210"/>
                  <a:pt x="76" y="213"/>
                </a:cubicBezTo>
                <a:cubicBezTo>
                  <a:pt x="79" y="216"/>
                  <a:pt x="82" y="214"/>
                  <a:pt x="83" y="217"/>
                </a:cubicBezTo>
                <a:cubicBezTo>
                  <a:pt x="85" y="220"/>
                  <a:pt x="82" y="222"/>
                  <a:pt x="81" y="226"/>
                </a:cubicBezTo>
                <a:cubicBezTo>
                  <a:pt x="81" y="227"/>
                  <a:pt x="81" y="228"/>
                  <a:pt x="81" y="229"/>
                </a:cubicBezTo>
                <a:cubicBezTo>
                  <a:pt x="85" y="226"/>
                  <a:pt x="93" y="220"/>
                  <a:pt x="100" y="220"/>
                </a:cubicBezTo>
                <a:cubicBezTo>
                  <a:pt x="111" y="220"/>
                  <a:pt x="117" y="234"/>
                  <a:pt x="121" y="237"/>
                </a:cubicBezTo>
                <a:cubicBezTo>
                  <a:pt x="128" y="237"/>
                  <a:pt x="128" y="237"/>
                  <a:pt x="128" y="237"/>
                </a:cubicBezTo>
                <a:cubicBezTo>
                  <a:pt x="128" y="178"/>
                  <a:pt x="128" y="178"/>
                  <a:pt x="128" y="178"/>
                </a:cubicBezTo>
                <a:cubicBezTo>
                  <a:pt x="161" y="168"/>
                  <a:pt x="161" y="168"/>
                  <a:pt x="161" y="168"/>
                </a:cubicBezTo>
                <a:cubicBezTo>
                  <a:pt x="161" y="168"/>
                  <a:pt x="162" y="169"/>
                  <a:pt x="163" y="169"/>
                </a:cubicBezTo>
                <a:cubicBezTo>
                  <a:pt x="163" y="169"/>
                  <a:pt x="163" y="169"/>
                  <a:pt x="163" y="169"/>
                </a:cubicBezTo>
                <a:cubicBezTo>
                  <a:pt x="164" y="168"/>
                  <a:pt x="164" y="166"/>
                  <a:pt x="164" y="166"/>
                </a:cubicBezTo>
                <a:cubicBezTo>
                  <a:pt x="164" y="164"/>
                  <a:pt x="164" y="162"/>
                  <a:pt x="167" y="162"/>
                </a:cubicBezTo>
                <a:cubicBezTo>
                  <a:pt x="170" y="163"/>
                  <a:pt x="171" y="163"/>
                  <a:pt x="173" y="165"/>
                </a:cubicBezTo>
                <a:cubicBezTo>
                  <a:pt x="175" y="166"/>
                  <a:pt x="176" y="166"/>
                  <a:pt x="177" y="165"/>
                </a:cubicBezTo>
                <a:cubicBezTo>
                  <a:pt x="179" y="164"/>
                  <a:pt x="177" y="160"/>
                  <a:pt x="181" y="160"/>
                </a:cubicBezTo>
                <a:cubicBezTo>
                  <a:pt x="186" y="160"/>
                  <a:pt x="187" y="166"/>
                  <a:pt x="187" y="167"/>
                </a:cubicBezTo>
                <a:cubicBezTo>
                  <a:pt x="187" y="169"/>
                  <a:pt x="188" y="175"/>
                  <a:pt x="189" y="179"/>
                </a:cubicBezTo>
                <a:cubicBezTo>
                  <a:pt x="190" y="182"/>
                  <a:pt x="190" y="183"/>
                  <a:pt x="189" y="184"/>
                </a:cubicBezTo>
                <a:cubicBezTo>
                  <a:pt x="189" y="184"/>
                  <a:pt x="194" y="187"/>
                  <a:pt x="195" y="188"/>
                </a:cubicBezTo>
                <a:cubicBezTo>
                  <a:pt x="197" y="190"/>
                  <a:pt x="206" y="200"/>
                  <a:pt x="211" y="201"/>
                </a:cubicBezTo>
                <a:cubicBezTo>
                  <a:pt x="216" y="201"/>
                  <a:pt x="223" y="198"/>
                  <a:pt x="230" y="200"/>
                </a:cubicBezTo>
                <a:cubicBezTo>
                  <a:pt x="237" y="203"/>
                  <a:pt x="242" y="201"/>
                  <a:pt x="244" y="199"/>
                </a:cubicBezTo>
                <a:cubicBezTo>
                  <a:pt x="246" y="197"/>
                  <a:pt x="248" y="198"/>
                  <a:pt x="250" y="200"/>
                </a:cubicBezTo>
                <a:cubicBezTo>
                  <a:pt x="252" y="201"/>
                  <a:pt x="261" y="211"/>
                  <a:pt x="263" y="213"/>
                </a:cubicBezTo>
                <a:cubicBezTo>
                  <a:pt x="265" y="216"/>
                  <a:pt x="263" y="218"/>
                  <a:pt x="263" y="220"/>
                </a:cubicBezTo>
                <a:cubicBezTo>
                  <a:pt x="262" y="221"/>
                  <a:pt x="262" y="225"/>
                  <a:pt x="265" y="229"/>
                </a:cubicBezTo>
                <a:cubicBezTo>
                  <a:pt x="268" y="233"/>
                  <a:pt x="270" y="234"/>
                  <a:pt x="271" y="237"/>
                </a:cubicBezTo>
                <a:cubicBezTo>
                  <a:pt x="271" y="240"/>
                  <a:pt x="282" y="238"/>
                  <a:pt x="285" y="239"/>
                </a:cubicBezTo>
                <a:cubicBezTo>
                  <a:pt x="289" y="240"/>
                  <a:pt x="290" y="246"/>
                  <a:pt x="291" y="248"/>
                </a:cubicBezTo>
                <a:cubicBezTo>
                  <a:pt x="293" y="250"/>
                  <a:pt x="295" y="249"/>
                  <a:pt x="296" y="246"/>
                </a:cubicBezTo>
                <a:cubicBezTo>
                  <a:pt x="297" y="244"/>
                  <a:pt x="303" y="236"/>
                  <a:pt x="305" y="233"/>
                </a:cubicBezTo>
                <a:cubicBezTo>
                  <a:pt x="308" y="231"/>
                  <a:pt x="317" y="228"/>
                  <a:pt x="319" y="227"/>
                </a:cubicBezTo>
                <a:cubicBezTo>
                  <a:pt x="322" y="225"/>
                  <a:pt x="328" y="222"/>
                  <a:pt x="330" y="222"/>
                </a:cubicBezTo>
                <a:cubicBezTo>
                  <a:pt x="330" y="222"/>
                  <a:pt x="330" y="218"/>
                  <a:pt x="332" y="216"/>
                </a:cubicBezTo>
                <a:cubicBezTo>
                  <a:pt x="334" y="214"/>
                  <a:pt x="338" y="215"/>
                  <a:pt x="342" y="215"/>
                </a:cubicBezTo>
                <a:cubicBezTo>
                  <a:pt x="345" y="215"/>
                  <a:pt x="357" y="221"/>
                  <a:pt x="358" y="220"/>
                </a:cubicBezTo>
                <a:cubicBezTo>
                  <a:pt x="360" y="218"/>
                  <a:pt x="360" y="213"/>
                  <a:pt x="362" y="211"/>
                </a:cubicBezTo>
                <a:cubicBezTo>
                  <a:pt x="365" y="209"/>
                  <a:pt x="368" y="206"/>
                  <a:pt x="371" y="208"/>
                </a:cubicBezTo>
                <a:cubicBezTo>
                  <a:pt x="374" y="210"/>
                  <a:pt x="385" y="213"/>
                  <a:pt x="389" y="213"/>
                </a:cubicBezTo>
                <a:cubicBezTo>
                  <a:pt x="392" y="212"/>
                  <a:pt x="410" y="213"/>
                  <a:pt x="416" y="213"/>
                </a:cubicBezTo>
                <a:cubicBezTo>
                  <a:pt x="421" y="213"/>
                  <a:pt x="436" y="218"/>
                  <a:pt x="438" y="219"/>
                </a:cubicBezTo>
                <a:cubicBezTo>
                  <a:pt x="440" y="220"/>
                  <a:pt x="446" y="221"/>
                  <a:pt x="446" y="221"/>
                </a:cubicBezTo>
                <a:cubicBezTo>
                  <a:pt x="446" y="221"/>
                  <a:pt x="446" y="221"/>
                  <a:pt x="446" y="221"/>
                </a:cubicBezTo>
                <a:cubicBezTo>
                  <a:pt x="446" y="220"/>
                  <a:pt x="446" y="219"/>
                  <a:pt x="446" y="218"/>
                </a:cubicBezTo>
                <a:cubicBezTo>
                  <a:pt x="447" y="213"/>
                  <a:pt x="454" y="209"/>
                  <a:pt x="456" y="207"/>
                </a:cubicBezTo>
                <a:cubicBezTo>
                  <a:pt x="457" y="206"/>
                  <a:pt x="449" y="196"/>
                  <a:pt x="448" y="192"/>
                </a:cubicBezTo>
                <a:cubicBezTo>
                  <a:pt x="448" y="189"/>
                  <a:pt x="447" y="182"/>
                  <a:pt x="446" y="181"/>
                </a:cubicBezTo>
                <a:cubicBezTo>
                  <a:pt x="444" y="179"/>
                  <a:pt x="442" y="179"/>
                  <a:pt x="443" y="179"/>
                </a:cubicBezTo>
                <a:cubicBezTo>
                  <a:pt x="444" y="178"/>
                  <a:pt x="461" y="174"/>
                  <a:pt x="463" y="174"/>
                </a:cubicBezTo>
                <a:cubicBezTo>
                  <a:pt x="465" y="174"/>
                  <a:pt x="467" y="175"/>
                  <a:pt x="470" y="176"/>
                </a:cubicBezTo>
                <a:cubicBezTo>
                  <a:pt x="473" y="178"/>
                  <a:pt x="479" y="175"/>
                  <a:pt x="479" y="174"/>
                </a:cubicBezTo>
                <a:cubicBezTo>
                  <a:pt x="479" y="173"/>
                  <a:pt x="475" y="170"/>
                  <a:pt x="475" y="168"/>
                </a:cubicBezTo>
                <a:cubicBezTo>
                  <a:pt x="474" y="166"/>
                  <a:pt x="478" y="157"/>
                  <a:pt x="480" y="154"/>
                </a:cubicBezTo>
                <a:cubicBezTo>
                  <a:pt x="482" y="151"/>
                  <a:pt x="483" y="143"/>
                  <a:pt x="485" y="141"/>
                </a:cubicBezTo>
                <a:cubicBezTo>
                  <a:pt x="486" y="140"/>
                  <a:pt x="490" y="145"/>
                  <a:pt x="493" y="146"/>
                </a:cubicBezTo>
                <a:cubicBezTo>
                  <a:pt x="497" y="148"/>
                  <a:pt x="499" y="146"/>
                  <a:pt x="502" y="146"/>
                </a:cubicBezTo>
                <a:cubicBezTo>
                  <a:pt x="504" y="146"/>
                  <a:pt x="505" y="148"/>
                  <a:pt x="506" y="148"/>
                </a:cubicBezTo>
                <a:cubicBezTo>
                  <a:pt x="507" y="148"/>
                  <a:pt x="513" y="145"/>
                  <a:pt x="515" y="143"/>
                </a:cubicBezTo>
                <a:cubicBezTo>
                  <a:pt x="518" y="141"/>
                  <a:pt x="519" y="139"/>
                  <a:pt x="516" y="137"/>
                </a:cubicBezTo>
                <a:cubicBezTo>
                  <a:pt x="514" y="135"/>
                  <a:pt x="514" y="130"/>
                  <a:pt x="516" y="126"/>
                </a:cubicBezTo>
                <a:cubicBezTo>
                  <a:pt x="518" y="121"/>
                  <a:pt x="523" y="123"/>
                  <a:pt x="526" y="121"/>
                </a:cubicBezTo>
                <a:cubicBezTo>
                  <a:pt x="529" y="120"/>
                  <a:pt x="530" y="113"/>
                  <a:pt x="531" y="113"/>
                </a:cubicBezTo>
                <a:cubicBezTo>
                  <a:pt x="534" y="109"/>
                  <a:pt x="534" y="109"/>
                  <a:pt x="534" y="109"/>
                </a:cubicBezTo>
                <a:cubicBezTo>
                  <a:pt x="531" y="107"/>
                  <a:pt x="530" y="103"/>
                  <a:pt x="529" y="102"/>
                </a:cubicBezTo>
                <a:close/>
                <a:moveTo>
                  <a:pt x="387" y="153"/>
                </a:moveTo>
                <a:cubicBezTo>
                  <a:pt x="383" y="153"/>
                  <a:pt x="378" y="160"/>
                  <a:pt x="374" y="161"/>
                </a:cubicBezTo>
                <a:cubicBezTo>
                  <a:pt x="370" y="162"/>
                  <a:pt x="370" y="166"/>
                  <a:pt x="368" y="170"/>
                </a:cubicBezTo>
                <a:cubicBezTo>
                  <a:pt x="366" y="174"/>
                  <a:pt x="369" y="172"/>
                  <a:pt x="369" y="176"/>
                </a:cubicBezTo>
                <a:cubicBezTo>
                  <a:pt x="370" y="179"/>
                  <a:pt x="368" y="177"/>
                  <a:pt x="364" y="173"/>
                </a:cubicBezTo>
                <a:cubicBezTo>
                  <a:pt x="360" y="170"/>
                  <a:pt x="362" y="164"/>
                  <a:pt x="363" y="161"/>
                </a:cubicBezTo>
                <a:cubicBezTo>
                  <a:pt x="364" y="159"/>
                  <a:pt x="369" y="156"/>
                  <a:pt x="372" y="154"/>
                </a:cubicBezTo>
                <a:cubicBezTo>
                  <a:pt x="375" y="152"/>
                  <a:pt x="382" y="150"/>
                  <a:pt x="385" y="150"/>
                </a:cubicBezTo>
                <a:cubicBezTo>
                  <a:pt x="388" y="150"/>
                  <a:pt x="395" y="150"/>
                  <a:pt x="398" y="152"/>
                </a:cubicBezTo>
                <a:cubicBezTo>
                  <a:pt x="400" y="153"/>
                  <a:pt x="391" y="154"/>
                  <a:pt x="387" y="153"/>
                </a:cubicBezTo>
                <a:close/>
                <a:moveTo>
                  <a:pt x="433" y="155"/>
                </a:moveTo>
                <a:cubicBezTo>
                  <a:pt x="432" y="157"/>
                  <a:pt x="426" y="156"/>
                  <a:pt x="420" y="156"/>
                </a:cubicBezTo>
                <a:cubicBezTo>
                  <a:pt x="414" y="156"/>
                  <a:pt x="411" y="155"/>
                  <a:pt x="409" y="153"/>
                </a:cubicBezTo>
                <a:cubicBezTo>
                  <a:pt x="409" y="152"/>
                  <a:pt x="421" y="152"/>
                  <a:pt x="423" y="153"/>
                </a:cubicBezTo>
                <a:cubicBezTo>
                  <a:pt x="424" y="154"/>
                  <a:pt x="427" y="152"/>
                  <a:pt x="430" y="152"/>
                </a:cubicBezTo>
                <a:cubicBezTo>
                  <a:pt x="433" y="153"/>
                  <a:pt x="433" y="150"/>
                  <a:pt x="433" y="150"/>
                </a:cubicBezTo>
                <a:cubicBezTo>
                  <a:pt x="434" y="149"/>
                  <a:pt x="434" y="154"/>
                  <a:pt x="433" y="155"/>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09" name="Freeform 795"/>
          <p:cNvSpPr>
            <a:spLocks/>
          </p:cNvSpPr>
          <p:nvPr/>
        </p:nvSpPr>
        <p:spPr bwMode="auto">
          <a:xfrm>
            <a:off x="1553308" y="3094032"/>
            <a:ext cx="499696" cy="715268"/>
          </a:xfrm>
          <a:custGeom>
            <a:avLst/>
            <a:gdLst>
              <a:gd name="T0" fmla="*/ 2147483647 w 365"/>
              <a:gd name="T1" fmla="*/ 2147483647 h 389"/>
              <a:gd name="T2" fmla="*/ 2147483647 w 365"/>
              <a:gd name="T3" fmla="*/ 2147483647 h 389"/>
              <a:gd name="T4" fmla="*/ 2147483647 w 365"/>
              <a:gd name="T5" fmla="*/ 2147483647 h 389"/>
              <a:gd name="T6" fmla="*/ 2147483647 w 365"/>
              <a:gd name="T7" fmla="*/ 2147483647 h 389"/>
              <a:gd name="T8" fmla="*/ 2147483647 w 365"/>
              <a:gd name="T9" fmla="*/ 2147483647 h 389"/>
              <a:gd name="T10" fmla="*/ 2147483647 w 365"/>
              <a:gd name="T11" fmla="*/ 2147483647 h 389"/>
              <a:gd name="T12" fmla="*/ 2147483647 w 365"/>
              <a:gd name="T13" fmla="*/ 2147483647 h 389"/>
              <a:gd name="T14" fmla="*/ 2147483647 w 365"/>
              <a:gd name="T15" fmla="*/ 2147483647 h 389"/>
              <a:gd name="T16" fmla="*/ 2147483647 w 365"/>
              <a:gd name="T17" fmla="*/ 2147483647 h 389"/>
              <a:gd name="T18" fmla="*/ 2147483647 w 365"/>
              <a:gd name="T19" fmla="*/ 2147483647 h 389"/>
              <a:gd name="T20" fmla="*/ 2147483647 w 365"/>
              <a:gd name="T21" fmla="*/ 2147483647 h 389"/>
              <a:gd name="T22" fmla="*/ 2147483647 w 365"/>
              <a:gd name="T23" fmla="*/ 2147483647 h 389"/>
              <a:gd name="T24" fmla="*/ 2147483647 w 365"/>
              <a:gd name="T25" fmla="*/ 2147483647 h 389"/>
              <a:gd name="T26" fmla="*/ 2147483647 w 365"/>
              <a:gd name="T27" fmla="*/ 2147483647 h 389"/>
              <a:gd name="T28" fmla="*/ 2147483647 w 365"/>
              <a:gd name="T29" fmla="*/ 2147483647 h 389"/>
              <a:gd name="T30" fmla="*/ 2147483647 w 365"/>
              <a:gd name="T31" fmla="*/ 2147483647 h 389"/>
              <a:gd name="T32" fmla="*/ 2147483647 w 365"/>
              <a:gd name="T33" fmla="*/ 2147483647 h 389"/>
              <a:gd name="T34" fmla="*/ 2147483647 w 365"/>
              <a:gd name="T35" fmla="*/ 2147483647 h 389"/>
              <a:gd name="T36" fmla="*/ 2147483647 w 365"/>
              <a:gd name="T37" fmla="*/ 2147483647 h 389"/>
              <a:gd name="T38" fmla="*/ 2147483647 w 365"/>
              <a:gd name="T39" fmla="*/ 2147483647 h 389"/>
              <a:gd name="T40" fmla="*/ 2147483647 w 365"/>
              <a:gd name="T41" fmla="*/ 2147483647 h 389"/>
              <a:gd name="T42" fmla="*/ 2147483647 w 365"/>
              <a:gd name="T43" fmla="*/ 2147483647 h 389"/>
              <a:gd name="T44" fmla="*/ 2147483647 w 365"/>
              <a:gd name="T45" fmla="*/ 2147483647 h 389"/>
              <a:gd name="T46" fmla="*/ 2147483647 w 365"/>
              <a:gd name="T47" fmla="*/ 2147483647 h 389"/>
              <a:gd name="T48" fmla="*/ 2147483647 w 365"/>
              <a:gd name="T49" fmla="*/ 2147483647 h 389"/>
              <a:gd name="T50" fmla="*/ 2147483647 w 365"/>
              <a:gd name="T51" fmla="*/ 2147483647 h 389"/>
              <a:gd name="T52" fmla="*/ 2147483647 w 365"/>
              <a:gd name="T53" fmla="*/ 2147483647 h 389"/>
              <a:gd name="T54" fmla="*/ 2147483647 w 365"/>
              <a:gd name="T55" fmla="*/ 2147483647 h 389"/>
              <a:gd name="T56" fmla="*/ 2147483647 w 365"/>
              <a:gd name="T57" fmla="*/ 2147483647 h 389"/>
              <a:gd name="T58" fmla="*/ 2147483647 w 365"/>
              <a:gd name="T59" fmla="*/ 2147483647 h 389"/>
              <a:gd name="T60" fmla="*/ 2147483647 w 365"/>
              <a:gd name="T61" fmla="*/ 2147483647 h 389"/>
              <a:gd name="T62" fmla="*/ 0 w 365"/>
              <a:gd name="T63" fmla="*/ 2147483647 h 389"/>
              <a:gd name="T64" fmla="*/ 2147483647 w 365"/>
              <a:gd name="T65" fmla="*/ 2147483647 h 389"/>
              <a:gd name="T66" fmla="*/ 2147483647 w 365"/>
              <a:gd name="T67" fmla="*/ 2147483647 h 389"/>
              <a:gd name="T68" fmla="*/ 2147483647 w 365"/>
              <a:gd name="T69" fmla="*/ 2147483647 h 389"/>
              <a:gd name="T70" fmla="*/ 2147483647 w 365"/>
              <a:gd name="T71" fmla="*/ 2147483647 h 389"/>
              <a:gd name="T72" fmla="*/ 2147483647 w 365"/>
              <a:gd name="T73" fmla="*/ 2147483647 h 389"/>
              <a:gd name="T74" fmla="*/ 2147483647 w 365"/>
              <a:gd name="T75" fmla="*/ 2147483647 h 389"/>
              <a:gd name="T76" fmla="*/ 2147483647 w 365"/>
              <a:gd name="T77" fmla="*/ 2147483647 h 389"/>
              <a:gd name="T78" fmla="*/ 2147483647 w 365"/>
              <a:gd name="T79" fmla="*/ 2147483647 h 389"/>
              <a:gd name="T80" fmla="*/ 2147483647 w 365"/>
              <a:gd name="T81" fmla="*/ 2147483647 h 389"/>
              <a:gd name="T82" fmla="*/ 2147483647 w 365"/>
              <a:gd name="T83" fmla="*/ 2147483647 h 389"/>
              <a:gd name="T84" fmla="*/ 2147483647 w 365"/>
              <a:gd name="T85" fmla="*/ 2147483647 h 389"/>
              <a:gd name="T86" fmla="*/ 2147483647 w 365"/>
              <a:gd name="T87" fmla="*/ 2147483647 h 389"/>
              <a:gd name="T88" fmla="*/ 2147483647 w 365"/>
              <a:gd name="T89" fmla="*/ 2147483647 h 389"/>
              <a:gd name="T90" fmla="*/ 2147483647 w 365"/>
              <a:gd name="T91" fmla="*/ 2147483647 h 389"/>
              <a:gd name="T92" fmla="*/ 2147483647 w 365"/>
              <a:gd name="T93" fmla="*/ 2147483647 h 389"/>
              <a:gd name="T94" fmla="*/ 2147483647 w 365"/>
              <a:gd name="T95" fmla="*/ 2147483647 h 389"/>
              <a:gd name="T96" fmla="*/ 2147483647 w 365"/>
              <a:gd name="T97" fmla="*/ 2147483647 h 389"/>
              <a:gd name="T98" fmla="*/ 2147483647 w 365"/>
              <a:gd name="T99" fmla="*/ 2147483647 h 389"/>
              <a:gd name="T100" fmla="*/ 2147483647 w 365"/>
              <a:gd name="T101" fmla="*/ 2147483647 h 389"/>
              <a:gd name="T102" fmla="*/ 2147483647 w 365"/>
              <a:gd name="T103" fmla="*/ 2147483647 h 389"/>
              <a:gd name="T104" fmla="*/ 2147483647 w 365"/>
              <a:gd name="T105" fmla="*/ 2147483647 h 389"/>
              <a:gd name="T106" fmla="*/ 2147483647 w 365"/>
              <a:gd name="T107" fmla="*/ 2147483647 h 389"/>
              <a:gd name="T108" fmla="*/ 2147483647 w 365"/>
              <a:gd name="T109" fmla="*/ 2147483647 h 389"/>
              <a:gd name="T110" fmla="*/ 2147483647 w 365"/>
              <a:gd name="T111" fmla="*/ 2147483647 h 389"/>
              <a:gd name="T112" fmla="*/ 2147483647 w 365"/>
              <a:gd name="T113" fmla="*/ 2147483647 h 3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89"/>
              <a:gd name="T173" fmla="*/ 365 w 365"/>
              <a:gd name="T174" fmla="*/ 389 h 3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89">
                <a:moveTo>
                  <a:pt x="308" y="199"/>
                </a:moveTo>
                <a:cubicBezTo>
                  <a:pt x="308" y="199"/>
                  <a:pt x="314" y="200"/>
                  <a:pt x="315" y="198"/>
                </a:cubicBezTo>
                <a:cubicBezTo>
                  <a:pt x="316" y="197"/>
                  <a:pt x="315" y="187"/>
                  <a:pt x="315" y="185"/>
                </a:cubicBezTo>
                <a:cubicBezTo>
                  <a:pt x="316" y="184"/>
                  <a:pt x="318" y="172"/>
                  <a:pt x="320" y="172"/>
                </a:cubicBezTo>
                <a:cubicBezTo>
                  <a:pt x="322" y="172"/>
                  <a:pt x="326" y="175"/>
                  <a:pt x="329" y="169"/>
                </a:cubicBezTo>
                <a:cubicBezTo>
                  <a:pt x="331" y="163"/>
                  <a:pt x="332" y="159"/>
                  <a:pt x="332" y="156"/>
                </a:cubicBezTo>
                <a:cubicBezTo>
                  <a:pt x="332" y="152"/>
                  <a:pt x="334" y="152"/>
                  <a:pt x="336" y="148"/>
                </a:cubicBezTo>
                <a:cubicBezTo>
                  <a:pt x="338" y="144"/>
                  <a:pt x="338" y="143"/>
                  <a:pt x="338" y="140"/>
                </a:cubicBezTo>
                <a:cubicBezTo>
                  <a:pt x="338" y="136"/>
                  <a:pt x="340" y="136"/>
                  <a:pt x="344" y="134"/>
                </a:cubicBezTo>
                <a:cubicBezTo>
                  <a:pt x="348" y="131"/>
                  <a:pt x="352" y="126"/>
                  <a:pt x="355" y="125"/>
                </a:cubicBezTo>
                <a:cubicBezTo>
                  <a:pt x="358" y="124"/>
                  <a:pt x="356" y="126"/>
                  <a:pt x="359" y="129"/>
                </a:cubicBezTo>
                <a:cubicBezTo>
                  <a:pt x="361" y="132"/>
                  <a:pt x="361" y="128"/>
                  <a:pt x="360" y="122"/>
                </a:cubicBezTo>
                <a:cubicBezTo>
                  <a:pt x="358" y="116"/>
                  <a:pt x="361" y="119"/>
                  <a:pt x="363" y="117"/>
                </a:cubicBezTo>
                <a:cubicBezTo>
                  <a:pt x="365" y="116"/>
                  <a:pt x="363" y="112"/>
                  <a:pt x="363" y="112"/>
                </a:cubicBezTo>
                <a:cubicBezTo>
                  <a:pt x="361" y="112"/>
                  <a:pt x="352" y="111"/>
                  <a:pt x="353" y="110"/>
                </a:cubicBezTo>
                <a:cubicBezTo>
                  <a:pt x="355" y="108"/>
                  <a:pt x="359" y="104"/>
                  <a:pt x="356" y="101"/>
                </a:cubicBezTo>
                <a:cubicBezTo>
                  <a:pt x="352" y="98"/>
                  <a:pt x="351" y="96"/>
                  <a:pt x="349" y="96"/>
                </a:cubicBezTo>
                <a:cubicBezTo>
                  <a:pt x="348" y="96"/>
                  <a:pt x="344" y="102"/>
                  <a:pt x="341" y="100"/>
                </a:cubicBezTo>
                <a:cubicBezTo>
                  <a:pt x="337" y="98"/>
                  <a:pt x="333" y="96"/>
                  <a:pt x="332" y="96"/>
                </a:cubicBezTo>
                <a:cubicBezTo>
                  <a:pt x="330" y="97"/>
                  <a:pt x="325" y="105"/>
                  <a:pt x="321" y="105"/>
                </a:cubicBezTo>
                <a:cubicBezTo>
                  <a:pt x="317" y="105"/>
                  <a:pt x="316" y="108"/>
                  <a:pt x="314" y="110"/>
                </a:cubicBezTo>
                <a:cubicBezTo>
                  <a:pt x="312" y="112"/>
                  <a:pt x="309" y="116"/>
                  <a:pt x="306" y="116"/>
                </a:cubicBezTo>
                <a:cubicBezTo>
                  <a:pt x="304" y="116"/>
                  <a:pt x="302" y="117"/>
                  <a:pt x="299" y="116"/>
                </a:cubicBezTo>
                <a:cubicBezTo>
                  <a:pt x="299" y="116"/>
                  <a:pt x="298" y="118"/>
                  <a:pt x="298" y="122"/>
                </a:cubicBezTo>
                <a:cubicBezTo>
                  <a:pt x="298" y="125"/>
                  <a:pt x="301" y="126"/>
                  <a:pt x="303" y="130"/>
                </a:cubicBezTo>
                <a:cubicBezTo>
                  <a:pt x="305" y="135"/>
                  <a:pt x="300" y="131"/>
                  <a:pt x="295" y="133"/>
                </a:cubicBezTo>
                <a:cubicBezTo>
                  <a:pt x="289" y="135"/>
                  <a:pt x="287" y="132"/>
                  <a:pt x="283" y="132"/>
                </a:cubicBezTo>
                <a:cubicBezTo>
                  <a:pt x="279" y="131"/>
                  <a:pt x="275" y="135"/>
                  <a:pt x="273" y="133"/>
                </a:cubicBezTo>
                <a:cubicBezTo>
                  <a:pt x="271" y="131"/>
                  <a:pt x="268" y="133"/>
                  <a:pt x="266" y="130"/>
                </a:cubicBezTo>
                <a:cubicBezTo>
                  <a:pt x="264" y="127"/>
                  <a:pt x="265" y="122"/>
                  <a:pt x="265" y="122"/>
                </a:cubicBezTo>
                <a:cubicBezTo>
                  <a:pt x="264" y="124"/>
                  <a:pt x="267" y="115"/>
                  <a:pt x="264" y="116"/>
                </a:cubicBezTo>
                <a:cubicBezTo>
                  <a:pt x="260" y="117"/>
                  <a:pt x="257" y="118"/>
                  <a:pt x="255" y="118"/>
                </a:cubicBezTo>
                <a:cubicBezTo>
                  <a:pt x="255" y="118"/>
                  <a:pt x="254" y="122"/>
                  <a:pt x="253" y="124"/>
                </a:cubicBezTo>
                <a:cubicBezTo>
                  <a:pt x="253" y="126"/>
                  <a:pt x="256" y="135"/>
                  <a:pt x="254" y="135"/>
                </a:cubicBezTo>
                <a:cubicBezTo>
                  <a:pt x="252" y="136"/>
                  <a:pt x="248" y="140"/>
                  <a:pt x="245" y="138"/>
                </a:cubicBezTo>
                <a:cubicBezTo>
                  <a:pt x="242" y="135"/>
                  <a:pt x="242" y="133"/>
                  <a:pt x="240" y="134"/>
                </a:cubicBezTo>
                <a:cubicBezTo>
                  <a:pt x="237" y="135"/>
                  <a:pt x="236" y="138"/>
                  <a:pt x="233" y="136"/>
                </a:cubicBezTo>
                <a:cubicBezTo>
                  <a:pt x="229" y="134"/>
                  <a:pt x="225" y="131"/>
                  <a:pt x="223" y="131"/>
                </a:cubicBezTo>
                <a:cubicBezTo>
                  <a:pt x="221" y="131"/>
                  <a:pt x="215" y="130"/>
                  <a:pt x="212" y="127"/>
                </a:cubicBezTo>
                <a:cubicBezTo>
                  <a:pt x="209" y="125"/>
                  <a:pt x="207" y="123"/>
                  <a:pt x="205" y="123"/>
                </a:cubicBezTo>
                <a:cubicBezTo>
                  <a:pt x="202" y="123"/>
                  <a:pt x="199" y="123"/>
                  <a:pt x="197" y="123"/>
                </a:cubicBezTo>
                <a:cubicBezTo>
                  <a:pt x="195" y="123"/>
                  <a:pt x="191" y="120"/>
                  <a:pt x="188" y="119"/>
                </a:cubicBezTo>
                <a:cubicBezTo>
                  <a:pt x="184" y="117"/>
                  <a:pt x="182" y="119"/>
                  <a:pt x="178" y="119"/>
                </a:cubicBezTo>
                <a:cubicBezTo>
                  <a:pt x="175" y="118"/>
                  <a:pt x="176" y="117"/>
                  <a:pt x="173" y="114"/>
                </a:cubicBezTo>
                <a:cubicBezTo>
                  <a:pt x="169" y="111"/>
                  <a:pt x="159" y="106"/>
                  <a:pt x="158" y="103"/>
                </a:cubicBezTo>
                <a:cubicBezTo>
                  <a:pt x="156" y="100"/>
                  <a:pt x="157" y="100"/>
                  <a:pt x="159" y="96"/>
                </a:cubicBezTo>
                <a:cubicBezTo>
                  <a:pt x="160" y="92"/>
                  <a:pt x="158" y="91"/>
                  <a:pt x="160" y="89"/>
                </a:cubicBezTo>
                <a:cubicBezTo>
                  <a:pt x="162" y="87"/>
                  <a:pt x="168" y="88"/>
                  <a:pt x="168" y="85"/>
                </a:cubicBezTo>
                <a:cubicBezTo>
                  <a:pt x="166" y="84"/>
                  <a:pt x="160" y="80"/>
                  <a:pt x="156" y="77"/>
                </a:cubicBezTo>
                <a:cubicBezTo>
                  <a:pt x="152" y="73"/>
                  <a:pt x="154" y="74"/>
                  <a:pt x="150" y="73"/>
                </a:cubicBezTo>
                <a:cubicBezTo>
                  <a:pt x="147" y="72"/>
                  <a:pt x="150" y="71"/>
                  <a:pt x="145" y="68"/>
                </a:cubicBezTo>
                <a:cubicBezTo>
                  <a:pt x="140" y="66"/>
                  <a:pt x="139" y="68"/>
                  <a:pt x="139" y="66"/>
                </a:cubicBezTo>
                <a:cubicBezTo>
                  <a:pt x="138" y="63"/>
                  <a:pt x="140" y="61"/>
                  <a:pt x="137" y="57"/>
                </a:cubicBezTo>
                <a:cubicBezTo>
                  <a:pt x="134" y="54"/>
                  <a:pt x="132" y="53"/>
                  <a:pt x="132" y="52"/>
                </a:cubicBezTo>
                <a:cubicBezTo>
                  <a:pt x="133" y="50"/>
                  <a:pt x="136" y="50"/>
                  <a:pt x="139" y="52"/>
                </a:cubicBezTo>
                <a:cubicBezTo>
                  <a:pt x="142" y="53"/>
                  <a:pt x="148" y="51"/>
                  <a:pt x="148" y="49"/>
                </a:cubicBezTo>
                <a:cubicBezTo>
                  <a:pt x="148" y="46"/>
                  <a:pt x="151" y="45"/>
                  <a:pt x="147" y="41"/>
                </a:cubicBezTo>
                <a:cubicBezTo>
                  <a:pt x="143" y="38"/>
                  <a:pt x="139" y="37"/>
                  <a:pt x="139" y="33"/>
                </a:cubicBezTo>
                <a:cubicBezTo>
                  <a:pt x="140" y="30"/>
                  <a:pt x="146" y="31"/>
                  <a:pt x="147" y="28"/>
                </a:cubicBezTo>
                <a:cubicBezTo>
                  <a:pt x="149" y="25"/>
                  <a:pt x="148" y="23"/>
                  <a:pt x="150" y="21"/>
                </a:cubicBezTo>
                <a:cubicBezTo>
                  <a:pt x="152" y="19"/>
                  <a:pt x="158" y="18"/>
                  <a:pt x="157" y="14"/>
                </a:cubicBezTo>
                <a:cubicBezTo>
                  <a:pt x="157" y="10"/>
                  <a:pt x="157" y="10"/>
                  <a:pt x="154" y="7"/>
                </a:cubicBezTo>
                <a:cubicBezTo>
                  <a:pt x="151" y="4"/>
                  <a:pt x="151" y="2"/>
                  <a:pt x="144" y="1"/>
                </a:cubicBezTo>
                <a:cubicBezTo>
                  <a:pt x="138" y="0"/>
                  <a:pt x="136" y="2"/>
                  <a:pt x="132" y="5"/>
                </a:cubicBezTo>
                <a:cubicBezTo>
                  <a:pt x="128" y="7"/>
                  <a:pt x="132" y="7"/>
                  <a:pt x="126" y="7"/>
                </a:cubicBezTo>
                <a:cubicBezTo>
                  <a:pt x="125" y="7"/>
                  <a:pt x="123" y="8"/>
                  <a:pt x="122" y="9"/>
                </a:cubicBezTo>
                <a:cubicBezTo>
                  <a:pt x="122" y="9"/>
                  <a:pt x="122" y="9"/>
                  <a:pt x="122" y="9"/>
                </a:cubicBezTo>
                <a:cubicBezTo>
                  <a:pt x="122" y="9"/>
                  <a:pt x="119" y="16"/>
                  <a:pt x="116" y="17"/>
                </a:cubicBezTo>
                <a:cubicBezTo>
                  <a:pt x="112" y="18"/>
                  <a:pt x="108" y="17"/>
                  <a:pt x="106" y="18"/>
                </a:cubicBezTo>
                <a:cubicBezTo>
                  <a:pt x="104" y="20"/>
                  <a:pt x="104" y="22"/>
                  <a:pt x="98" y="21"/>
                </a:cubicBezTo>
                <a:cubicBezTo>
                  <a:pt x="92" y="21"/>
                  <a:pt x="88" y="18"/>
                  <a:pt x="85" y="18"/>
                </a:cubicBezTo>
                <a:cubicBezTo>
                  <a:pt x="81" y="18"/>
                  <a:pt x="75" y="18"/>
                  <a:pt x="76" y="22"/>
                </a:cubicBezTo>
                <a:cubicBezTo>
                  <a:pt x="77" y="27"/>
                  <a:pt x="77" y="35"/>
                  <a:pt x="78" y="37"/>
                </a:cubicBezTo>
                <a:cubicBezTo>
                  <a:pt x="78" y="40"/>
                  <a:pt x="79" y="45"/>
                  <a:pt x="83" y="47"/>
                </a:cubicBezTo>
                <a:cubicBezTo>
                  <a:pt x="86" y="49"/>
                  <a:pt x="95" y="54"/>
                  <a:pt x="93" y="55"/>
                </a:cubicBezTo>
                <a:cubicBezTo>
                  <a:pt x="90" y="56"/>
                  <a:pt x="85" y="57"/>
                  <a:pt x="85" y="61"/>
                </a:cubicBezTo>
                <a:cubicBezTo>
                  <a:pt x="85" y="64"/>
                  <a:pt x="88" y="72"/>
                  <a:pt x="86" y="73"/>
                </a:cubicBezTo>
                <a:cubicBezTo>
                  <a:pt x="85" y="74"/>
                  <a:pt x="78" y="75"/>
                  <a:pt x="78" y="79"/>
                </a:cubicBezTo>
                <a:cubicBezTo>
                  <a:pt x="77" y="82"/>
                  <a:pt x="79" y="86"/>
                  <a:pt x="76" y="86"/>
                </a:cubicBezTo>
                <a:cubicBezTo>
                  <a:pt x="72" y="87"/>
                  <a:pt x="69" y="89"/>
                  <a:pt x="68" y="91"/>
                </a:cubicBezTo>
                <a:cubicBezTo>
                  <a:pt x="68" y="92"/>
                  <a:pt x="66" y="99"/>
                  <a:pt x="62" y="100"/>
                </a:cubicBezTo>
                <a:cubicBezTo>
                  <a:pt x="58" y="102"/>
                  <a:pt x="54" y="103"/>
                  <a:pt x="53" y="107"/>
                </a:cubicBezTo>
                <a:cubicBezTo>
                  <a:pt x="52" y="110"/>
                  <a:pt x="51" y="115"/>
                  <a:pt x="48" y="117"/>
                </a:cubicBezTo>
                <a:cubicBezTo>
                  <a:pt x="45" y="119"/>
                  <a:pt x="45" y="119"/>
                  <a:pt x="42" y="119"/>
                </a:cubicBezTo>
                <a:cubicBezTo>
                  <a:pt x="38" y="119"/>
                  <a:pt x="37" y="123"/>
                  <a:pt x="35" y="121"/>
                </a:cubicBezTo>
                <a:cubicBezTo>
                  <a:pt x="33" y="119"/>
                  <a:pt x="30" y="116"/>
                  <a:pt x="28" y="118"/>
                </a:cubicBezTo>
                <a:cubicBezTo>
                  <a:pt x="27" y="120"/>
                  <a:pt x="20" y="127"/>
                  <a:pt x="18" y="129"/>
                </a:cubicBezTo>
                <a:cubicBezTo>
                  <a:pt x="15" y="131"/>
                  <a:pt x="19" y="133"/>
                  <a:pt x="22" y="135"/>
                </a:cubicBezTo>
                <a:cubicBezTo>
                  <a:pt x="24" y="137"/>
                  <a:pt x="26" y="137"/>
                  <a:pt x="25" y="140"/>
                </a:cubicBezTo>
                <a:cubicBezTo>
                  <a:pt x="25" y="143"/>
                  <a:pt x="25" y="147"/>
                  <a:pt x="29" y="149"/>
                </a:cubicBezTo>
                <a:cubicBezTo>
                  <a:pt x="33" y="150"/>
                  <a:pt x="35" y="156"/>
                  <a:pt x="35" y="160"/>
                </a:cubicBezTo>
                <a:cubicBezTo>
                  <a:pt x="35" y="163"/>
                  <a:pt x="38" y="168"/>
                  <a:pt x="33" y="166"/>
                </a:cubicBezTo>
                <a:cubicBezTo>
                  <a:pt x="29" y="165"/>
                  <a:pt x="29" y="166"/>
                  <a:pt x="27" y="167"/>
                </a:cubicBezTo>
                <a:cubicBezTo>
                  <a:pt x="24" y="168"/>
                  <a:pt x="21" y="170"/>
                  <a:pt x="19" y="169"/>
                </a:cubicBezTo>
                <a:cubicBezTo>
                  <a:pt x="17" y="169"/>
                  <a:pt x="14" y="166"/>
                  <a:pt x="10" y="169"/>
                </a:cubicBezTo>
                <a:cubicBezTo>
                  <a:pt x="7" y="170"/>
                  <a:pt x="3" y="173"/>
                  <a:pt x="0" y="176"/>
                </a:cubicBezTo>
                <a:cubicBezTo>
                  <a:pt x="0" y="176"/>
                  <a:pt x="0" y="176"/>
                  <a:pt x="0" y="176"/>
                </a:cubicBezTo>
                <a:cubicBezTo>
                  <a:pt x="3" y="179"/>
                  <a:pt x="4" y="183"/>
                  <a:pt x="7" y="184"/>
                </a:cubicBezTo>
                <a:cubicBezTo>
                  <a:pt x="11" y="185"/>
                  <a:pt x="12" y="189"/>
                  <a:pt x="16" y="189"/>
                </a:cubicBezTo>
                <a:cubicBezTo>
                  <a:pt x="19" y="188"/>
                  <a:pt x="21" y="187"/>
                  <a:pt x="25" y="187"/>
                </a:cubicBezTo>
                <a:cubicBezTo>
                  <a:pt x="29" y="187"/>
                  <a:pt x="29" y="187"/>
                  <a:pt x="27" y="189"/>
                </a:cubicBezTo>
                <a:cubicBezTo>
                  <a:pt x="25" y="190"/>
                  <a:pt x="22" y="194"/>
                  <a:pt x="19" y="194"/>
                </a:cubicBezTo>
                <a:cubicBezTo>
                  <a:pt x="15" y="195"/>
                  <a:pt x="13" y="194"/>
                  <a:pt x="12" y="193"/>
                </a:cubicBezTo>
                <a:cubicBezTo>
                  <a:pt x="11" y="193"/>
                  <a:pt x="11" y="196"/>
                  <a:pt x="11" y="198"/>
                </a:cubicBezTo>
                <a:cubicBezTo>
                  <a:pt x="12" y="199"/>
                  <a:pt x="22" y="209"/>
                  <a:pt x="25" y="212"/>
                </a:cubicBezTo>
                <a:cubicBezTo>
                  <a:pt x="29" y="216"/>
                  <a:pt x="32" y="218"/>
                  <a:pt x="37" y="217"/>
                </a:cubicBezTo>
                <a:cubicBezTo>
                  <a:pt x="41" y="216"/>
                  <a:pt x="44" y="215"/>
                  <a:pt x="48" y="212"/>
                </a:cubicBezTo>
                <a:cubicBezTo>
                  <a:pt x="52" y="209"/>
                  <a:pt x="56" y="208"/>
                  <a:pt x="54" y="206"/>
                </a:cubicBezTo>
                <a:cubicBezTo>
                  <a:pt x="52" y="204"/>
                  <a:pt x="50" y="204"/>
                  <a:pt x="51" y="202"/>
                </a:cubicBezTo>
                <a:cubicBezTo>
                  <a:pt x="52" y="200"/>
                  <a:pt x="54" y="201"/>
                  <a:pt x="54" y="199"/>
                </a:cubicBezTo>
                <a:cubicBezTo>
                  <a:pt x="54" y="196"/>
                  <a:pt x="54" y="196"/>
                  <a:pt x="57" y="196"/>
                </a:cubicBezTo>
                <a:cubicBezTo>
                  <a:pt x="59" y="196"/>
                  <a:pt x="60" y="196"/>
                  <a:pt x="58" y="198"/>
                </a:cubicBezTo>
                <a:cubicBezTo>
                  <a:pt x="56" y="199"/>
                  <a:pt x="57" y="201"/>
                  <a:pt x="59" y="200"/>
                </a:cubicBezTo>
                <a:cubicBezTo>
                  <a:pt x="60" y="200"/>
                  <a:pt x="61" y="201"/>
                  <a:pt x="59" y="202"/>
                </a:cubicBezTo>
                <a:cubicBezTo>
                  <a:pt x="57" y="203"/>
                  <a:pt x="55" y="205"/>
                  <a:pt x="57" y="205"/>
                </a:cubicBezTo>
                <a:cubicBezTo>
                  <a:pt x="60" y="205"/>
                  <a:pt x="61" y="204"/>
                  <a:pt x="59" y="206"/>
                </a:cubicBezTo>
                <a:cubicBezTo>
                  <a:pt x="57" y="208"/>
                  <a:pt x="54" y="208"/>
                  <a:pt x="58" y="210"/>
                </a:cubicBezTo>
                <a:cubicBezTo>
                  <a:pt x="62" y="212"/>
                  <a:pt x="62" y="214"/>
                  <a:pt x="62" y="216"/>
                </a:cubicBezTo>
                <a:cubicBezTo>
                  <a:pt x="62" y="219"/>
                  <a:pt x="60" y="221"/>
                  <a:pt x="60" y="223"/>
                </a:cubicBezTo>
                <a:cubicBezTo>
                  <a:pt x="60" y="225"/>
                  <a:pt x="56" y="225"/>
                  <a:pt x="60" y="230"/>
                </a:cubicBezTo>
                <a:cubicBezTo>
                  <a:pt x="63" y="235"/>
                  <a:pt x="61" y="242"/>
                  <a:pt x="62" y="248"/>
                </a:cubicBezTo>
                <a:cubicBezTo>
                  <a:pt x="62" y="254"/>
                  <a:pt x="61" y="253"/>
                  <a:pt x="61" y="258"/>
                </a:cubicBezTo>
                <a:cubicBezTo>
                  <a:pt x="61" y="262"/>
                  <a:pt x="60" y="267"/>
                  <a:pt x="61" y="265"/>
                </a:cubicBezTo>
                <a:cubicBezTo>
                  <a:pt x="62" y="263"/>
                  <a:pt x="62" y="257"/>
                  <a:pt x="63" y="260"/>
                </a:cubicBezTo>
                <a:cubicBezTo>
                  <a:pt x="65" y="264"/>
                  <a:pt x="68" y="278"/>
                  <a:pt x="71" y="283"/>
                </a:cubicBezTo>
                <a:cubicBezTo>
                  <a:pt x="74" y="287"/>
                  <a:pt x="81" y="303"/>
                  <a:pt x="83" y="313"/>
                </a:cubicBezTo>
                <a:cubicBezTo>
                  <a:pt x="85" y="324"/>
                  <a:pt x="84" y="325"/>
                  <a:pt x="90" y="332"/>
                </a:cubicBezTo>
                <a:cubicBezTo>
                  <a:pt x="96" y="340"/>
                  <a:pt x="99" y="346"/>
                  <a:pt x="102" y="355"/>
                </a:cubicBezTo>
                <a:cubicBezTo>
                  <a:pt x="106" y="364"/>
                  <a:pt x="102" y="367"/>
                  <a:pt x="106" y="372"/>
                </a:cubicBezTo>
                <a:cubicBezTo>
                  <a:pt x="110" y="378"/>
                  <a:pt x="111" y="383"/>
                  <a:pt x="115" y="386"/>
                </a:cubicBezTo>
                <a:cubicBezTo>
                  <a:pt x="119" y="389"/>
                  <a:pt x="129" y="383"/>
                  <a:pt x="130" y="379"/>
                </a:cubicBezTo>
                <a:cubicBezTo>
                  <a:pt x="131" y="375"/>
                  <a:pt x="131" y="374"/>
                  <a:pt x="133" y="371"/>
                </a:cubicBezTo>
                <a:cubicBezTo>
                  <a:pt x="136" y="368"/>
                  <a:pt x="138" y="365"/>
                  <a:pt x="142" y="363"/>
                </a:cubicBezTo>
                <a:cubicBezTo>
                  <a:pt x="145" y="361"/>
                  <a:pt x="151" y="361"/>
                  <a:pt x="151" y="357"/>
                </a:cubicBezTo>
                <a:cubicBezTo>
                  <a:pt x="150" y="353"/>
                  <a:pt x="149" y="347"/>
                  <a:pt x="149" y="342"/>
                </a:cubicBezTo>
                <a:cubicBezTo>
                  <a:pt x="149" y="336"/>
                  <a:pt x="152" y="332"/>
                  <a:pt x="155" y="328"/>
                </a:cubicBezTo>
                <a:cubicBezTo>
                  <a:pt x="158" y="324"/>
                  <a:pt x="158" y="321"/>
                  <a:pt x="156" y="316"/>
                </a:cubicBezTo>
                <a:cubicBezTo>
                  <a:pt x="155" y="311"/>
                  <a:pt x="151" y="297"/>
                  <a:pt x="152" y="293"/>
                </a:cubicBezTo>
                <a:cubicBezTo>
                  <a:pt x="154" y="290"/>
                  <a:pt x="157" y="285"/>
                  <a:pt x="160" y="284"/>
                </a:cubicBezTo>
                <a:cubicBezTo>
                  <a:pt x="163" y="283"/>
                  <a:pt x="166" y="281"/>
                  <a:pt x="170" y="279"/>
                </a:cubicBezTo>
                <a:cubicBezTo>
                  <a:pt x="174" y="278"/>
                  <a:pt x="178" y="278"/>
                  <a:pt x="180" y="276"/>
                </a:cubicBezTo>
                <a:cubicBezTo>
                  <a:pt x="182" y="274"/>
                  <a:pt x="180" y="271"/>
                  <a:pt x="185" y="268"/>
                </a:cubicBezTo>
                <a:cubicBezTo>
                  <a:pt x="189" y="266"/>
                  <a:pt x="192" y="260"/>
                  <a:pt x="198" y="255"/>
                </a:cubicBezTo>
                <a:cubicBezTo>
                  <a:pt x="204" y="251"/>
                  <a:pt x="211" y="243"/>
                  <a:pt x="215" y="239"/>
                </a:cubicBezTo>
                <a:cubicBezTo>
                  <a:pt x="219" y="235"/>
                  <a:pt x="219" y="233"/>
                  <a:pt x="225" y="231"/>
                </a:cubicBezTo>
                <a:cubicBezTo>
                  <a:pt x="230" y="229"/>
                  <a:pt x="239" y="222"/>
                  <a:pt x="239" y="218"/>
                </a:cubicBezTo>
                <a:cubicBezTo>
                  <a:pt x="240" y="214"/>
                  <a:pt x="235" y="211"/>
                  <a:pt x="239" y="209"/>
                </a:cubicBezTo>
                <a:cubicBezTo>
                  <a:pt x="244" y="207"/>
                  <a:pt x="248" y="206"/>
                  <a:pt x="251" y="202"/>
                </a:cubicBezTo>
                <a:cubicBezTo>
                  <a:pt x="255" y="198"/>
                  <a:pt x="259" y="192"/>
                  <a:pt x="257" y="195"/>
                </a:cubicBezTo>
                <a:cubicBezTo>
                  <a:pt x="255" y="198"/>
                  <a:pt x="252" y="202"/>
                  <a:pt x="255" y="202"/>
                </a:cubicBezTo>
                <a:cubicBezTo>
                  <a:pt x="257" y="202"/>
                  <a:pt x="256" y="208"/>
                  <a:pt x="260" y="202"/>
                </a:cubicBezTo>
                <a:cubicBezTo>
                  <a:pt x="264" y="197"/>
                  <a:pt x="264" y="198"/>
                  <a:pt x="264" y="201"/>
                </a:cubicBezTo>
                <a:cubicBezTo>
                  <a:pt x="264" y="202"/>
                  <a:pt x="265" y="204"/>
                  <a:pt x="266" y="204"/>
                </a:cubicBezTo>
                <a:cubicBezTo>
                  <a:pt x="266" y="200"/>
                  <a:pt x="268" y="192"/>
                  <a:pt x="265" y="188"/>
                </a:cubicBezTo>
                <a:cubicBezTo>
                  <a:pt x="262" y="182"/>
                  <a:pt x="253" y="168"/>
                  <a:pt x="254" y="165"/>
                </a:cubicBezTo>
                <a:cubicBezTo>
                  <a:pt x="255" y="163"/>
                  <a:pt x="256" y="160"/>
                  <a:pt x="258" y="158"/>
                </a:cubicBezTo>
                <a:cubicBezTo>
                  <a:pt x="261" y="155"/>
                  <a:pt x="269" y="158"/>
                  <a:pt x="265" y="153"/>
                </a:cubicBezTo>
                <a:cubicBezTo>
                  <a:pt x="260" y="148"/>
                  <a:pt x="256" y="145"/>
                  <a:pt x="257" y="143"/>
                </a:cubicBezTo>
                <a:cubicBezTo>
                  <a:pt x="258" y="141"/>
                  <a:pt x="260" y="137"/>
                  <a:pt x="264" y="140"/>
                </a:cubicBezTo>
                <a:cubicBezTo>
                  <a:pt x="268" y="144"/>
                  <a:pt x="270" y="145"/>
                  <a:pt x="272" y="145"/>
                </a:cubicBezTo>
                <a:cubicBezTo>
                  <a:pt x="275" y="146"/>
                  <a:pt x="274" y="150"/>
                  <a:pt x="275" y="153"/>
                </a:cubicBezTo>
                <a:cubicBezTo>
                  <a:pt x="275" y="156"/>
                  <a:pt x="287" y="158"/>
                  <a:pt x="291" y="156"/>
                </a:cubicBezTo>
                <a:cubicBezTo>
                  <a:pt x="294" y="154"/>
                  <a:pt x="298" y="158"/>
                  <a:pt x="300" y="157"/>
                </a:cubicBezTo>
                <a:cubicBezTo>
                  <a:pt x="302" y="157"/>
                  <a:pt x="306" y="156"/>
                  <a:pt x="306" y="159"/>
                </a:cubicBezTo>
                <a:cubicBezTo>
                  <a:pt x="306" y="162"/>
                  <a:pt x="303" y="166"/>
                  <a:pt x="300" y="169"/>
                </a:cubicBezTo>
                <a:cubicBezTo>
                  <a:pt x="297" y="172"/>
                  <a:pt x="295" y="170"/>
                  <a:pt x="293" y="173"/>
                </a:cubicBezTo>
                <a:cubicBezTo>
                  <a:pt x="291" y="176"/>
                  <a:pt x="295" y="186"/>
                  <a:pt x="295" y="186"/>
                </a:cubicBezTo>
                <a:cubicBezTo>
                  <a:pt x="295" y="186"/>
                  <a:pt x="299" y="181"/>
                  <a:pt x="300" y="179"/>
                </a:cubicBezTo>
                <a:cubicBezTo>
                  <a:pt x="301" y="177"/>
                  <a:pt x="303" y="176"/>
                  <a:pt x="303" y="178"/>
                </a:cubicBezTo>
                <a:cubicBezTo>
                  <a:pt x="303" y="181"/>
                  <a:pt x="305" y="185"/>
                  <a:pt x="306" y="189"/>
                </a:cubicBezTo>
                <a:cubicBezTo>
                  <a:pt x="307" y="191"/>
                  <a:pt x="308" y="195"/>
                  <a:pt x="308" y="199"/>
                </a:cubicBezTo>
                <a:cubicBezTo>
                  <a:pt x="308" y="199"/>
                  <a:pt x="308" y="199"/>
                  <a:pt x="308" y="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0" name="Freeform 796"/>
          <p:cNvSpPr>
            <a:spLocks/>
          </p:cNvSpPr>
          <p:nvPr/>
        </p:nvSpPr>
        <p:spPr bwMode="auto">
          <a:xfrm>
            <a:off x="1965081" y="3293369"/>
            <a:ext cx="149469" cy="467562"/>
          </a:xfrm>
          <a:custGeom>
            <a:avLst/>
            <a:gdLst>
              <a:gd name="T0" fmla="*/ 2147483647 w 108"/>
              <a:gd name="T1" fmla="*/ 2147483647 h 255"/>
              <a:gd name="T2" fmla="*/ 2147483647 w 108"/>
              <a:gd name="T3" fmla="*/ 2147483647 h 255"/>
              <a:gd name="T4" fmla="*/ 2147483647 w 108"/>
              <a:gd name="T5" fmla="*/ 2147483647 h 255"/>
              <a:gd name="T6" fmla="*/ 2147483647 w 108"/>
              <a:gd name="T7" fmla="*/ 2147483647 h 255"/>
              <a:gd name="T8" fmla="*/ 2147483647 w 108"/>
              <a:gd name="T9" fmla="*/ 2147483647 h 255"/>
              <a:gd name="T10" fmla="*/ 2147483647 w 108"/>
              <a:gd name="T11" fmla="*/ 2147483647 h 255"/>
              <a:gd name="T12" fmla="*/ 2147483647 w 108"/>
              <a:gd name="T13" fmla="*/ 2147483647 h 255"/>
              <a:gd name="T14" fmla="*/ 2147483647 w 108"/>
              <a:gd name="T15" fmla="*/ 2147483647 h 255"/>
              <a:gd name="T16" fmla="*/ 2147483647 w 108"/>
              <a:gd name="T17" fmla="*/ 2147483647 h 255"/>
              <a:gd name="T18" fmla="*/ 2147483647 w 108"/>
              <a:gd name="T19" fmla="*/ 2147483647 h 255"/>
              <a:gd name="T20" fmla="*/ 2147483647 w 108"/>
              <a:gd name="T21" fmla="*/ 2147483647 h 255"/>
              <a:gd name="T22" fmla="*/ 2147483647 w 108"/>
              <a:gd name="T23" fmla="*/ 2147483647 h 255"/>
              <a:gd name="T24" fmla="*/ 2147483647 w 108"/>
              <a:gd name="T25" fmla="*/ 2147483647 h 255"/>
              <a:gd name="T26" fmla="*/ 2147483647 w 108"/>
              <a:gd name="T27" fmla="*/ 2147483647 h 255"/>
              <a:gd name="T28" fmla="*/ 2147483647 w 108"/>
              <a:gd name="T29" fmla="*/ 2147483647 h 255"/>
              <a:gd name="T30" fmla="*/ 2147483647 w 108"/>
              <a:gd name="T31" fmla="*/ 2147483647 h 255"/>
              <a:gd name="T32" fmla="*/ 2147483647 w 108"/>
              <a:gd name="T33" fmla="*/ 2147483647 h 255"/>
              <a:gd name="T34" fmla="*/ 2147483647 w 108"/>
              <a:gd name="T35" fmla="*/ 2147483647 h 255"/>
              <a:gd name="T36" fmla="*/ 0 w 108"/>
              <a:gd name="T37" fmla="*/ 2147483647 h 255"/>
              <a:gd name="T38" fmla="*/ 2147483647 w 108"/>
              <a:gd name="T39" fmla="*/ 2147483647 h 255"/>
              <a:gd name="T40" fmla="*/ 2147483647 w 108"/>
              <a:gd name="T41" fmla="*/ 2147483647 h 255"/>
              <a:gd name="T42" fmla="*/ 2147483647 w 108"/>
              <a:gd name="T43" fmla="*/ 2147483647 h 255"/>
              <a:gd name="T44" fmla="*/ 2147483647 w 108"/>
              <a:gd name="T45" fmla="*/ 2147483647 h 255"/>
              <a:gd name="T46" fmla="*/ 2147483647 w 108"/>
              <a:gd name="T47" fmla="*/ 2147483647 h 255"/>
              <a:gd name="T48" fmla="*/ 2147483647 w 108"/>
              <a:gd name="T49" fmla="*/ 2147483647 h 255"/>
              <a:gd name="T50" fmla="*/ 2147483647 w 108"/>
              <a:gd name="T51" fmla="*/ 2147483647 h 255"/>
              <a:gd name="T52" fmla="*/ 2147483647 w 108"/>
              <a:gd name="T53" fmla="*/ 2147483647 h 255"/>
              <a:gd name="T54" fmla="*/ 2147483647 w 108"/>
              <a:gd name="T55" fmla="*/ 2147483647 h 255"/>
              <a:gd name="T56" fmla="*/ 2147483647 w 108"/>
              <a:gd name="T57" fmla="*/ 2147483647 h 255"/>
              <a:gd name="T58" fmla="*/ 2147483647 w 108"/>
              <a:gd name="T59" fmla="*/ 2147483647 h 255"/>
              <a:gd name="T60" fmla="*/ 2147483647 w 108"/>
              <a:gd name="T61" fmla="*/ 2147483647 h 255"/>
              <a:gd name="T62" fmla="*/ 2147483647 w 108"/>
              <a:gd name="T63" fmla="*/ 2147483647 h 255"/>
              <a:gd name="T64" fmla="*/ 2147483647 w 108"/>
              <a:gd name="T65" fmla="*/ 2147483647 h 255"/>
              <a:gd name="T66" fmla="*/ 2147483647 w 108"/>
              <a:gd name="T67" fmla="*/ 2147483647 h 255"/>
              <a:gd name="T68" fmla="*/ 2147483647 w 108"/>
              <a:gd name="T69" fmla="*/ 2147483647 h 255"/>
              <a:gd name="T70" fmla="*/ 2147483647 w 108"/>
              <a:gd name="T71" fmla="*/ 2147483647 h 255"/>
              <a:gd name="T72" fmla="*/ 2147483647 w 108"/>
              <a:gd name="T73" fmla="*/ 2147483647 h 255"/>
              <a:gd name="T74" fmla="*/ 2147483647 w 108"/>
              <a:gd name="T75" fmla="*/ 2147483647 h 255"/>
              <a:gd name="T76" fmla="*/ 2147483647 w 108"/>
              <a:gd name="T77" fmla="*/ 2147483647 h 255"/>
              <a:gd name="T78" fmla="*/ 2147483647 w 108"/>
              <a:gd name="T79" fmla="*/ 2147483647 h 255"/>
              <a:gd name="T80" fmla="*/ 2147483647 w 108"/>
              <a:gd name="T81" fmla="*/ 2147483647 h 255"/>
              <a:gd name="T82" fmla="*/ 2147483647 w 108"/>
              <a:gd name="T83" fmla="*/ 2147483647 h 255"/>
              <a:gd name="T84" fmla="*/ 2147483647 w 108"/>
              <a:gd name="T85" fmla="*/ 2147483647 h 255"/>
              <a:gd name="T86" fmla="*/ 2147483647 w 108"/>
              <a:gd name="T87" fmla="*/ 2147483647 h 255"/>
              <a:gd name="T88" fmla="*/ 2147483647 w 108"/>
              <a:gd name="T89" fmla="*/ 2147483647 h 255"/>
              <a:gd name="T90" fmla="*/ 2147483647 w 108"/>
              <a:gd name="T91" fmla="*/ 2147483647 h 2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
              <a:gd name="T139" fmla="*/ 0 h 255"/>
              <a:gd name="T140" fmla="*/ 108 w 108"/>
              <a:gd name="T141" fmla="*/ 255 h 2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 h="255">
                <a:moveTo>
                  <a:pt x="104" y="99"/>
                </a:moveTo>
                <a:cubicBezTo>
                  <a:pt x="101" y="99"/>
                  <a:pt x="99" y="101"/>
                  <a:pt x="97" y="96"/>
                </a:cubicBezTo>
                <a:cubicBezTo>
                  <a:pt x="96" y="92"/>
                  <a:pt x="102" y="93"/>
                  <a:pt x="96" y="92"/>
                </a:cubicBezTo>
                <a:cubicBezTo>
                  <a:pt x="90" y="91"/>
                  <a:pt x="89" y="91"/>
                  <a:pt x="88" y="89"/>
                </a:cubicBezTo>
                <a:cubicBezTo>
                  <a:pt x="88" y="88"/>
                  <a:pt x="94" y="77"/>
                  <a:pt x="90" y="77"/>
                </a:cubicBezTo>
                <a:cubicBezTo>
                  <a:pt x="86" y="77"/>
                  <a:pt x="84" y="77"/>
                  <a:pt x="82" y="75"/>
                </a:cubicBezTo>
                <a:cubicBezTo>
                  <a:pt x="81" y="73"/>
                  <a:pt x="78" y="69"/>
                  <a:pt x="81" y="67"/>
                </a:cubicBezTo>
                <a:cubicBezTo>
                  <a:pt x="83" y="65"/>
                  <a:pt x="87" y="63"/>
                  <a:pt x="83" y="63"/>
                </a:cubicBezTo>
                <a:cubicBezTo>
                  <a:pt x="79" y="62"/>
                  <a:pt x="74" y="64"/>
                  <a:pt x="71" y="64"/>
                </a:cubicBezTo>
                <a:cubicBezTo>
                  <a:pt x="68" y="64"/>
                  <a:pt x="62" y="67"/>
                  <a:pt x="64" y="64"/>
                </a:cubicBezTo>
                <a:cubicBezTo>
                  <a:pt x="66" y="61"/>
                  <a:pt x="66" y="59"/>
                  <a:pt x="66" y="57"/>
                </a:cubicBezTo>
                <a:cubicBezTo>
                  <a:pt x="66" y="56"/>
                  <a:pt x="64" y="55"/>
                  <a:pt x="66" y="52"/>
                </a:cubicBezTo>
                <a:cubicBezTo>
                  <a:pt x="68" y="50"/>
                  <a:pt x="69" y="49"/>
                  <a:pt x="72" y="46"/>
                </a:cubicBezTo>
                <a:cubicBezTo>
                  <a:pt x="75" y="42"/>
                  <a:pt x="76" y="42"/>
                  <a:pt x="78" y="39"/>
                </a:cubicBezTo>
                <a:cubicBezTo>
                  <a:pt x="80" y="36"/>
                  <a:pt x="79" y="33"/>
                  <a:pt x="80" y="29"/>
                </a:cubicBezTo>
                <a:cubicBezTo>
                  <a:pt x="81" y="25"/>
                  <a:pt x="78" y="25"/>
                  <a:pt x="79" y="22"/>
                </a:cubicBezTo>
                <a:cubicBezTo>
                  <a:pt x="79" y="20"/>
                  <a:pt x="81" y="20"/>
                  <a:pt x="81" y="18"/>
                </a:cubicBezTo>
                <a:cubicBezTo>
                  <a:pt x="81" y="15"/>
                  <a:pt x="82" y="14"/>
                  <a:pt x="79" y="14"/>
                </a:cubicBezTo>
                <a:cubicBezTo>
                  <a:pt x="76" y="14"/>
                  <a:pt x="76" y="17"/>
                  <a:pt x="74" y="13"/>
                </a:cubicBezTo>
                <a:cubicBezTo>
                  <a:pt x="73" y="10"/>
                  <a:pt x="70" y="0"/>
                  <a:pt x="67" y="1"/>
                </a:cubicBezTo>
                <a:cubicBezTo>
                  <a:pt x="65" y="3"/>
                  <a:pt x="64" y="5"/>
                  <a:pt x="61" y="4"/>
                </a:cubicBezTo>
                <a:cubicBezTo>
                  <a:pt x="61" y="4"/>
                  <a:pt x="63" y="8"/>
                  <a:pt x="61" y="9"/>
                </a:cubicBezTo>
                <a:cubicBezTo>
                  <a:pt x="59" y="11"/>
                  <a:pt x="56" y="8"/>
                  <a:pt x="58" y="14"/>
                </a:cubicBezTo>
                <a:cubicBezTo>
                  <a:pt x="59" y="20"/>
                  <a:pt x="59" y="24"/>
                  <a:pt x="57" y="21"/>
                </a:cubicBezTo>
                <a:cubicBezTo>
                  <a:pt x="54" y="18"/>
                  <a:pt x="56" y="16"/>
                  <a:pt x="53" y="17"/>
                </a:cubicBezTo>
                <a:cubicBezTo>
                  <a:pt x="50" y="18"/>
                  <a:pt x="46" y="23"/>
                  <a:pt x="42" y="26"/>
                </a:cubicBezTo>
                <a:cubicBezTo>
                  <a:pt x="38" y="28"/>
                  <a:pt x="36" y="28"/>
                  <a:pt x="36" y="32"/>
                </a:cubicBezTo>
                <a:cubicBezTo>
                  <a:pt x="36" y="35"/>
                  <a:pt x="36" y="36"/>
                  <a:pt x="34" y="40"/>
                </a:cubicBezTo>
                <a:cubicBezTo>
                  <a:pt x="32" y="44"/>
                  <a:pt x="30" y="44"/>
                  <a:pt x="30" y="48"/>
                </a:cubicBezTo>
                <a:cubicBezTo>
                  <a:pt x="30" y="51"/>
                  <a:pt x="29" y="55"/>
                  <a:pt x="27" y="61"/>
                </a:cubicBezTo>
                <a:cubicBezTo>
                  <a:pt x="24" y="67"/>
                  <a:pt x="20" y="64"/>
                  <a:pt x="18" y="64"/>
                </a:cubicBezTo>
                <a:cubicBezTo>
                  <a:pt x="16" y="64"/>
                  <a:pt x="14" y="76"/>
                  <a:pt x="13" y="77"/>
                </a:cubicBezTo>
                <a:cubicBezTo>
                  <a:pt x="13" y="79"/>
                  <a:pt x="14" y="89"/>
                  <a:pt x="13" y="90"/>
                </a:cubicBezTo>
                <a:cubicBezTo>
                  <a:pt x="12" y="92"/>
                  <a:pt x="6" y="91"/>
                  <a:pt x="6" y="91"/>
                </a:cubicBezTo>
                <a:cubicBezTo>
                  <a:pt x="6" y="91"/>
                  <a:pt x="6" y="91"/>
                  <a:pt x="6" y="91"/>
                </a:cubicBezTo>
                <a:cubicBezTo>
                  <a:pt x="6" y="91"/>
                  <a:pt x="6" y="91"/>
                  <a:pt x="6" y="91"/>
                </a:cubicBezTo>
                <a:cubicBezTo>
                  <a:pt x="7" y="94"/>
                  <a:pt x="6" y="97"/>
                  <a:pt x="5" y="98"/>
                </a:cubicBezTo>
                <a:cubicBezTo>
                  <a:pt x="4" y="100"/>
                  <a:pt x="2" y="102"/>
                  <a:pt x="0" y="103"/>
                </a:cubicBezTo>
                <a:cubicBezTo>
                  <a:pt x="1" y="105"/>
                  <a:pt x="2" y="108"/>
                  <a:pt x="4" y="110"/>
                </a:cubicBezTo>
                <a:cubicBezTo>
                  <a:pt x="8" y="115"/>
                  <a:pt x="12" y="123"/>
                  <a:pt x="12" y="120"/>
                </a:cubicBezTo>
                <a:cubicBezTo>
                  <a:pt x="12" y="117"/>
                  <a:pt x="8" y="114"/>
                  <a:pt x="11" y="116"/>
                </a:cubicBezTo>
                <a:cubicBezTo>
                  <a:pt x="14" y="117"/>
                  <a:pt x="22" y="128"/>
                  <a:pt x="20" y="130"/>
                </a:cubicBezTo>
                <a:cubicBezTo>
                  <a:pt x="18" y="133"/>
                  <a:pt x="17" y="138"/>
                  <a:pt x="18" y="136"/>
                </a:cubicBezTo>
                <a:cubicBezTo>
                  <a:pt x="19" y="134"/>
                  <a:pt x="21" y="131"/>
                  <a:pt x="23" y="135"/>
                </a:cubicBezTo>
                <a:cubicBezTo>
                  <a:pt x="25" y="138"/>
                  <a:pt x="30" y="149"/>
                  <a:pt x="28" y="154"/>
                </a:cubicBezTo>
                <a:cubicBezTo>
                  <a:pt x="26" y="159"/>
                  <a:pt x="27" y="168"/>
                  <a:pt x="26" y="172"/>
                </a:cubicBezTo>
                <a:cubicBezTo>
                  <a:pt x="26" y="175"/>
                  <a:pt x="26" y="176"/>
                  <a:pt x="28" y="173"/>
                </a:cubicBezTo>
                <a:cubicBezTo>
                  <a:pt x="29" y="169"/>
                  <a:pt x="30" y="166"/>
                  <a:pt x="30" y="168"/>
                </a:cubicBezTo>
                <a:cubicBezTo>
                  <a:pt x="29" y="171"/>
                  <a:pt x="29" y="176"/>
                  <a:pt x="30" y="174"/>
                </a:cubicBezTo>
                <a:cubicBezTo>
                  <a:pt x="30" y="173"/>
                  <a:pt x="32" y="171"/>
                  <a:pt x="32" y="173"/>
                </a:cubicBezTo>
                <a:cubicBezTo>
                  <a:pt x="32" y="175"/>
                  <a:pt x="32" y="179"/>
                  <a:pt x="34" y="177"/>
                </a:cubicBezTo>
                <a:cubicBezTo>
                  <a:pt x="35" y="175"/>
                  <a:pt x="37" y="170"/>
                  <a:pt x="37" y="173"/>
                </a:cubicBezTo>
                <a:cubicBezTo>
                  <a:pt x="36" y="175"/>
                  <a:pt x="35" y="177"/>
                  <a:pt x="38" y="175"/>
                </a:cubicBezTo>
                <a:cubicBezTo>
                  <a:pt x="42" y="172"/>
                  <a:pt x="38" y="173"/>
                  <a:pt x="42" y="172"/>
                </a:cubicBezTo>
                <a:cubicBezTo>
                  <a:pt x="46" y="170"/>
                  <a:pt x="51" y="169"/>
                  <a:pt x="52" y="166"/>
                </a:cubicBezTo>
                <a:cubicBezTo>
                  <a:pt x="54" y="164"/>
                  <a:pt x="56" y="162"/>
                  <a:pt x="56" y="160"/>
                </a:cubicBezTo>
                <a:cubicBezTo>
                  <a:pt x="57" y="158"/>
                  <a:pt x="56" y="157"/>
                  <a:pt x="57" y="160"/>
                </a:cubicBezTo>
                <a:cubicBezTo>
                  <a:pt x="58" y="162"/>
                  <a:pt x="57" y="165"/>
                  <a:pt x="59" y="166"/>
                </a:cubicBezTo>
                <a:cubicBezTo>
                  <a:pt x="61" y="166"/>
                  <a:pt x="63" y="165"/>
                  <a:pt x="64" y="169"/>
                </a:cubicBezTo>
                <a:cubicBezTo>
                  <a:pt x="65" y="173"/>
                  <a:pt x="67" y="198"/>
                  <a:pt x="71" y="203"/>
                </a:cubicBezTo>
                <a:cubicBezTo>
                  <a:pt x="76" y="209"/>
                  <a:pt x="76" y="207"/>
                  <a:pt x="76" y="210"/>
                </a:cubicBezTo>
                <a:cubicBezTo>
                  <a:pt x="76" y="213"/>
                  <a:pt x="80" y="216"/>
                  <a:pt x="80" y="214"/>
                </a:cubicBezTo>
                <a:cubicBezTo>
                  <a:pt x="80" y="213"/>
                  <a:pt x="80" y="214"/>
                  <a:pt x="80" y="216"/>
                </a:cubicBezTo>
                <a:cubicBezTo>
                  <a:pt x="79" y="217"/>
                  <a:pt x="79" y="220"/>
                  <a:pt x="79" y="222"/>
                </a:cubicBezTo>
                <a:cubicBezTo>
                  <a:pt x="79" y="224"/>
                  <a:pt x="79" y="224"/>
                  <a:pt x="80" y="223"/>
                </a:cubicBezTo>
                <a:cubicBezTo>
                  <a:pt x="82" y="222"/>
                  <a:pt x="81" y="224"/>
                  <a:pt x="80" y="225"/>
                </a:cubicBezTo>
                <a:cubicBezTo>
                  <a:pt x="78" y="225"/>
                  <a:pt x="76" y="229"/>
                  <a:pt x="76" y="231"/>
                </a:cubicBezTo>
                <a:cubicBezTo>
                  <a:pt x="76" y="232"/>
                  <a:pt x="77" y="234"/>
                  <a:pt x="78" y="233"/>
                </a:cubicBezTo>
                <a:cubicBezTo>
                  <a:pt x="78" y="232"/>
                  <a:pt x="82" y="231"/>
                  <a:pt x="81" y="232"/>
                </a:cubicBezTo>
                <a:cubicBezTo>
                  <a:pt x="81" y="234"/>
                  <a:pt x="80" y="238"/>
                  <a:pt x="79" y="241"/>
                </a:cubicBezTo>
                <a:cubicBezTo>
                  <a:pt x="78" y="243"/>
                  <a:pt x="77" y="243"/>
                  <a:pt x="76" y="246"/>
                </a:cubicBezTo>
                <a:cubicBezTo>
                  <a:pt x="76" y="247"/>
                  <a:pt x="75" y="251"/>
                  <a:pt x="75" y="255"/>
                </a:cubicBezTo>
                <a:cubicBezTo>
                  <a:pt x="80" y="252"/>
                  <a:pt x="81" y="246"/>
                  <a:pt x="83" y="244"/>
                </a:cubicBezTo>
                <a:cubicBezTo>
                  <a:pt x="85" y="242"/>
                  <a:pt x="88" y="236"/>
                  <a:pt x="90" y="233"/>
                </a:cubicBezTo>
                <a:cubicBezTo>
                  <a:pt x="91" y="230"/>
                  <a:pt x="90" y="224"/>
                  <a:pt x="88" y="220"/>
                </a:cubicBezTo>
                <a:cubicBezTo>
                  <a:pt x="86" y="217"/>
                  <a:pt x="86" y="216"/>
                  <a:pt x="86" y="213"/>
                </a:cubicBezTo>
                <a:cubicBezTo>
                  <a:pt x="87" y="209"/>
                  <a:pt x="85" y="204"/>
                  <a:pt x="83" y="203"/>
                </a:cubicBezTo>
                <a:cubicBezTo>
                  <a:pt x="82" y="201"/>
                  <a:pt x="77" y="194"/>
                  <a:pt x="74" y="190"/>
                </a:cubicBezTo>
                <a:cubicBezTo>
                  <a:pt x="70" y="185"/>
                  <a:pt x="76" y="184"/>
                  <a:pt x="78" y="182"/>
                </a:cubicBezTo>
                <a:cubicBezTo>
                  <a:pt x="79" y="180"/>
                  <a:pt x="76" y="178"/>
                  <a:pt x="76" y="175"/>
                </a:cubicBezTo>
                <a:cubicBezTo>
                  <a:pt x="76" y="173"/>
                  <a:pt x="78" y="174"/>
                  <a:pt x="79" y="170"/>
                </a:cubicBezTo>
                <a:cubicBezTo>
                  <a:pt x="80" y="166"/>
                  <a:pt x="79" y="165"/>
                  <a:pt x="77" y="162"/>
                </a:cubicBezTo>
                <a:cubicBezTo>
                  <a:pt x="75" y="158"/>
                  <a:pt x="69" y="153"/>
                  <a:pt x="66" y="150"/>
                </a:cubicBezTo>
                <a:cubicBezTo>
                  <a:pt x="63" y="148"/>
                  <a:pt x="65" y="145"/>
                  <a:pt x="64" y="143"/>
                </a:cubicBezTo>
                <a:cubicBezTo>
                  <a:pt x="63" y="140"/>
                  <a:pt x="67" y="136"/>
                  <a:pt x="67" y="133"/>
                </a:cubicBezTo>
                <a:cubicBezTo>
                  <a:pt x="67" y="130"/>
                  <a:pt x="68" y="126"/>
                  <a:pt x="70" y="123"/>
                </a:cubicBezTo>
                <a:cubicBezTo>
                  <a:pt x="72" y="121"/>
                  <a:pt x="74" y="123"/>
                  <a:pt x="77" y="123"/>
                </a:cubicBezTo>
                <a:cubicBezTo>
                  <a:pt x="79" y="123"/>
                  <a:pt x="82" y="121"/>
                  <a:pt x="84" y="119"/>
                </a:cubicBezTo>
                <a:cubicBezTo>
                  <a:pt x="86" y="118"/>
                  <a:pt x="88" y="115"/>
                  <a:pt x="90" y="114"/>
                </a:cubicBezTo>
                <a:cubicBezTo>
                  <a:pt x="93" y="112"/>
                  <a:pt x="96" y="114"/>
                  <a:pt x="98" y="112"/>
                </a:cubicBezTo>
                <a:cubicBezTo>
                  <a:pt x="101" y="110"/>
                  <a:pt x="101" y="108"/>
                  <a:pt x="104" y="106"/>
                </a:cubicBezTo>
                <a:cubicBezTo>
                  <a:pt x="106" y="104"/>
                  <a:pt x="108" y="98"/>
                  <a:pt x="108" y="98"/>
                </a:cubicBezTo>
                <a:cubicBezTo>
                  <a:pt x="107" y="98"/>
                  <a:pt x="106" y="99"/>
                  <a:pt x="104" y="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1" name="Freeform 797"/>
          <p:cNvSpPr>
            <a:spLocks/>
          </p:cNvSpPr>
          <p:nvPr/>
        </p:nvSpPr>
        <p:spPr bwMode="auto">
          <a:xfrm>
            <a:off x="1899139" y="3344668"/>
            <a:ext cx="79131" cy="136312"/>
          </a:xfrm>
          <a:custGeom>
            <a:avLst/>
            <a:gdLst>
              <a:gd name="T0" fmla="*/ 2147483647 w 57"/>
              <a:gd name="T1" fmla="*/ 2147483647 h 74"/>
              <a:gd name="T2" fmla="*/ 2147483647 w 57"/>
              <a:gd name="T3" fmla="*/ 2147483647 h 74"/>
              <a:gd name="T4" fmla="*/ 2147483647 w 57"/>
              <a:gd name="T5" fmla="*/ 2147483647 h 74"/>
              <a:gd name="T6" fmla="*/ 2147483647 w 57"/>
              <a:gd name="T7" fmla="*/ 2147483647 h 74"/>
              <a:gd name="T8" fmla="*/ 2147483647 w 57"/>
              <a:gd name="T9" fmla="*/ 2147483647 h 74"/>
              <a:gd name="T10" fmla="*/ 2147483647 w 57"/>
              <a:gd name="T11" fmla="*/ 2147483647 h 74"/>
              <a:gd name="T12" fmla="*/ 2147483647 w 57"/>
              <a:gd name="T13" fmla="*/ 2147483647 h 74"/>
              <a:gd name="T14" fmla="*/ 2147483647 w 57"/>
              <a:gd name="T15" fmla="*/ 2147483647 h 74"/>
              <a:gd name="T16" fmla="*/ 2147483647 w 57"/>
              <a:gd name="T17" fmla="*/ 2147483647 h 74"/>
              <a:gd name="T18" fmla="*/ 2147483647 w 57"/>
              <a:gd name="T19" fmla="*/ 2147483647 h 74"/>
              <a:gd name="T20" fmla="*/ 2147483647 w 57"/>
              <a:gd name="T21" fmla="*/ 2147483647 h 74"/>
              <a:gd name="T22" fmla="*/ 2147483647 w 57"/>
              <a:gd name="T23" fmla="*/ 2147483647 h 74"/>
              <a:gd name="T24" fmla="*/ 2147483647 w 57"/>
              <a:gd name="T25" fmla="*/ 2147483647 h 74"/>
              <a:gd name="T26" fmla="*/ 2147483647 w 57"/>
              <a:gd name="T27" fmla="*/ 2147483647 h 74"/>
              <a:gd name="T28" fmla="*/ 2147483647 w 57"/>
              <a:gd name="T29" fmla="*/ 2147483647 h 74"/>
              <a:gd name="T30" fmla="*/ 2147483647 w 57"/>
              <a:gd name="T31" fmla="*/ 2147483647 h 74"/>
              <a:gd name="T32" fmla="*/ 2147483647 w 57"/>
              <a:gd name="T33" fmla="*/ 2147483647 h 74"/>
              <a:gd name="T34" fmla="*/ 2147483647 w 57"/>
              <a:gd name="T35" fmla="*/ 2147483647 h 74"/>
              <a:gd name="T36" fmla="*/ 2147483647 w 57"/>
              <a:gd name="T37" fmla="*/ 2147483647 h 74"/>
              <a:gd name="T38" fmla="*/ 2147483647 w 57"/>
              <a:gd name="T39" fmla="*/ 2147483647 h 74"/>
              <a:gd name="T40" fmla="*/ 2147483647 w 57"/>
              <a:gd name="T41" fmla="*/ 2147483647 h 74"/>
              <a:gd name="T42" fmla="*/ 2147483647 w 57"/>
              <a:gd name="T43" fmla="*/ 2147483647 h 74"/>
              <a:gd name="T44" fmla="*/ 2147483647 w 57"/>
              <a:gd name="T45" fmla="*/ 2147483647 h 74"/>
              <a:gd name="T46" fmla="*/ 2147483647 w 57"/>
              <a:gd name="T47" fmla="*/ 2147483647 h 74"/>
              <a:gd name="T48" fmla="*/ 2147483647 w 57"/>
              <a:gd name="T49" fmla="*/ 2147483647 h 74"/>
              <a:gd name="T50" fmla="*/ 2147483647 w 57"/>
              <a:gd name="T51" fmla="*/ 2147483647 h 74"/>
              <a:gd name="T52" fmla="*/ 2147483647 w 57"/>
              <a:gd name="T53" fmla="*/ 2147483647 h 74"/>
              <a:gd name="T54" fmla="*/ 2147483647 w 57"/>
              <a:gd name="T55" fmla="*/ 2147483647 h 74"/>
              <a:gd name="T56" fmla="*/ 2147483647 w 57"/>
              <a:gd name="T57" fmla="*/ 2147483647 h 74"/>
              <a:gd name="T58" fmla="*/ 2147483647 w 57"/>
              <a:gd name="T59" fmla="*/ 2147483647 h 74"/>
              <a:gd name="T60" fmla="*/ 2147483647 w 57"/>
              <a:gd name="T61" fmla="*/ 2147483647 h 74"/>
              <a:gd name="T62" fmla="*/ 2147483647 w 57"/>
              <a:gd name="T63" fmla="*/ 2147483647 h 74"/>
              <a:gd name="T64" fmla="*/ 2147483647 w 57"/>
              <a:gd name="T65" fmla="*/ 2147483647 h 74"/>
              <a:gd name="T66" fmla="*/ 2147483647 w 57"/>
              <a:gd name="T67" fmla="*/ 2147483647 h 74"/>
              <a:gd name="T68" fmla="*/ 2147483647 w 57"/>
              <a:gd name="T69" fmla="*/ 2147483647 h 74"/>
              <a:gd name="T70" fmla="*/ 2147483647 w 57"/>
              <a:gd name="T71" fmla="*/ 2147483647 h 74"/>
              <a:gd name="T72" fmla="*/ 2147483647 w 57"/>
              <a:gd name="T73" fmla="*/ 2147483647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74"/>
              <a:gd name="T113" fmla="*/ 57 w 57"/>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74">
                <a:moveTo>
                  <a:pt x="54" y="69"/>
                </a:move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cubicBezTo>
                  <a:pt x="13" y="68"/>
                  <a:pt x="14" y="67"/>
                  <a:pt x="14" y="67"/>
                </a:cubicBezTo>
                <a:cubicBezTo>
                  <a:pt x="15" y="64"/>
                  <a:pt x="14" y="57"/>
                  <a:pt x="15" y="61"/>
                </a:cubicBezTo>
                <a:cubicBezTo>
                  <a:pt x="16" y="65"/>
                  <a:pt x="18" y="64"/>
                  <a:pt x="18" y="63"/>
                </a:cubicBezTo>
                <a:cubicBezTo>
                  <a:pt x="18" y="61"/>
                  <a:pt x="16" y="59"/>
                  <a:pt x="18" y="62"/>
                </a:cubicBezTo>
                <a:cubicBezTo>
                  <a:pt x="19" y="65"/>
                  <a:pt x="20" y="66"/>
                  <a:pt x="22" y="63"/>
                </a:cubicBezTo>
                <a:cubicBezTo>
                  <a:pt x="23" y="59"/>
                  <a:pt x="20" y="53"/>
                  <a:pt x="23" y="57"/>
                </a:cubicBezTo>
                <a:cubicBezTo>
                  <a:pt x="25" y="62"/>
                  <a:pt x="29" y="64"/>
                  <a:pt x="32" y="61"/>
                </a:cubicBezTo>
                <a:cubicBezTo>
                  <a:pt x="34" y="59"/>
                  <a:pt x="30" y="52"/>
                  <a:pt x="30" y="48"/>
                </a:cubicBezTo>
                <a:cubicBezTo>
                  <a:pt x="29" y="45"/>
                  <a:pt x="30" y="45"/>
                  <a:pt x="28" y="43"/>
                </a:cubicBezTo>
                <a:cubicBezTo>
                  <a:pt x="26" y="41"/>
                  <a:pt x="30" y="44"/>
                  <a:pt x="32" y="46"/>
                </a:cubicBezTo>
                <a:cubicBezTo>
                  <a:pt x="34" y="48"/>
                  <a:pt x="33" y="52"/>
                  <a:pt x="36" y="52"/>
                </a:cubicBezTo>
                <a:cubicBezTo>
                  <a:pt x="38" y="52"/>
                  <a:pt x="40" y="51"/>
                  <a:pt x="41" y="51"/>
                </a:cubicBezTo>
                <a:cubicBezTo>
                  <a:pt x="42" y="51"/>
                  <a:pt x="43" y="51"/>
                  <a:pt x="43" y="53"/>
                </a:cubicBezTo>
                <a:cubicBezTo>
                  <a:pt x="43" y="55"/>
                  <a:pt x="47" y="54"/>
                  <a:pt x="47" y="58"/>
                </a:cubicBezTo>
                <a:cubicBezTo>
                  <a:pt x="47" y="63"/>
                  <a:pt x="46" y="65"/>
                  <a:pt x="47" y="69"/>
                </a:cubicBezTo>
                <a:cubicBezTo>
                  <a:pt x="48" y="71"/>
                  <a:pt x="49" y="73"/>
                  <a:pt x="49" y="74"/>
                </a:cubicBezTo>
                <a:cubicBezTo>
                  <a:pt x="49" y="74"/>
                  <a:pt x="49" y="74"/>
                  <a:pt x="49" y="74"/>
                </a:cubicBezTo>
                <a:cubicBezTo>
                  <a:pt x="51" y="73"/>
                  <a:pt x="53" y="71"/>
                  <a:pt x="54"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2" name="Freeform 798"/>
          <p:cNvSpPr>
            <a:spLocks/>
          </p:cNvSpPr>
          <p:nvPr/>
        </p:nvSpPr>
        <p:spPr bwMode="auto">
          <a:xfrm>
            <a:off x="2053004" y="3498568"/>
            <a:ext cx="148004" cy="373756"/>
          </a:xfrm>
          <a:custGeom>
            <a:avLst/>
            <a:gdLst>
              <a:gd name="T0" fmla="*/ 2147483647 w 109"/>
              <a:gd name="T1" fmla="*/ 2147483647 h 203"/>
              <a:gd name="T2" fmla="*/ 2147483647 w 109"/>
              <a:gd name="T3" fmla="*/ 2147483647 h 203"/>
              <a:gd name="T4" fmla="*/ 2147483647 w 109"/>
              <a:gd name="T5" fmla="*/ 2147483647 h 203"/>
              <a:gd name="T6" fmla="*/ 2147483647 w 109"/>
              <a:gd name="T7" fmla="*/ 2147483647 h 203"/>
              <a:gd name="T8" fmla="*/ 2147483647 w 109"/>
              <a:gd name="T9" fmla="*/ 2147483647 h 203"/>
              <a:gd name="T10" fmla="*/ 2147483647 w 109"/>
              <a:gd name="T11" fmla="*/ 2147483647 h 203"/>
              <a:gd name="T12" fmla="*/ 2147483647 w 109"/>
              <a:gd name="T13" fmla="*/ 2147483647 h 203"/>
              <a:gd name="T14" fmla="*/ 2147483647 w 109"/>
              <a:gd name="T15" fmla="*/ 2147483647 h 203"/>
              <a:gd name="T16" fmla="*/ 2147483647 w 109"/>
              <a:gd name="T17" fmla="*/ 2147483647 h 203"/>
              <a:gd name="T18" fmla="*/ 2147483647 w 109"/>
              <a:gd name="T19" fmla="*/ 0 h 203"/>
              <a:gd name="T20" fmla="*/ 2147483647 w 109"/>
              <a:gd name="T21" fmla="*/ 0 h 203"/>
              <a:gd name="T22" fmla="*/ 2147483647 w 109"/>
              <a:gd name="T23" fmla="*/ 2147483647 h 203"/>
              <a:gd name="T24" fmla="*/ 2147483647 w 109"/>
              <a:gd name="T25" fmla="*/ 2147483647 h 203"/>
              <a:gd name="T26" fmla="*/ 2147483647 w 109"/>
              <a:gd name="T27" fmla="*/ 2147483647 h 203"/>
              <a:gd name="T28" fmla="*/ 2147483647 w 109"/>
              <a:gd name="T29" fmla="*/ 2147483647 h 203"/>
              <a:gd name="T30" fmla="*/ 2147483647 w 109"/>
              <a:gd name="T31" fmla="*/ 2147483647 h 203"/>
              <a:gd name="T32" fmla="*/ 2147483647 w 109"/>
              <a:gd name="T33" fmla="*/ 2147483647 h 203"/>
              <a:gd name="T34" fmla="*/ 2147483647 w 109"/>
              <a:gd name="T35" fmla="*/ 2147483647 h 203"/>
              <a:gd name="T36" fmla="*/ 2147483647 w 109"/>
              <a:gd name="T37" fmla="*/ 2147483647 h 203"/>
              <a:gd name="T38" fmla="*/ 2147483647 w 109"/>
              <a:gd name="T39" fmla="*/ 2147483647 h 203"/>
              <a:gd name="T40" fmla="*/ 2147483647 w 109"/>
              <a:gd name="T41" fmla="*/ 2147483647 h 203"/>
              <a:gd name="T42" fmla="*/ 2147483647 w 109"/>
              <a:gd name="T43" fmla="*/ 2147483647 h 203"/>
              <a:gd name="T44" fmla="*/ 2147483647 w 109"/>
              <a:gd name="T45" fmla="*/ 2147483647 h 203"/>
              <a:gd name="T46" fmla="*/ 2147483647 w 109"/>
              <a:gd name="T47" fmla="*/ 2147483647 h 203"/>
              <a:gd name="T48" fmla="*/ 2147483647 w 109"/>
              <a:gd name="T49" fmla="*/ 2147483647 h 203"/>
              <a:gd name="T50" fmla="*/ 2147483647 w 109"/>
              <a:gd name="T51" fmla="*/ 2147483647 h 203"/>
              <a:gd name="T52" fmla="*/ 2147483647 w 109"/>
              <a:gd name="T53" fmla="*/ 2147483647 h 203"/>
              <a:gd name="T54" fmla="*/ 2147483647 w 109"/>
              <a:gd name="T55" fmla="*/ 2147483647 h 203"/>
              <a:gd name="T56" fmla="*/ 2147483647 w 109"/>
              <a:gd name="T57" fmla="*/ 2147483647 h 203"/>
              <a:gd name="T58" fmla="*/ 2147483647 w 109"/>
              <a:gd name="T59" fmla="*/ 2147483647 h 203"/>
              <a:gd name="T60" fmla="*/ 2147483647 w 109"/>
              <a:gd name="T61" fmla="*/ 2147483647 h 203"/>
              <a:gd name="T62" fmla="*/ 2147483647 w 109"/>
              <a:gd name="T63" fmla="*/ 2147483647 h 203"/>
              <a:gd name="T64" fmla="*/ 2147483647 w 109"/>
              <a:gd name="T65" fmla="*/ 2147483647 h 203"/>
              <a:gd name="T66" fmla="*/ 2147483647 w 109"/>
              <a:gd name="T67" fmla="*/ 2147483647 h 203"/>
              <a:gd name="T68" fmla="*/ 2147483647 w 109"/>
              <a:gd name="T69" fmla="*/ 2147483647 h 203"/>
              <a:gd name="T70" fmla="*/ 2147483647 w 109"/>
              <a:gd name="T71" fmla="*/ 2147483647 h 203"/>
              <a:gd name="T72" fmla="*/ 2147483647 w 109"/>
              <a:gd name="T73" fmla="*/ 2147483647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9"/>
              <a:gd name="T112" fmla="*/ 0 h 203"/>
              <a:gd name="T113" fmla="*/ 109 w 109"/>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9" h="203">
                <a:moveTo>
                  <a:pt x="107" y="80"/>
                </a:moveTo>
                <a:cubicBezTo>
                  <a:pt x="108" y="78"/>
                  <a:pt x="107" y="76"/>
                  <a:pt x="107" y="73"/>
                </a:cubicBezTo>
                <a:cubicBezTo>
                  <a:pt x="107" y="70"/>
                  <a:pt x="108" y="71"/>
                  <a:pt x="108" y="70"/>
                </a:cubicBezTo>
                <a:cubicBezTo>
                  <a:pt x="109" y="68"/>
                  <a:pt x="103" y="62"/>
                  <a:pt x="100" y="60"/>
                </a:cubicBezTo>
                <a:cubicBezTo>
                  <a:pt x="98" y="58"/>
                  <a:pt x="96" y="56"/>
                  <a:pt x="96" y="53"/>
                </a:cubicBezTo>
                <a:cubicBezTo>
                  <a:pt x="96" y="49"/>
                  <a:pt x="97" y="48"/>
                  <a:pt x="97" y="46"/>
                </a:cubicBezTo>
                <a:cubicBezTo>
                  <a:pt x="97" y="44"/>
                  <a:pt x="95" y="40"/>
                  <a:pt x="91" y="37"/>
                </a:cubicBezTo>
                <a:cubicBezTo>
                  <a:pt x="88" y="35"/>
                  <a:pt x="86" y="31"/>
                  <a:pt x="81" y="31"/>
                </a:cubicBezTo>
                <a:cubicBezTo>
                  <a:pt x="75" y="31"/>
                  <a:pt x="74" y="35"/>
                  <a:pt x="70" y="35"/>
                </a:cubicBezTo>
                <a:cubicBezTo>
                  <a:pt x="67" y="36"/>
                  <a:pt x="64" y="34"/>
                  <a:pt x="62" y="34"/>
                </a:cubicBezTo>
                <a:cubicBezTo>
                  <a:pt x="61" y="33"/>
                  <a:pt x="51" y="41"/>
                  <a:pt x="48" y="42"/>
                </a:cubicBezTo>
                <a:cubicBezTo>
                  <a:pt x="44" y="43"/>
                  <a:pt x="47" y="37"/>
                  <a:pt x="49" y="35"/>
                </a:cubicBezTo>
                <a:cubicBezTo>
                  <a:pt x="51" y="33"/>
                  <a:pt x="49" y="32"/>
                  <a:pt x="48" y="31"/>
                </a:cubicBezTo>
                <a:cubicBezTo>
                  <a:pt x="46" y="31"/>
                  <a:pt x="49" y="27"/>
                  <a:pt x="50" y="25"/>
                </a:cubicBezTo>
                <a:cubicBezTo>
                  <a:pt x="50" y="23"/>
                  <a:pt x="50" y="16"/>
                  <a:pt x="50" y="14"/>
                </a:cubicBezTo>
                <a:cubicBezTo>
                  <a:pt x="49" y="12"/>
                  <a:pt x="47" y="13"/>
                  <a:pt x="45" y="15"/>
                </a:cubicBezTo>
                <a:cubicBezTo>
                  <a:pt x="43" y="16"/>
                  <a:pt x="41" y="15"/>
                  <a:pt x="39" y="13"/>
                </a:cubicBezTo>
                <a:cubicBezTo>
                  <a:pt x="38" y="11"/>
                  <a:pt x="40" y="10"/>
                  <a:pt x="40" y="7"/>
                </a:cubicBezTo>
                <a:cubicBezTo>
                  <a:pt x="40" y="4"/>
                  <a:pt x="37" y="2"/>
                  <a:pt x="37" y="2"/>
                </a:cubicBezTo>
                <a:cubicBezTo>
                  <a:pt x="36" y="0"/>
                  <a:pt x="36" y="0"/>
                  <a:pt x="36" y="0"/>
                </a:cubicBezTo>
                <a:cubicBezTo>
                  <a:pt x="36" y="0"/>
                  <a:pt x="36" y="0"/>
                  <a:pt x="36" y="0"/>
                </a:cubicBezTo>
                <a:cubicBezTo>
                  <a:pt x="35" y="0"/>
                  <a:pt x="35" y="0"/>
                  <a:pt x="35" y="0"/>
                </a:cubicBezTo>
                <a:cubicBezTo>
                  <a:pt x="33" y="2"/>
                  <a:pt x="30" y="0"/>
                  <a:pt x="27" y="2"/>
                </a:cubicBezTo>
                <a:cubicBezTo>
                  <a:pt x="25" y="3"/>
                  <a:pt x="23" y="6"/>
                  <a:pt x="21" y="7"/>
                </a:cubicBezTo>
                <a:cubicBezTo>
                  <a:pt x="19" y="9"/>
                  <a:pt x="16" y="11"/>
                  <a:pt x="14" y="11"/>
                </a:cubicBezTo>
                <a:cubicBezTo>
                  <a:pt x="11" y="11"/>
                  <a:pt x="9" y="9"/>
                  <a:pt x="7" y="11"/>
                </a:cubicBezTo>
                <a:cubicBezTo>
                  <a:pt x="5" y="14"/>
                  <a:pt x="4" y="18"/>
                  <a:pt x="4" y="21"/>
                </a:cubicBezTo>
                <a:cubicBezTo>
                  <a:pt x="4" y="24"/>
                  <a:pt x="0" y="28"/>
                  <a:pt x="1" y="31"/>
                </a:cubicBezTo>
                <a:cubicBezTo>
                  <a:pt x="2" y="33"/>
                  <a:pt x="0" y="36"/>
                  <a:pt x="3" y="38"/>
                </a:cubicBezTo>
                <a:cubicBezTo>
                  <a:pt x="6" y="41"/>
                  <a:pt x="12" y="46"/>
                  <a:pt x="14" y="50"/>
                </a:cubicBezTo>
                <a:cubicBezTo>
                  <a:pt x="16" y="53"/>
                  <a:pt x="17" y="54"/>
                  <a:pt x="16" y="58"/>
                </a:cubicBezTo>
                <a:cubicBezTo>
                  <a:pt x="15" y="62"/>
                  <a:pt x="13" y="61"/>
                  <a:pt x="13" y="63"/>
                </a:cubicBezTo>
                <a:cubicBezTo>
                  <a:pt x="13" y="66"/>
                  <a:pt x="16" y="68"/>
                  <a:pt x="15" y="70"/>
                </a:cubicBezTo>
                <a:cubicBezTo>
                  <a:pt x="13" y="72"/>
                  <a:pt x="7" y="73"/>
                  <a:pt x="11" y="78"/>
                </a:cubicBezTo>
                <a:cubicBezTo>
                  <a:pt x="14" y="82"/>
                  <a:pt x="19" y="89"/>
                  <a:pt x="20" y="91"/>
                </a:cubicBezTo>
                <a:cubicBezTo>
                  <a:pt x="22" y="92"/>
                  <a:pt x="24" y="97"/>
                  <a:pt x="23" y="101"/>
                </a:cubicBezTo>
                <a:cubicBezTo>
                  <a:pt x="23" y="104"/>
                  <a:pt x="23" y="105"/>
                  <a:pt x="25" y="108"/>
                </a:cubicBezTo>
                <a:cubicBezTo>
                  <a:pt x="27" y="112"/>
                  <a:pt x="28" y="118"/>
                  <a:pt x="27" y="121"/>
                </a:cubicBezTo>
                <a:cubicBezTo>
                  <a:pt x="25" y="124"/>
                  <a:pt x="22" y="130"/>
                  <a:pt x="20" y="132"/>
                </a:cubicBezTo>
                <a:cubicBezTo>
                  <a:pt x="18" y="134"/>
                  <a:pt x="17" y="140"/>
                  <a:pt x="12" y="143"/>
                </a:cubicBezTo>
                <a:cubicBezTo>
                  <a:pt x="12" y="149"/>
                  <a:pt x="12" y="154"/>
                  <a:pt x="12" y="156"/>
                </a:cubicBezTo>
                <a:cubicBezTo>
                  <a:pt x="11" y="159"/>
                  <a:pt x="10" y="161"/>
                  <a:pt x="11" y="163"/>
                </a:cubicBezTo>
                <a:cubicBezTo>
                  <a:pt x="12" y="165"/>
                  <a:pt x="14" y="163"/>
                  <a:pt x="17" y="165"/>
                </a:cubicBezTo>
                <a:cubicBezTo>
                  <a:pt x="19" y="167"/>
                  <a:pt x="25" y="177"/>
                  <a:pt x="28" y="180"/>
                </a:cubicBezTo>
                <a:cubicBezTo>
                  <a:pt x="30" y="182"/>
                  <a:pt x="32" y="185"/>
                  <a:pt x="35" y="188"/>
                </a:cubicBezTo>
                <a:cubicBezTo>
                  <a:pt x="40" y="188"/>
                  <a:pt x="45" y="190"/>
                  <a:pt x="47" y="193"/>
                </a:cubicBezTo>
                <a:cubicBezTo>
                  <a:pt x="50" y="196"/>
                  <a:pt x="48" y="197"/>
                  <a:pt x="49" y="200"/>
                </a:cubicBezTo>
                <a:cubicBezTo>
                  <a:pt x="50" y="203"/>
                  <a:pt x="53" y="197"/>
                  <a:pt x="54" y="198"/>
                </a:cubicBezTo>
                <a:cubicBezTo>
                  <a:pt x="54" y="200"/>
                  <a:pt x="58" y="199"/>
                  <a:pt x="60" y="196"/>
                </a:cubicBezTo>
                <a:cubicBezTo>
                  <a:pt x="60" y="195"/>
                  <a:pt x="61" y="194"/>
                  <a:pt x="62" y="193"/>
                </a:cubicBezTo>
                <a:cubicBezTo>
                  <a:pt x="61" y="193"/>
                  <a:pt x="61" y="192"/>
                  <a:pt x="60" y="192"/>
                </a:cubicBezTo>
                <a:cubicBezTo>
                  <a:pt x="57" y="189"/>
                  <a:pt x="54" y="184"/>
                  <a:pt x="50" y="183"/>
                </a:cubicBezTo>
                <a:cubicBezTo>
                  <a:pt x="46" y="181"/>
                  <a:pt x="39" y="182"/>
                  <a:pt x="36" y="178"/>
                </a:cubicBezTo>
                <a:cubicBezTo>
                  <a:pt x="34" y="173"/>
                  <a:pt x="36" y="173"/>
                  <a:pt x="37" y="174"/>
                </a:cubicBezTo>
                <a:cubicBezTo>
                  <a:pt x="39" y="176"/>
                  <a:pt x="40" y="177"/>
                  <a:pt x="37" y="172"/>
                </a:cubicBezTo>
                <a:cubicBezTo>
                  <a:pt x="35" y="166"/>
                  <a:pt x="33" y="160"/>
                  <a:pt x="32" y="157"/>
                </a:cubicBezTo>
                <a:cubicBezTo>
                  <a:pt x="31" y="154"/>
                  <a:pt x="33" y="154"/>
                  <a:pt x="30" y="153"/>
                </a:cubicBezTo>
                <a:cubicBezTo>
                  <a:pt x="26" y="151"/>
                  <a:pt x="23" y="151"/>
                  <a:pt x="23" y="147"/>
                </a:cubicBezTo>
                <a:cubicBezTo>
                  <a:pt x="22" y="144"/>
                  <a:pt x="23" y="138"/>
                  <a:pt x="25" y="133"/>
                </a:cubicBezTo>
                <a:cubicBezTo>
                  <a:pt x="28" y="127"/>
                  <a:pt x="29" y="125"/>
                  <a:pt x="30" y="121"/>
                </a:cubicBezTo>
                <a:cubicBezTo>
                  <a:pt x="31" y="117"/>
                  <a:pt x="34" y="119"/>
                  <a:pt x="34" y="112"/>
                </a:cubicBezTo>
                <a:cubicBezTo>
                  <a:pt x="34" y="104"/>
                  <a:pt x="33" y="97"/>
                  <a:pt x="34" y="96"/>
                </a:cubicBezTo>
                <a:cubicBezTo>
                  <a:pt x="36" y="95"/>
                  <a:pt x="46" y="94"/>
                  <a:pt x="46" y="99"/>
                </a:cubicBezTo>
                <a:cubicBezTo>
                  <a:pt x="45" y="103"/>
                  <a:pt x="43" y="108"/>
                  <a:pt x="46" y="107"/>
                </a:cubicBezTo>
                <a:cubicBezTo>
                  <a:pt x="49" y="107"/>
                  <a:pt x="58" y="107"/>
                  <a:pt x="62" y="109"/>
                </a:cubicBezTo>
                <a:cubicBezTo>
                  <a:pt x="66" y="112"/>
                  <a:pt x="68" y="112"/>
                  <a:pt x="71" y="115"/>
                </a:cubicBezTo>
                <a:cubicBezTo>
                  <a:pt x="71" y="115"/>
                  <a:pt x="71" y="116"/>
                  <a:pt x="71" y="116"/>
                </a:cubicBezTo>
                <a:cubicBezTo>
                  <a:pt x="71" y="111"/>
                  <a:pt x="68" y="107"/>
                  <a:pt x="66" y="106"/>
                </a:cubicBezTo>
                <a:cubicBezTo>
                  <a:pt x="65" y="104"/>
                  <a:pt x="63" y="97"/>
                  <a:pt x="65" y="95"/>
                </a:cubicBezTo>
                <a:cubicBezTo>
                  <a:pt x="66" y="94"/>
                  <a:pt x="72" y="88"/>
                  <a:pt x="74" y="86"/>
                </a:cubicBezTo>
                <a:cubicBezTo>
                  <a:pt x="77" y="84"/>
                  <a:pt x="82" y="84"/>
                  <a:pt x="85" y="84"/>
                </a:cubicBezTo>
                <a:cubicBezTo>
                  <a:pt x="88" y="84"/>
                  <a:pt x="97" y="85"/>
                  <a:pt x="100" y="85"/>
                </a:cubicBezTo>
                <a:cubicBezTo>
                  <a:pt x="101" y="86"/>
                  <a:pt x="102" y="86"/>
                  <a:pt x="103" y="86"/>
                </a:cubicBezTo>
                <a:cubicBezTo>
                  <a:pt x="103" y="86"/>
                  <a:pt x="105" y="81"/>
                  <a:pt x="107" y="8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3" name="Freeform 799"/>
          <p:cNvSpPr>
            <a:spLocks/>
          </p:cNvSpPr>
          <p:nvPr/>
        </p:nvSpPr>
        <p:spPr bwMode="auto">
          <a:xfrm>
            <a:off x="2136531" y="3423818"/>
            <a:ext cx="134815" cy="372291"/>
          </a:xfrm>
          <a:custGeom>
            <a:avLst/>
            <a:gdLst>
              <a:gd name="T0" fmla="*/ 2147483647 w 98"/>
              <a:gd name="T1" fmla="*/ 2147483647 h 202"/>
              <a:gd name="T2" fmla="*/ 2147483647 w 98"/>
              <a:gd name="T3" fmla="*/ 2147483647 h 202"/>
              <a:gd name="T4" fmla="*/ 2147483647 w 98"/>
              <a:gd name="T5" fmla="*/ 2147483647 h 202"/>
              <a:gd name="T6" fmla="*/ 2147483647 w 98"/>
              <a:gd name="T7" fmla="*/ 2147483647 h 202"/>
              <a:gd name="T8" fmla="*/ 2147483647 w 98"/>
              <a:gd name="T9" fmla="*/ 2147483647 h 202"/>
              <a:gd name="T10" fmla="*/ 2147483647 w 98"/>
              <a:gd name="T11" fmla="*/ 2147483647 h 202"/>
              <a:gd name="T12" fmla="*/ 2147483647 w 98"/>
              <a:gd name="T13" fmla="*/ 2147483647 h 202"/>
              <a:gd name="T14" fmla="*/ 2147483647 w 98"/>
              <a:gd name="T15" fmla="*/ 2147483647 h 202"/>
              <a:gd name="T16" fmla="*/ 2147483647 w 98"/>
              <a:gd name="T17" fmla="*/ 2147483647 h 202"/>
              <a:gd name="T18" fmla="*/ 2147483647 w 98"/>
              <a:gd name="T19" fmla="*/ 2147483647 h 202"/>
              <a:gd name="T20" fmla="*/ 2147483647 w 98"/>
              <a:gd name="T21" fmla="*/ 2147483647 h 202"/>
              <a:gd name="T22" fmla="*/ 2147483647 w 98"/>
              <a:gd name="T23" fmla="*/ 2147483647 h 202"/>
              <a:gd name="T24" fmla="*/ 0 w 98"/>
              <a:gd name="T25" fmla="*/ 2147483647 h 202"/>
              <a:gd name="T26" fmla="*/ 2147483647 w 98"/>
              <a:gd name="T27" fmla="*/ 2147483647 h 202"/>
              <a:gd name="T28" fmla="*/ 2147483647 w 98"/>
              <a:gd name="T29" fmla="*/ 2147483647 h 202"/>
              <a:gd name="T30" fmla="*/ 2147483647 w 98"/>
              <a:gd name="T31" fmla="*/ 2147483647 h 202"/>
              <a:gd name="T32" fmla="*/ 2147483647 w 98"/>
              <a:gd name="T33" fmla="*/ 2147483647 h 202"/>
              <a:gd name="T34" fmla="*/ 2147483647 w 98"/>
              <a:gd name="T35" fmla="*/ 2147483647 h 202"/>
              <a:gd name="T36" fmla="*/ 2147483647 w 98"/>
              <a:gd name="T37" fmla="*/ 2147483647 h 202"/>
              <a:gd name="T38" fmla="*/ 2147483647 w 98"/>
              <a:gd name="T39" fmla="*/ 2147483647 h 202"/>
              <a:gd name="T40" fmla="*/ 2147483647 w 98"/>
              <a:gd name="T41" fmla="*/ 2147483647 h 202"/>
              <a:gd name="T42" fmla="*/ 2147483647 w 98"/>
              <a:gd name="T43" fmla="*/ 2147483647 h 202"/>
              <a:gd name="T44" fmla="*/ 2147483647 w 98"/>
              <a:gd name="T45" fmla="*/ 2147483647 h 202"/>
              <a:gd name="T46" fmla="*/ 2147483647 w 98"/>
              <a:gd name="T47" fmla="*/ 2147483647 h 202"/>
              <a:gd name="T48" fmla="*/ 2147483647 w 98"/>
              <a:gd name="T49" fmla="*/ 2147483647 h 202"/>
              <a:gd name="T50" fmla="*/ 2147483647 w 98"/>
              <a:gd name="T51" fmla="*/ 2147483647 h 202"/>
              <a:gd name="T52" fmla="*/ 2147483647 w 98"/>
              <a:gd name="T53" fmla="*/ 2147483647 h 202"/>
              <a:gd name="T54" fmla="*/ 2147483647 w 98"/>
              <a:gd name="T55" fmla="*/ 2147483647 h 202"/>
              <a:gd name="T56" fmla="*/ 2147483647 w 98"/>
              <a:gd name="T57" fmla="*/ 2147483647 h 202"/>
              <a:gd name="T58" fmla="*/ 2147483647 w 98"/>
              <a:gd name="T59" fmla="*/ 2147483647 h 202"/>
              <a:gd name="T60" fmla="*/ 2147483647 w 98"/>
              <a:gd name="T61" fmla="*/ 2147483647 h 202"/>
              <a:gd name="T62" fmla="*/ 2147483647 w 98"/>
              <a:gd name="T63" fmla="*/ 2147483647 h 202"/>
              <a:gd name="T64" fmla="*/ 2147483647 w 98"/>
              <a:gd name="T65" fmla="*/ 2147483647 h 202"/>
              <a:gd name="T66" fmla="*/ 2147483647 w 98"/>
              <a:gd name="T67" fmla="*/ 2147483647 h 202"/>
              <a:gd name="T68" fmla="*/ 2147483647 w 98"/>
              <a:gd name="T69" fmla="*/ 2147483647 h 202"/>
              <a:gd name="T70" fmla="*/ 2147483647 w 98"/>
              <a:gd name="T71" fmla="*/ 2147483647 h 202"/>
              <a:gd name="T72" fmla="*/ 2147483647 w 98"/>
              <a:gd name="T73" fmla="*/ 2147483647 h 2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8"/>
              <a:gd name="T112" fmla="*/ 0 h 202"/>
              <a:gd name="T113" fmla="*/ 98 w 98"/>
              <a:gd name="T114" fmla="*/ 202 h 2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8" h="202">
                <a:moveTo>
                  <a:pt x="97" y="144"/>
                </a:moveTo>
                <a:cubicBezTo>
                  <a:pt x="95" y="142"/>
                  <a:pt x="94" y="143"/>
                  <a:pt x="94" y="139"/>
                </a:cubicBezTo>
                <a:cubicBezTo>
                  <a:pt x="94" y="135"/>
                  <a:pt x="93" y="126"/>
                  <a:pt x="90" y="119"/>
                </a:cubicBezTo>
                <a:cubicBezTo>
                  <a:pt x="88" y="113"/>
                  <a:pt x="83" y="107"/>
                  <a:pt x="80" y="102"/>
                </a:cubicBezTo>
                <a:cubicBezTo>
                  <a:pt x="78" y="98"/>
                  <a:pt x="77" y="99"/>
                  <a:pt x="73" y="95"/>
                </a:cubicBezTo>
                <a:cubicBezTo>
                  <a:pt x="68" y="91"/>
                  <a:pt x="62" y="88"/>
                  <a:pt x="60" y="84"/>
                </a:cubicBezTo>
                <a:cubicBezTo>
                  <a:pt x="57" y="79"/>
                  <a:pt x="58" y="79"/>
                  <a:pt x="56" y="76"/>
                </a:cubicBezTo>
                <a:cubicBezTo>
                  <a:pt x="53" y="73"/>
                  <a:pt x="50" y="70"/>
                  <a:pt x="47" y="67"/>
                </a:cubicBezTo>
                <a:cubicBezTo>
                  <a:pt x="45" y="64"/>
                  <a:pt x="47" y="58"/>
                  <a:pt x="47" y="55"/>
                </a:cubicBezTo>
                <a:cubicBezTo>
                  <a:pt x="47" y="51"/>
                  <a:pt x="53" y="50"/>
                  <a:pt x="55" y="47"/>
                </a:cubicBezTo>
                <a:cubicBezTo>
                  <a:pt x="57" y="44"/>
                  <a:pt x="60" y="40"/>
                  <a:pt x="61" y="38"/>
                </a:cubicBezTo>
                <a:cubicBezTo>
                  <a:pt x="61" y="36"/>
                  <a:pt x="64" y="36"/>
                  <a:pt x="67" y="34"/>
                </a:cubicBezTo>
                <a:cubicBezTo>
                  <a:pt x="69" y="32"/>
                  <a:pt x="72" y="29"/>
                  <a:pt x="75" y="27"/>
                </a:cubicBezTo>
                <a:cubicBezTo>
                  <a:pt x="72" y="26"/>
                  <a:pt x="68" y="25"/>
                  <a:pt x="65" y="22"/>
                </a:cubicBezTo>
                <a:cubicBezTo>
                  <a:pt x="59" y="17"/>
                  <a:pt x="56" y="16"/>
                  <a:pt x="58" y="14"/>
                </a:cubicBezTo>
                <a:cubicBezTo>
                  <a:pt x="60" y="12"/>
                  <a:pt x="63" y="10"/>
                  <a:pt x="60" y="9"/>
                </a:cubicBezTo>
                <a:cubicBezTo>
                  <a:pt x="57" y="8"/>
                  <a:pt x="49" y="7"/>
                  <a:pt x="46" y="5"/>
                </a:cubicBezTo>
                <a:cubicBezTo>
                  <a:pt x="43" y="2"/>
                  <a:pt x="42" y="0"/>
                  <a:pt x="38" y="2"/>
                </a:cubicBezTo>
                <a:cubicBezTo>
                  <a:pt x="35" y="4"/>
                  <a:pt x="35" y="10"/>
                  <a:pt x="32" y="10"/>
                </a:cubicBezTo>
                <a:cubicBezTo>
                  <a:pt x="29" y="10"/>
                  <a:pt x="29" y="9"/>
                  <a:pt x="27" y="11"/>
                </a:cubicBezTo>
                <a:cubicBezTo>
                  <a:pt x="26" y="14"/>
                  <a:pt x="24" y="17"/>
                  <a:pt x="23" y="14"/>
                </a:cubicBezTo>
                <a:cubicBezTo>
                  <a:pt x="21" y="12"/>
                  <a:pt x="21" y="9"/>
                  <a:pt x="19" y="10"/>
                </a:cubicBezTo>
                <a:cubicBezTo>
                  <a:pt x="17" y="12"/>
                  <a:pt x="14" y="14"/>
                  <a:pt x="14" y="12"/>
                </a:cubicBezTo>
                <a:cubicBezTo>
                  <a:pt x="14" y="10"/>
                  <a:pt x="11" y="14"/>
                  <a:pt x="8" y="13"/>
                </a:cubicBezTo>
                <a:cubicBezTo>
                  <a:pt x="6" y="12"/>
                  <a:pt x="7" y="10"/>
                  <a:pt x="4" y="11"/>
                </a:cubicBezTo>
                <a:cubicBezTo>
                  <a:pt x="3" y="12"/>
                  <a:pt x="1" y="13"/>
                  <a:pt x="0" y="14"/>
                </a:cubicBezTo>
                <a:cubicBezTo>
                  <a:pt x="0" y="14"/>
                  <a:pt x="0" y="14"/>
                  <a:pt x="0" y="14"/>
                </a:cubicBezTo>
                <a:cubicBezTo>
                  <a:pt x="0" y="14"/>
                  <a:pt x="1" y="18"/>
                  <a:pt x="6" y="21"/>
                </a:cubicBezTo>
                <a:cubicBezTo>
                  <a:pt x="11" y="25"/>
                  <a:pt x="11" y="26"/>
                  <a:pt x="11" y="29"/>
                </a:cubicBezTo>
                <a:cubicBezTo>
                  <a:pt x="11" y="33"/>
                  <a:pt x="10" y="37"/>
                  <a:pt x="16" y="37"/>
                </a:cubicBezTo>
                <a:cubicBezTo>
                  <a:pt x="22" y="38"/>
                  <a:pt x="24" y="33"/>
                  <a:pt x="27" y="35"/>
                </a:cubicBezTo>
                <a:cubicBezTo>
                  <a:pt x="30" y="37"/>
                  <a:pt x="31" y="43"/>
                  <a:pt x="33" y="45"/>
                </a:cubicBezTo>
                <a:cubicBezTo>
                  <a:pt x="35" y="46"/>
                  <a:pt x="36" y="48"/>
                  <a:pt x="35" y="50"/>
                </a:cubicBezTo>
                <a:cubicBezTo>
                  <a:pt x="34" y="52"/>
                  <a:pt x="31" y="56"/>
                  <a:pt x="29" y="54"/>
                </a:cubicBezTo>
                <a:cubicBezTo>
                  <a:pt x="28" y="53"/>
                  <a:pt x="26" y="51"/>
                  <a:pt x="26" y="55"/>
                </a:cubicBezTo>
                <a:cubicBezTo>
                  <a:pt x="26" y="58"/>
                  <a:pt x="24" y="60"/>
                  <a:pt x="27" y="60"/>
                </a:cubicBezTo>
                <a:cubicBezTo>
                  <a:pt x="31" y="61"/>
                  <a:pt x="34" y="63"/>
                  <a:pt x="38" y="67"/>
                </a:cubicBezTo>
                <a:cubicBezTo>
                  <a:pt x="42" y="70"/>
                  <a:pt x="44" y="73"/>
                  <a:pt x="46" y="77"/>
                </a:cubicBezTo>
                <a:cubicBezTo>
                  <a:pt x="49" y="81"/>
                  <a:pt x="51" y="85"/>
                  <a:pt x="54" y="87"/>
                </a:cubicBezTo>
                <a:cubicBezTo>
                  <a:pt x="56" y="88"/>
                  <a:pt x="59" y="88"/>
                  <a:pt x="60" y="93"/>
                </a:cubicBezTo>
                <a:cubicBezTo>
                  <a:pt x="61" y="97"/>
                  <a:pt x="63" y="100"/>
                  <a:pt x="66" y="101"/>
                </a:cubicBezTo>
                <a:cubicBezTo>
                  <a:pt x="68" y="102"/>
                  <a:pt x="68" y="103"/>
                  <a:pt x="69" y="107"/>
                </a:cubicBezTo>
                <a:cubicBezTo>
                  <a:pt x="69" y="111"/>
                  <a:pt x="73" y="110"/>
                  <a:pt x="73" y="114"/>
                </a:cubicBezTo>
                <a:cubicBezTo>
                  <a:pt x="73" y="118"/>
                  <a:pt x="73" y="123"/>
                  <a:pt x="71" y="124"/>
                </a:cubicBezTo>
                <a:cubicBezTo>
                  <a:pt x="69" y="126"/>
                  <a:pt x="70" y="131"/>
                  <a:pt x="71" y="133"/>
                </a:cubicBezTo>
                <a:cubicBezTo>
                  <a:pt x="73" y="135"/>
                  <a:pt x="74" y="142"/>
                  <a:pt x="73" y="144"/>
                </a:cubicBezTo>
                <a:cubicBezTo>
                  <a:pt x="72" y="147"/>
                  <a:pt x="69" y="153"/>
                  <a:pt x="66" y="155"/>
                </a:cubicBezTo>
                <a:cubicBezTo>
                  <a:pt x="63" y="156"/>
                  <a:pt x="60" y="155"/>
                  <a:pt x="58" y="157"/>
                </a:cubicBezTo>
                <a:cubicBezTo>
                  <a:pt x="57" y="159"/>
                  <a:pt x="59" y="163"/>
                  <a:pt x="55" y="163"/>
                </a:cubicBezTo>
                <a:cubicBezTo>
                  <a:pt x="51" y="162"/>
                  <a:pt x="49" y="161"/>
                  <a:pt x="50" y="164"/>
                </a:cubicBezTo>
                <a:cubicBezTo>
                  <a:pt x="51" y="167"/>
                  <a:pt x="55" y="173"/>
                  <a:pt x="52" y="172"/>
                </a:cubicBezTo>
                <a:cubicBezTo>
                  <a:pt x="48" y="172"/>
                  <a:pt x="50" y="172"/>
                  <a:pt x="46" y="172"/>
                </a:cubicBezTo>
                <a:cubicBezTo>
                  <a:pt x="43" y="172"/>
                  <a:pt x="38" y="172"/>
                  <a:pt x="38" y="173"/>
                </a:cubicBezTo>
                <a:cubicBezTo>
                  <a:pt x="38" y="174"/>
                  <a:pt x="33" y="175"/>
                  <a:pt x="30" y="178"/>
                </a:cubicBezTo>
                <a:cubicBezTo>
                  <a:pt x="31" y="179"/>
                  <a:pt x="30" y="180"/>
                  <a:pt x="33" y="181"/>
                </a:cubicBezTo>
                <a:cubicBezTo>
                  <a:pt x="35" y="182"/>
                  <a:pt x="39" y="180"/>
                  <a:pt x="39" y="182"/>
                </a:cubicBezTo>
                <a:cubicBezTo>
                  <a:pt x="39" y="184"/>
                  <a:pt x="35" y="188"/>
                  <a:pt x="35" y="191"/>
                </a:cubicBezTo>
                <a:cubicBezTo>
                  <a:pt x="34" y="194"/>
                  <a:pt x="34" y="202"/>
                  <a:pt x="35" y="202"/>
                </a:cubicBezTo>
                <a:cubicBezTo>
                  <a:pt x="37" y="202"/>
                  <a:pt x="41" y="198"/>
                  <a:pt x="44" y="197"/>
                </a:cubicBezTo>
                <a:cubicBezTo>
                  <a:pt x="46" y="195"/>
                  <a:pt x="46" y="196"/>
                  <a:pt x="50" y="194"/>
                </a:cubicBezTo>
                <a:cubicBezTo>
                  <a:pt x="53" y="192"/>
                  <a:pt x="54" y="191"/>
                  <a:pt x="53" y="189"/>
                </a:cubicBezTo>
                <a:cubicBezTo>
                  <a:pt x="52" y="187"/>
                  <a:pt x="48" y="184"/>
                  <a:pt x="50" y="185"/>
                </a:cubicBezTo>
                <a:cubicBezTo>
                  <a:pt x="52" y="186"/>
                  <a:pt x="55" y="189"/>
                  <a:pt x="56" y="188"/>
                </a:cubicBezTo>
                <a:cubicBezTo>
                  <a:pt x="57" y="188"/>
                  <a:pt x="58" y="187"/>
                  <a:pt x="57" y="185"/>
                </a:cubicBezTo>
                <a:cubicBezTo>
                  <a:pt x="55" y="183"/>
                  <a:pt x="52" y="180"/>
                  <a:pt x="55" y="182"/>
                </a:cubicBezTo>
                <a:cubicBezTo>
                  <a:pt x="57" y="183"/>
                  <a:pt x="60" y="187"/>
                  <a:pt x="60" y="184"/>
                </a:cubicBezTo>
                <a:cubicBezTo>
                  <a:pt x="59" y="181"/>
                  <a:pt x="58" y="182"/>
                  <a:pt x="58" y="180"/>
                </a:cubicBezTo>
                <a:cubicBezTo>
                  <a:pt x="59" y="178"/>
                  <a:pt x="60" y="179"/>
                  <a:pt x="60" y="179"/>
                </a:cubicBezTo>
                <a:cubicBezTo>
                  <a:pt x="60" y="179"/>
                  <a:pt x="60" y="176"/>
                  <a:pt x="61" y="175"/>
                </a:cubicBezTo>
                <a:cubicBezTo>
                  <a:pt x="61" y="174"/>
                  <a:pt x="61" y="174"/>
                  <a:pt x="64" y="175"/>
                </a:cubicBezTo>
                <a:cubicBezTo>
                  <a:pt x="67" y="176"/>
                  <a:pt x="65" y="178"/>
                  <a:pt x="68" y="178"/>
                </a:cubicBezTo>
                <a:cubicBezTo>
                  <a:pt x="71" y="177"/>
                  <a:pt x="79" y="172"/>
                  <a:pt x="86" y="165"/>
                </a:cubicBezTo>
                <a:cubicBezTo>
                  <a:pt x="93" y="159"/>
                  <a:pt x="93" y="163"/>
                  <a:pt x="93" y="157"/>
                </a:cubicBezTo>
                <a:cubicBezTo>
                  <a:pt x="93" y="150"/>
                  <a:pt x="91" y="150"/>
                  <a:pt x="94" y="148"/>
                </a:cubicBezTo>
                <a:cubicBezTo>
                  <a:pt x="96" y="146"/>
                  <a:pt x="98" y="147"/>
                  <a:pt x="97" y="14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4" name="Freeform 800"/>
          <p:cNvSpPr>
            <a:spLocks/>
          </p:cNvSpPr>
          <p:nvPr/>
        </p:nvSpPr>
        <p:spPr bwMode="auto">
          <a:xfrm>
            <a:off x="2101362" y="3447268"/>
            <a:ext cx="134815" cy="216926"/>
          </a:xfrm>
          <a:custGeom>
            <a:avLst/>
            <a:gdLst>
              <a:gd name="T0" fmla="*/ 2147483647 w 99"/>
              <a:gd name="T1" fmla="*/ 2147483647 h 118"/>
              <a:gd name="T2" fmla="*/ 2147483647 w 99"/>
              <a:gd name="T3" fmla="*/ 2147483647 h 118"/>
              <a:gd name="T4" fmla="*/ 2147483647 w 99"/>
              <a:gd name="T5" fmla="*/ 2147483647 h 118"/>
              <a:gd name="T6" fmla="*/ 2147483647 w 99"/>
              <a:gd name="T7" fmla="*/ 2147483647 h 118"/>
              <a:gd name="T8" fmla="*/ 2147483647 w 99"/>
              <a:gd name="T9" fmla="*/ 2147483647 h 118"/>
              <a:gd name="T10" fmla="*/ 2147483647 w 99"/>
              <a:gd name="T11" fmla="*/ 2147483647 h 118"/>
              <a:gd name="T12" fmla="*/ 2147483647 w 99"/>
              <a:gd name="T13" fmla="*/ 2147483647 h 118"/>
              <a:gd name="T14" fmla="*/ 2147483647 w 99"/>
              <a:gd name="T15" fmla="*/ 2147483647 h 118"/>
              <a:gd name="T16" fmla="*/ 2147483647 w 99"/>
              <a:gd name="T17" fmla="*/ 2147483647 h 118"/>
              <a:gd name="T18" fmla="*/ 2147483647 w 99"/>
              <a:gd name="T19" fmla="*/ 2147483647 h 118"/>
              <a:gd name="T20" fmla="*/ 2147483647 w 99"/>
              <a:gd name="T21" fmla="*/ 2147483647 h 118"/>
              <a:gd name="T22" fmla="*/ 2147483647 w 99"/>
              <a:gd name="T23" fmla="*/ 2147483647 h 118"/>
              <a:gd name="T24" fmla="*/ 2147483647 w 99"/>
              <a:gd name="T25" fmla="*/ 2147483647 h 118"/>
              <a:gd name="T26" fmla="*/ 2147483647 w 99"/>
              <a:gd name="T27" fmla="*/ 2147483647 h 118"/>
              <a:gd name="T28" fmla="*/ 2147483647 w 99"/>
              <a:gd name="T29" fmla="*/ 2147483647 h 118"/>
              <a:gd name="T30" fmla="*/ 2147483647 w 99"/>
              <a:gd name="T31" fmla="*/ 2147483647 h 118"/>
              <a:gd name="T32" fmla="*/ 2147483647 w 99"/>
              <a:gd name="T33" fmla="*/ 2147483647 h 118"/>
              <a:gd name="T34" fmla="*/ 2147483647 w 99"/>
              <a:gd name="T35" fmla="*/ 2147483647 h 118"/>
              <a:gd name="T36" fmla="*/ 2147483647 w 99"/>
              <a:gd name="T37" fmla="*/ 2147483647 h 118"/>
              <a:gd name="T38" fmla="*/ 2147483647 w 99"/>
              <a:gd name="T39" fmla="*/ 2147483647 h 118"/>
              <a:gd name="T40" fmla="*/ 2147483647 w 99"/>
              <a:gd name="T41" fmla="*/ 2147483647 h 118"/>
              <a:gd name="T42" fmla="*/ 2147483647 w 99"/>
              <a:gd name="T43" fmla="*/ 2147483647 h 118"/>
              <a:gd name="T44" fmla="*/ 2147483647 w 99"/>
              <a:gd name="T45" fmla="*/ 2147483647 h 118"/>
              <a:gd name="T46" fmla="*/ 2147483647 w 99"/>
              <a:gd name="T47" fmla="*/ 2147483647 h 118"/>
              <a:gd name="T48" fmla="*/ 2147483647 w 99"/>
              <a:gd name="T49" fmla="*/ 2147483647 h 118"/>
              <a:gd name="T50" fmla="*/ 0 w 99"/>
              <a:gd name="T51" fmla="*/ 2147483647 h 118"/>
              <a:gd name="T52" fmla="*/ 0 w 99"/>
              <a:gd name="T53" fmla="*/ 2147483647 h 118"/>
              <a:gd name="T54" fmla="*/ 2147483647 w 99"/>
              <a:gd name="T55" fmla="*/ 2147483647 h 118"/>
              <a:gd name="T56" fmla="*/ 2147483647 w 99"/>
              <a:gd name="T57" fmla="*/ 2147483647 h 118"/>
              <a:gd name="T58" fmla="*/ 2147483647 w 99"/>
              <a:gd name="T59" fmla="*/ 2147483647 h 118"/>
              <a:gd name="T60" fmla="*/ 2147483647 w 99"/>
              <a:gd name="T61" fmla="*/ 2147483647 h 118"/>
              <a:gd name="T62" fmla="*/ 2147483647 w 99"/>
              <a:gd name="T63" fmla="*/ 2147483647 h 118"/>
              <a:gd name="T64" fmla="*/ 2147483647 w 99"/>
              <a:gd name="T65" fmla="*/ 2147483647 h 118"/>
              <a:gd name="T66" fmla="*/ 2147483647 w 99"/>
              <a:gd name="T67" fmla="*/ 2147483647 h 118"/>
              <a:gd name="T68" fmla="*/ 2147483647 w 99"/>
              <a:gd name="T69" fmla="*/ 2147483647 h 118"/>
              <a:gd name="T70" fmla="*/ 2147483647 w 99"/>
              <a:gd name="T71" fmla="*/ 2147483647 h 118"/>
              <a:gd name="T72" fmla="*/ 2147483647 w 99"/>
              <a:gd name="T73" fmla="*/ 2147483647 h 118"/>
              <a:gd name="T74" fmla="*/ 2147483647 w 99"/>
              <a:gd name="T75" fmla="*/ 2147483647 h 118"/>
              <a:gd name="T76" fmla="*/ 2147483647 w 99"/>
              <a:gd name="T77" fmla="*/ 2147483647 h 118"/>
              <a:gd name="T78" fmla="*/ 2147483647 w 99"/>
              <a:gd name="T79" fmla="*/ 2147483647 h 118"/>
              <a:gd name="T80" fmla="*/ 2147483647 w 99"/>
              <a:gd name="T81" fmla="*/ 2147483647 h 118"/>
              <a:gd name="T82" fmla="*/ 2147483647 w 99"/>
              <a:gd name="T83" fmla="*/ 2147483647 h 118"/>
              <a:gd name="T84" fmla="*/ 2147483647 w 99"/>
              <a:gd name="T85" fmla="*/ 2147483647 h 118"/>
              <a:gd name="T86" fmla="*/ 2147483647 w 99"/>
              <a:gd name="T87" fmla="*/ 2147483647 h 118"/>
              <a:gd name="T88" fmla="*/ 2147483647 w 99"/>
              <a:gd name="T89" fmla="*/ 2147483647 h 118"/>
              <a:gd name="T90" fmla="*/ 2147483647 w 99"/>
              <a:gd name="T91" fmla="*/ 2147483647 h 118"/>
              <a:gd name="T92" fmla="*/ 2147483647 w 99"/>
              <a:gd name="T93" fmla="*/ 2147483647 h 118"/>
              <a:gd name="T94" fmla="*/ 2147483647 w 99"/>
              <a:gd name="T95" fmla="*/ 2147483647 h 118"/>
              <a:gd name="T96" fmla="*/ 2147483647 w 99"/>
              <a:gd name="T97" fmla="*/ 2147483647 h 118"/>
              <a:gd name="T98" fmla="*/ 2147483647 w 99"/>
              <a:gd name="T99" fmla="*/ 2147483647 h 118"/>
              <a:gd name="T100" fmla="*/ 2147483647 w 99"/>
              <a:gd name="T101" fmla="*/ 2147483647 h 118"/>
              <a:gd name="T102" fmla="*/ 2147483647 w 99"/>
              <a:gd name="T103" fmla="*/ 2147483647 h 118"/>
              <a:gd name="T104" fmla="*/ 2147483647 w 99"/>
              <a:gd name="T105" fmla="*/ 2147483647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9"/>
              <a:gd name="T160" fmla="*/ 0 h 118"/>
              <a:gd name="T161" fmla="*/ 99 w 99"/>
              <a:gd name="T162" fmla="*/ 118 h 1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9" h="118">
                <a:moveTo>
                  <a:pt x="99" y="101"/>
                </a:moveTo>
                <a:cubicBezTo>
                  <a:pt x="99" y="97"/>
                  <a:pt x="95" y="98"/>
                  <a:pt x="95" y="94"/>
                </a:cubicBezTo>
                <a:cubicBezTo>
                  <a:pt x="94" y="90"/>
                  <a:pt x="94" y="89"/>
                  <a:pt x="92" y="88"/>
                </a:cubicBezTo>
                <a:cubicBezTo>
                  <a:pt x="89" y="87"/>
                  <a:pt x="87" y="84"/>
                  <a:pt x="86" y="80"/>
                </a:cubicBezTo>
                <a:cubicBezTo>
                  <a:pt x="85" y="75"/>
                  <a:pt x="82" y="75"/>
                  <a:pt x="80" y="74"/>
                </a:cubicBezTo>
                <a:cubicBezTo>
                  <a:pt x="77" y="72"/>
                  <a:pt x="75" y="68"/>
                  <a:pt x="72" y="64"/>
                </a:cubicBezTo>
                <a:cubicBezTo>
                  <a:pt x="70" y="60"/>
                  <a:pt x="68" y="57"/>
                  <a:pt x="64" y="54"/>
                </a:cubicBezTo>
                <a:cubicBezTo>
                  <a:pt x="60" y="50"/>
                  <a:pt x="57" y="48"/>
                  <a:pt x="53" y="47"/>
                </a:cubicBezTo>
                <a:cubicBezTo>
                  <a:pt x="50" y="47"/>
                  <a:pt x="52" y="45"/>
                  <a:pt x="52" y="42"/>
                </a:cubicBezTo>
                <a:cubicBezTo>
                  <a:pt x="52" y="38"/>
                  <a:pt x="54" y="40"/>
                  <a:pt x="55" y="41"/>
                </a:cubicBezTo>
                <a:cubicBezTo>
                  <a:pt x="57" y="43"/>
                  <a:pt x="60" y="39"/>
                  <a:pt x="61" y="37"/>
                </a:cubicBezTo>
                <a:cubicBezTo>
                  <a:pt x="62" y="35"/>
                  <a:pt x="61" y="33"/>
                  <a:pt x="59" y="32"/>
                </a:cubicBezTo>
                <a:cubicBezTo>
                  <a:pt x="57" y="30"/>
                  <a:pt x="56" y="24"/>
                  <a:pt x="53" y="22"/>
                </a:cubicBezTo>
                <a:cubicBezTo>
                  <a:pt x="50" y="20"/>
                  <a:pt x="48" y="25"/>
                  <a:pt x="42" y="24"/>
                </a:cubicBezTo>
                <a:cubicBezTo>
                  <a:pt x="36" y="24"/>
                  <a:pt x="37" y="20"/>
                  <a:pt x="37" y="16"/>
                </a:cubicBezTo>
                <a:cubicBezTo>
                  <a:pt x="37" y="13"/>
                  <a:pt x="37" y="12"/>
                  <a:pt x="32" y="8"/>
                </a:cubicBezTo>
                <a:cubicBezTo>
                  <a:pt x="27" y="5"/>
                  <a:pt x="26" y="1"/>
                  <a:pt x="26" y="1"/>
                </a:cubicBezTo>
                <a:cubicBezTo>
                  <a:pt x="26" y="1"/>
                  <a:pt x="26" y="1"/>
                  <a:pt x="26" y="1"/>
                </a:cubicBezTo>
                <a:cubicBezTo>
                  <a:pt x="25" y="1"/>
                  <a:pt x="24" y="1"/>
                  <a:pt x="23" y="1"/>
                </a:cubicBezTo>
                <a:cubicBezTo>
                  <a:pt x="21" y="1"/>
                  <a:pt x="18" y="0"/>
                  <a:pt x="19" y="4"/>
                </a:cubicBezTo>
                <a:cubicBezTo>
                  <a:pt x="20" y="7"/>
                  <a:pt x="22" y="7"/>
                  <a:pt x="22" y="12"/>
                </a:cubicBezTo>
                <a:cubicBezTo>
                  <a:pt x="22" y="17"/>
                  <a:pt x="27" y="22"/>
                  <a:pt x="19" y="19"/>
                </a:cubicBezTo>
                <a:cubicBezTo>
                  <a:pt x="12" y="16"/>
                  <a:pt x="15" y="13"/>
                  <a:pt x="11" y="13"/>
                </a:cubicBezTo>
                <a:cubicBezTo>
                  <a:pt x="10" y="13"/>
                  <a:pt x="10" y="13"/>
                  <a:pt x="9" y="14"/>
                </a:cubicBezTo>
                <a:cubicBezTo>
                  <a:pt x="9" y="14"/>
                  <a:pt x="7" y="20"/>
                  <a:pt x="5" y="22"/>
                </a:cubicBezTo>
                <a:cubicBezTo>
                  <a:pt x="2" y="24"/>
                  <a:pt x="2" y="26"/>
                  <a:pt x="0" y="28"/>
                </a:cubicBezTo>
                <a:cubicBezTo>
                  <a:pt x="0" y="28"/>
                  <a:pt x="0" y="28"/>
                  <a:pt x="0" y="28"/>
                </a:cubicBezTo>
                <a:cubicBezTo>
                  <a:pt x="1" y="30"/>
                  <a:pt x="1" y="30"/>
                  <a:pt x="1" y="30"/>
                </a:cubicBezTo>
                <a:cubicBezTo>
                  <a:pt x="1" y="30"/>
                  <a:pt x="4" y="32"/>
                  <a:pt x="4" y="35"/>
                </a:cubicBezTo>
                <a:cubicBezTo>
                  <a:pt x="4" y="38"/>
                  <a:pt x="2" y="39"/>
                  <a:pt x="3" y="41"/>
                </a:cubicBezTo>
                <a:cubicBezTo>
                  <a:pt x="5" y="43"/>
                  <a:pt x="7" y="44"/>
                  <a:pt x="9" y="43"/>
                </a:cubicBezTo>
                <a:cubicBezTo>
                  <a:pt x="11" y="41"/>
                  <a:pt x="13" y="40"/>
                  <a:pt x="14" y="42"/>
                </a:cubicBezTo>
                <a:cubicBezTo>
                  <a:pt x="14" y="44"/>
                  <a:pt x="14" y="51"/>
                  <a:pt x="14" y="53"/>
                </a:cubicBezTo>
                <a:cubicBezTo>
                  <a:pt x="13" y="55"/>
                  <a:pt x="10" y="59"/>
                  <a:pt x="12" y="59"/>
                </a:cubicBezTo>
                <a:cubicBezTo>
                  <a:pt x="13" y="60"/>
                  <a:pt x="15" y="61"/>
                  <a:pt x="13" y="63"/>
                </a:cubicBezTo>
                <a:cubicBezTo>
                  <a:pt x="11" y="65"/>
                  <a:pt x="8" y="71"/>
                  <a:pt x="12" y="70"/>
                </a:cubicBezTo>
                <a:cubicBezTo>
                  <a:pt x="15" y="69"/>
                  <a:pt x="25" y="61"/>
                  <a:pt x="26" y="62"/>
                </a:cubicBezTo>
                <a:cubicBezTo>
                  <a:pt x="28" y="62"/>
                  <a:pt x="31" y="64"/>
                  <a:pt x="34" y="63"/>
                </a:cubicBezTo>
                <a:cubicBezTo>
                  <a:pt x="38" y="63"/>
                  <a:pt x="39" y="59"/>
                  <a:pt x="45" y="59"/>
                </a:cubicBezTo>
                <a:cubicBezTo>
                  <a:pt x="50" y="59"/>
                  <a:pt x="52" y="63"/>
                  <a:pt x="55" y="65"/>
                </a:cubicBezTo>
                <a:cubicBezTo>
                  <a:pt x="59" y="68"/>
                  <a:pt x="61" y="72"/>
                  <a:pt x="61" y="74"/>
                </a:cubicBezTo>
                <a:cubicBezTo>
                  <a:pt x="61" y="76"/>
                  <a:pt x="60" y="77"/>
                  <a:pt x="60" y="81"/>
                </a:cubicBezTo>
                <a:cubicBezTo>
                  <a:pt x="60" y="84"/>
                  <a:pt x="62" y="86"/>
                  <a:pt x="64" y="88"/>
                </a:cubicBezTo>
                <a:cubicBezTo>
                  <a:pt x="67" y="90"/>
                  <a:pt x="73" y="96"/>
                  <a:pt x="72" y="98"/>
                </a:cubicBezTo>
                <a:cubicBezTo>
                  <a:pt x="72" y="99"/>
                  <a:pt x="71" y="98"/>
                  <a:pt x="71" y="101"/>
                </a:cubicBezTo>
                <a:cubicBezTo>
                  <a:pt x="71" y="104"/>
                  <a:pt x="72" y="106"/>
                  <a:pt x="71" y="108"/>
                </a:cubicBezTo>
                <a:cubicBezTo>
                  <a:pt x="69" y="109"/>
                  <a:pt x="67" y="114"/>
                  <a:pt x="67" y="114"/>
                </a:cubicBezTo>
                <a:cubicBezTo>
                  <a:pt x="70" y="114"/>
                  <a:pt x="72" y="115"/>
                  <a:pt x="73" y="116"/>
                </a:cubicBezTo>
                <a:cubicBezTo>
                  <a:pt x="75" y="117"/>
                  <a:pt x="78" y="118"/>
                  <a:pt x="78" y="116"/>
                </a:cubicBezTo>
                <a:cubicBezTo>
                  <a:pt x="78" y="113"/>
                  <a:pt x="81" y="112"/>
                  <a:pt x="83" y="111"/>
                </a:cubicBezTo>
                <a:cubicBezTo>
                  <a:pt x="85" y="110"/>
                  <a:pt x="86" y="113"/>
                  <a:pt x="88" y="113"/>
                </a:cubicBezTo>
                <a:cubicBezTo>
                  <a:pt x="91" y="113"/>
                  <a:pt x="97" y="111"/>
                  <a:pt x="97" y="111"/>
                </a:cubicBezTo>
                <a:cubicBezTo>
                  <a:pt x="99" y="110"/>
                  <a:pt x="99" y="105"/>
                  <a:pt x="99" y="101"/>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5" name="Freeform 801"/>
          <p:cNvSpPr>
            <a:spLocks/>
          </p:cNvSpPr>
          <p:nvPr/>
        </p:nvSpPr>
        <p:spPr bwMode="auto">
          <a:xfrm>
            <a:off x="2669932" y="4043815"/>
            <a:ext cx="165588" cy="183214"/>
          </a:xfrm>
          <a:custGeom>
            <a:avLst/>
            <a:gdLst>
              <a:gd name="T0" fmla="*/ 2147483647 w 121"/>
              <a:gd name="T1" fmla="*/ 2147483647 h 100"/>
              <a:gd name="T2" fmla="*/ 2147483647 w 121"/>
              <a:gd name="T3" fmla="*/ 2147483647 h 100"/>
              <a:gd name="T4" fmla="*/ 2147483647 w 121"/>
              <a:gd name="T5" fmla="*/ 2147483647 h 100"/>
              <a:gd name="T6" fmla="*/ 2147483647 w 121"/>
              <a:gd name="T7" fmla="*/ 2147483647 h 100"/>
              <a:gd name="T8" fmla="*/ 2147483647 w 121"/>
              <a:gd name="T9" fmla="*/ 2147483647 h 100"/>
              <a:gd name="T10" fmla="*/ 2147483647 w 121"/>
              <a:gd name="T11" fmla="*/ 2147483647 h 100"/>
              <a:gd name="T12" fmla="*/ 2147483647 w 121"/>
              <a:gd name="T13" fmla="*/ 0 h 100"/>
              <a:gd name="T14" fmla="*/ 2147483647 w 121"/>
              <a:gd name="T15" fmla="*/ 2147483647 h 100"/>
              <a:gd name="T16" fmla="*/ 2147483647 w 121"/>
              <a:gd name="T17" fmla="*/ 2147483647 h 100"/>
              <a:gd name="T18" fmla="*/ 2147483647 w 121"/>
              <a:gd name="T19" fmla="*/ 2147483647 h 100"/>
              <a:gd name="T20" fmla="*/ 2147483647 w 121"/>
              <a:gd name="T21" fmla="*/ 2147483647 h 100"/>
              <a:gd name="T22" fmla="*/ 2147483647 w 121"/>
              <a:gd name="T23" fmla="*/ 2147483647 h 100"/>
              <a:gd name="T24" fmla="*/ 2147483647 w 121"/>
              <a:gd name="T25" fmla="*/ 2147483647 h 100"/>
              <a:gd name="T26" fmla="*/ 2147483647 w 121"/>
              <a:gd name="T27" fmla="*/ 2147483647 h 100"/>
              <a:gd name="T28" fmla="*/ 2147483647 w 121"/>
              <a:gd name="T29" fmla="*/ 2147483647 h 100"/>
              <a:gd name="T30" fmla="*/ 2147483647 w 121"/>
              <a:gd name="T31" fmla="*/ 2147483647 h 100"/>
              <a:gd name="T32" fmla="*/ 2147483647 w 121"/>
              <a:gd name="T33" fmla="*/ 2147483647 h 100"/>
              <a:gd name="T34" fmla="*/ 2147483647 w 121"/>
              <a:gd name="T35" fmla="*/ 2147483647 h 100"/>
              <a:gd name="T36" fmla="*/ 2147483647 w 121"/>
              <a:gd name="T37" fmla="*/ 2147483647 h 100"/>
              <a:gd name="T38" fmla="*/ 2147483647 w 121"/>
              <a:gd name="T39" fmla="*/ 2147483647 h 100"/>
              <a:gd name="T40" fmla="*/ 2147483647 w 121"/>
              <a:gd name="T41" fmla="*/ 2147483647 h 100"/>
              <a:gd name="T42" fmla="*/ 2147483647 w 121"/>
              <a:gd name="T43" fmla="*/ 2147483647 h 100"/>
              <a:gd name="T44" fmla="*/ 2147483647 w 121"/>
              <a:gd name="T45" fmla="*/ 2147483647 h 100"/>
              <a:gd name="T46" fmla="*/ 2147483647 w 121"/>
              <a:gd name="T47" fmla="*/ 2147483647 h 100"/>
              <a:gd name="T48" fmla="*/ 2147483647 w 121"/>
              <a:gd name="T49" fmla="*/ 2147483647 h 100"/>
              <a:gd name="T50" fmla="*/ 2147483647 w 121"/>
              <a:gd name="T51" fmla="*/ 2147483647 h 100"/>
              <a:gd name="T52" fmla="*/ 2147483647 w 121"/>
              <a:gd name="T53" fmla="*/ 2147483647 h 100"/>
              <a:gd name="T54" fmla="*/ 2147483647 w 121"/>
              <a:gd name="T55" fmla="*/ 2147483647 h 100"/>
              <a:gd name="T56" fmla="*/ 2147483647 w 121"/>
              <a:gd name="T57" fmla="*/ 2147483647 h 100"/>
              <a:gd name="T58" fmla="*/ 2147483647 w 121"/>
              <a:gd name="T59" fmla="*/ 2147483647 h 100"/>
              <a:gd name="T60" fmla="*/ 2147483647 w 121"/>
              <a:gd name="T61" fmla="*/ 2147483647 h 100"/>
              <a:gd name="T62" fmla="*/ 2147483647 w 121"/>
              <a:gd name="T63" fmla="*/ 2147483647 h 100"/>
              <a:gd name="T64" fmla="*/ 2147483647 w 121"/>
              <a:gd name="T65" fmla="*/ 2147483647 h 100"/>
              <a:gd name="T66" fmla="*/ 2147483647 w 121"/>
              <a:gd name="T67" fmla="*/ 2147483647 h 100"/>
              <a:gd name="T68" fmla="*/ 2147483647 w 121"/>
              <a:gd name="T69" fmla="*/ 2147483647 h 100"/>
              <a:gd name="T70" fmla="*/ 2147483647 w 121"/>
              <a:gd name="T71" fmla="*/ 2147483647 h 100"/>
              <a:gd name="T72" fmla="*/ 2147483647 w 121"/>
              <a:gd name="T73" fmla="*/ 2147483647 h 100"/>
              <a:gd name="T74" fmla="*/ 2147483647 w 121"/>
              <a:gd name="T75" fmla="*/ 2147483647 h 100"/>
              <a:gd name="T76" fmla="*/ 2147483647 w 121"/>
              <a:gd name="T77" fmla="*/ 2147483647 h 100"/>
              <a:gd name="T78" fmla="*/ 2147483647 w 121"/>
              <a:gd name="T79" fmla="*/ 2147483647 h 100"/>
              <a:gd name="T80" fmla="*/ 2147483647 w 121"/>
              <a:gd name="T81" fmla="*/ 2147483647 h 100"/>
              <a:gd name="T82" fmla="*/ 2147483647 w 121"/>
              <a:gd name="T83" fmla="*/ 2147483647 h 100"/>
              <a:gd name="T84" fmla="*/ 2147483647 w 121"/>
              <a:gd name="T85" fmla="*/ 2147483647 h 100"/>
              <a:gd name="T86" fmla="*/ 2147483647 w 121"/>
              <a:gd name="T87" fmla="*/ 2147483647 h 100"/>
              <a:gd name="T88" fmla="*/ 2147483647 w 121"/>
              <a:gd name="T89" fmla="*/ 2147483647 h 100"/>
              <a:gd name="T90" fmla="*/ 2147483647 w 121"/>
              <a:gd name="T91" fmla="*/ 2147483647 h 100"/>
              <a:gd name="T92" fmla="*/ 2147483647 w 121"/>
              <a:gd name="T93" fmla="*/ 2147483647 h 100"/>
              <a:gd name="T94" fmla="*/ 2147483647 w 121"/>
              <a:gd name="T95" fmla="*/ 2147483647 h 100"/>
              <a:gd name="T96" fmla="*/ 2147483647 w 121"/>
              <a:gd name="T97" fmla="*/ 2147483647 h 100"/>
              <a:gd name="T98" fmla="*/ 2147483647 w 121"/>
              <a:gd name="T99" fmla="*/ 2147483647 h 100"/>
              <a:gd name="T100" fmla="*/ 2147483647 w 121"/>
              <a:gd name="T101" fmla="*/ 2147483647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100"/>
              <a:gd name="T155" fmla="*/ 121 w 121"/>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100">
                <a:moveTo>
                  <a:pt x="121" y="76"/>
                </a:moveTo>
                <a:cubicBezTo>
                  <a:pt x="121" y="74"/>
                  <a:pt x="118" y="70"/>
                  <a:pt x="118" y="70"/>
                </a:cubicBezTo>
                <a:cubicBezTo>
                  <a:pt x="121" y="63"/>
                  <a:pt x="121" y="63"/>
                  <a:pt x="121" y="63"/>
                </a:cubicBezTo>
                <a:cubicBezTo>
                  <a:pt x="121" y="15"/>
                  <a:pt x="121" y="15"/>
                  <a:pt x="121" y="15"/>
                </a:cubicBezTo>
                <a:cubicBezTo>
                  <a:pt x="118" y="14"/>
                  <a:pt x="115"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0" y="100"/>
                  <a:pt x="120" y="100"/>
                  <a:pt x="121" y="100"/>
                </a:cubicBezTo>
                <a:cubicBezTo>
                  <a:pt x="121" y="100"/>
                  <a:pt x="121" y="100"/>
                  <a:pt x="121" y="100"/>
                </a:cubicBezTo>
                <a:cubicBezTo>
                  <a:pt x="121" y="92"/>
                  <a:pt x="121" y="78"/>
                  <a:pt x="121" y="7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6" name="Freeform 802"/>
          <p:cNvSpPr>
            <a:spLocks/>
          </p:cNvSpPr>
          <p:nvPr/>
        </p:nvSpPr>
        <p:spPr bwMode="auto">
          <a:xfrm>
            <a:off x="2832589" y="4070197"/>
            <a:ext cx="178777" cy="197871"/>
          </a:xfrm>
          <a:custGeom>
            <a:avLst/>
            <a:gdLst>
              <a:gd name="T0" fmla="*/ 2147483647 w 132"/>
              <a:gd name="T1" fmla="*/ 2147483647 h 107"/>
              <a:gd name="T2" fmla="*/ 2147483647 w 132"/>
              <a:gd name="T3" fmla="*/ 2147483647 h 107"/>
              <a:gd name="T4" fmla="*/ 2147483647 w 132"/>
              <a:gd name="T5" fmla="*/ 2147483647 h 107"/>
              <a:gd name="T6" fmla="*/ 2147483647 w 132"/>
              <a:gd name="T7" fmla="*/ 2147483647 h 107"/>
              <a:gd name="T8" fmla="*/ 2147483647 w 132"/>
              <a:gd name="T9" fmla="*/ 2147483647 h 107"/>
              <a:gd name="T10" fmla="*/ 2147483647 w 132"/>
              <a:gd name="T11" fmla="*/ 2147483647 h 107"/>
              <a:gd name="T12" fmla="*/ 2147483647 w 132"/>
              <a:gd name="T13" fmla="*/ 2147483647 h 107"/>
              <a:gd name="T14" fmla="*/ 2147483647 w 132"/>
              <a:gd name="T15" fmla="*/ 2147483647 h 107"/>
              <a:gd name="T16" fmla="*/ 2147483647 w 132"/>
              <a:gd name="T17" fmla="*/ 2147483647 h 107"/>
              <a:gd name="T18" fmla="*/ 2147483647 w 132"/>
              <a:gd name="T19" fmla="*/ 2147483647 h 107"/>
              <a:gd name="T20" fmla="*/ 2147483647 w 132"/>
              <a:gd name="T21" fmla="*/ 2147483647 h 107"/>
              <a:gd name="T22" fmla="*/ 2147483647 w 132"/>
              <a:gd name="T23" fmla="*/ 2147483647 h 107"/>
              <a:gd name="T24" fmla="*/ 2147483647 w 132"/>
              <a:gd name="T25" fmla="*/ 2147483647 h 107"/>
              <a:gd name="T26" fmla="*/ 2147483647 w 132"/>
              <a:gd name="T27" fmla="*/ 2147483647 h 107"/>
              <a:gd name="T28" fmla="*/ 2147483647 w 132"/>
              <a:gd name="T29" fmla="*/ 2147483647 h 107"/>
              <a:gd name="T30" fmla="*/ 2147483647 w 132"/>
              <a:gd name="T31" fmla="*/ 2147483647 h 107"/>
              <a:gd name="T32" fmla="*/ 2147483647 w 132"/>
              <a:gd name="T33" fmla="*/ 2147483647 h 107"/>
              <a:gd name="T34" fmla="*/ 2147483647 w 132"/>
              <a:gd name="T35" fmla="*/ 2147483647 h 107"/>
              <a:gd name="T36" fmla="*/ 2147483647 w 132"/>
              <a:gd name="T37" fmla="*/ 2147483647 h 107"/>
              <a:gd name="T38" fmla="*/ 2147483647 w 132"/>
              <a:gd name="T39" fmla="*/ 0 h 107"/>
              <a:gd name="T40" fmla="*/ 2147483647 w 132"/>
              <a:gd name="T41" fmla="*/ 2147483647 h 107"/>
              <a:gd name="T42" fmla="*/ 0 w 132"/>
              <a:gd name="T43" fmla="*/ 2147483647 h 107"/>
              <a:gd name="T44" fmla="*/ 2147483647 w 132"/>
              <a:gd name="T45" fmla="*/ 2147483647 h 107"/>
              <a:gd name="T46" fmla="*/ 2147483647 w 132"/>
              <a:gd name="T47" fmla="*/ 2147483647 h 107"/>
              <a:gd name="T48" fmla="*/ 2147483647 w 132"/>
              <a:gd name="T49" fmla="*/ 2147483647 h 107"/>
              <a:gd name="T50" fmla="*/ 2147483647 w 132"/>
              <a:gd name="T51" fmla="*/ 2147483647 h 107"/>
              <a:gd name="T52" fmla="*/ 2147483647 w 132"/>
              <a:gd name="T53" fmla="*/ 2147483647 h 107"/>
              <a:gd name="T54" fmla="*/ 2147483647 w 132"/>
              <a:gd name="T55" fmla="*/ 2147483647 h 107"/>
              <a:gd name="T56" fmla="*/ 2147483647 w 132"/>
              <a:gd name="T57" fmla="*/ 2147483647 h 107"/>
              <a:gd name="T58" fmla="*/ 2147483647 w 132"/>
              <a:gd name="T59" fmla="*/ 2147483647 h 107"/>
              <a:gd name="T60" fmla="*/ 2147483647 w 132"/>
              <a:gd name="T61" fmla="*/ 2147483647 h 107"/>
              <a:gd name="T62" fmla="*/ 2147483647 w 132"/>
              <a:gd name="T63" fmla="*/ 2147483647 h 107"/>
              <a:gd name="T64" fmla="*/ 2147483647 w 132"/>
              <a:gd name="T65" fmla="*/ 2147483647 h 107"/>
              <a:gd name="T66" fmla="*/ 2147483647 w 132"/>
              <a:gd name="T67" fmla="*/ 2147483647 h 107"/>
              <a:gd name="T68" fmla="*/ 2147483647 w 132"/>
              <a:gd name="T69" fmla="*/ 2147483647 h 107"/>
              <a:gd name="T70" fmla="*/ 2147483647 w 132"/>
              <a:gd name="T71" fmla="*/ 2147483647 h 107"/>
              <a:gd name="T72" fmla="*/ 2147483647 w 132"/>
              <a:gd name="T73" fmla="*/ 2147483647 h 107"/>
              <a:gd name="T74" fmla="*/ 2147483647 w 132"/>
              <a:gd name="T75" fmla="*/ 2147483647 h 107"/>
              <a:gd name="T76" fmla="*/ 2147483647 w 132"/>
              <a:gd name="T77" fmla="*/ 2147483647 h 107"/>
              <a:gd name="T78" fmla="*/ 2147483647 w 132"/>
              <a:gd name="T79" fmla="*/ 2147483647 h 107"/>
              <a:gd name="T80" fmla="*/ 2147483647 w 132"/>
              <a:gd name="T81" fmla="*/ 2147483647 h 107"/>
              <a:gd name="T82" fmla="*/ 2147483647 w 132"/>
              <a:gd name="T83" fmla="*/ 2147483647 h 107"/>
              <a:gd name="T84" fmla="*/ 2147483647 w 132"/>
              <a:gd name="T85" fmla="*/ 2147483647 h 107"/>
              <a:gd name="T86" fmla="*/ 2147483647 w 132"/>
              <a:gd name="T87" fmla="*/ 2147483647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107"/>
              <a:gd name="T134" fmla="*/ 132 w 132"/>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107">
                <a:moveTo>
                  <a:pt x="129" y="102"/>
                </a:moveTo>
                <a:cubicBezTo>
                  <a:pt x="127" y="101"/>
                  <a:pt x="117" y="98"/>
                  <a:pt x="117" y="95"/>
                </a:cubicBezTo>
                <a:cubicBezTo>
                  <a:pt x="117" y="93"/>
                  <a:pt x="125" y="95"/>
                  <a:pt x="121" y="94"/>
                </a:cubicBezTo>
                <a:cubicBezTo>
                  <a:pt x="117" y="92"/>
                  <a:pt x="117" y="93"/>
                  <a:pt x="114" y="92"/>
                </a:cubicBezTo>
                <a:cubicBezTo>
                  <a:pt x="110" y="92"/>
                  <a:pt x="109" y="91"/>
                  <a:pt x="109" y="89"/>
                </a:cubicBezTo>
                <a:cubicBezTo>
                  <a:pt x="108" y="86"/>
                  <a:pt x="109" y="86"/>
                  <a:pt x="106" y="86"/>
                </a:cubicBezTo>
                <a:cubicBezTo>
                  <a:pt x="103" y="86"/>
                  <a:pt x="97" y="80"/>
                  <a:pt x="97" y="78"/>
                </a:cubicBezTo>
                <a:cubicBezTo>
                  <a:pt x="97" y="76"/>
                  <a:pt x="98" y="75"/>
                  <a:pt x="96" y="74"/>
                </a:cubicBezTo>
                <a:cubicBezTo>
                  <a:pt x="93" y="72"/>
                  <a:pt x="84" y="64"/>
                  <a:pt x="81" y="60"/>
                </a:cubicBezTo>
                <a:cubicBezTo>
                  <a:pt x="78" y="56"/>
                  <a:pt x="74" y="56"/>
                  <a:pt x="78" y="56"/>
                </a:cubicBezTo>
                <a:cubicBezTo>
                  <a:pt x="82" y="55"/>
                  <a:pt x="95" y="57"/>
                  <a:pt x="92" y="53"/>
                </a:cubicBezTo>
                <a:cubicBezTo>
                  <a:pt x="88" y="48"/>
                  <a:pt x="90" y="48"/>
                  <a:pt x="87" y="46"/>
                </a:cubicBezTo>
                <a:cubicBezTo>
                  <a:pt x="84" y="45"/>
                  <a:pt x="84" y="47"/>
                  <a:pt x="80" y="44"/>
                </a:cubicBezTo>
                <a:cubicBezTo>
                  <a:pt x="75" y="41"/>
                  <a:pt x="73" y="40"/>
                  <a:pt x="69" y="38"/>
                </a:cubicBezTo>
                <a:cubicBezTo>
                  <a:pt x="66" y="35"/>
                  <a:pt x="64" y="30"/>
                  <a:pt x="61" y="27"/>
                </a:cubicBezTo>
                <a:cubicBezTo>
                  <a:pt x="58" y="24"/>
                  <a:pt x="53" y="21"/>
                  <a:pt x="50" y="18"/>
                </a:cubicBezTo>
                <a:cubicBezTo>
                  <a:pt x="46" y="16"/>
                  <a:pt x="43" y="17"/>
                  <a:pt x="40" y="15"/>
                </a:cubicBezTo>
                <a:cubicBezTo>
                  <a:pt x="36" y="12"/>
                  <a:pt x="34" y="9"/>
                  <a:pt x="32" y="9"/>
                </a:cubicBezTo>
                <a:cubicBezTo>
                  <a:pt x="30" y="9"/>
                  <a:pt x="16" y="6"/>
                  <a:pt x="12" y="3"/>
                </a:cubicBezTo>
                <a:cubicBezTo>
                  <a:pt x="9" y="2"/>
                  <a:pt x="6" y="0"/>
                  <a:pt x="3" y="0"/>
                </a:cubicBezTo>
                <a:cubicBezTo>
                  <a:pt x="3" y="48"/>
                  <a:pt x="3" y="48"/>
                  <a:pt x="3" y="48"/>
                </a:cubicBezTo>
                <a:cubicBezTo>
                  <a:pt x="0" y="55"/>
                  <a:pt x="0" y="55"/>
                  <a:pt x="0" y="55"/>
                </a:cubicBezTo>
                <a:cubicBezTo>
                  <a:pt x="0" y="55"/>
                  <a:pt x="3" y="59"/>
                  <a:pt x="3" y="61"/>
                </a:cubicBezTo>
                <a:cubicBezTo>
                  <a:pt x="3" y="63"/>
                  <a:pt x="3" y="77"/>
                  <a:pt x="3" y="85"/>
                </a:cubicBezTo>
                <a:cubicBezTo>
                  <a:pt x="3" y="85"/>
                  <a:pt x="3" y="85"/>
                  <a:pt x="3" y="85"/>
                </a:cubicBezTo>
                <a:cubicBezTo>
                  <a:pt x="6" y="86"/>
                  <a:pt x="13" y="87"/>
                  <a:pt x="18" y="87"/>
                </a:cubicBezTo>
                <a:cubicBezTo>
                  <a:pt x="23" y="87"/>
                  <a:pt x="31" y="83"/>
                  <a:pt x="33" y="82"/>
                </a:cubicBezTo>
                <a:cubicBezTo>
                  <a:pt x="34" y="80"/>
                  <a:pt x="30" y="79"/>
                  <a:pt x="26" y="77"/>
                </a:cubicBezTo>
                <a:cubicBezTo>
                  <a:pt x="22" y="75"/>
                  <a:pt x="19" y="72"/>
                  <a:pt x="29" y="77"/>
                </a:cubicBezTo>
                <a:cubicBezTo>
                  <a:pt x="39" y="83"/>
                  <a:pt x="35" y="75"/>
                  <a:pt x="34" y="74"/>
                </a:cubicBezTo>
                <a:cubicBezTo>
                  <a:pt x="34" y="73"/>
                  <a:pt x="32" y="68"/>
                  <a:pt x="34" y="70"/>
                </a:cubicBezTo>
                <a:cubicBezTo>
                  <a:pt x="35" y="71"/>
                  <a:pt x="39" y="73"/>
                  <a:pt x="39" y="71"/>
                </a:cubicBezTo>
                <a:cubicBezTo>
                  <a:pt x="40" y="70"/>
                  <a:pt x="38" y="66"/>
                  <a:pt x="40" y="67"/>
                </a:cubicBezTo>
                <a:cubicBezTo>
                  <a:pt x="42" y="68"/>
                  <a:pt x="45" y="66"/>
                  <a:pt x="47" y="66"/>
                </a:cubicBezTo>
                <a:cubicBezTo>
                  <a:pt x="49" y="65"/>
                  <a:pt x="49" y="66"/>
                  <a:pt x="55" y="69"/>
                </a:cubicBezTo>
                <a:cubicBezTo>
                  <a:pt x="61" y="72"/>
                  <a:pt x="66" y="72"/>
                  <a:pt x="67" y="71"/>
                </a:cubicBezTo>
                <a:cubicBezTo>
                  <a:pt x="67" y="70"/>
                  <a:pt x="66" y="72"/>
                  <a:pt x="69" y="74"/>
                </a:cubicBezTo>
                <a:cubicBezTo>
                  <a:pt x="73" y="77"/>
                  <a:pt x="74" y="79"/>
                  <a:pt x="76" y="82"/>
                </a:cubicBezTo>
                <a:cubicBezTo>
                  <a:pt x="78" y="84"/>
                  <a:pt x="79" y="84"/>
                  <a:pt x="80" y="87"/>
                </a:cubicBezTo>
                <a:cubicBezTo>
                  <a:pt x="82" y="91"/>
                  <a:pt x="89" y="100"/>
                  <a:pt x="93" y="100"/>
                </a:cubicBezTo>
                <a:cubicBezTo>
                  <a:pt x="97" y="100"/>
                  <a:pt x="103" y="99"/>
                  <a:pt x="110" y="102"/>
                </a:cubicBezTo>
                <a:cubicBezTo>
                  <a:pt x="116" y="104"/>
                  <a:pt x="121" y="107"/>
                  <a:pt x="123" y="106"/>
                </a:cubicBezTo>
                <a:cubicBezTo>
                  <a:pt x="126" y="106"/>
                  <a:pt x="125" y="104"/>
                  <a:pt x="127" y="104"/>
                </a:cubicBezTo>
                <a:cubicBezTo>
                  <a:pt x="128" y="103"/>
                  <a:pt x="132" y="103"/>
                  <a:pt x="129"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7" name="Freeform 803"/>
          <p:cNvSpPr>
            <a:spLocks/>
          </p:cNvSpPr>
          <p:nvPr/>
        </p:nvSpPr>
        <p:spPr bwMode="auto">
          <a:xfrm>
            <a:off x="2258158" y="3900175"/>
            <a:ext cx="181708" cy="206665"/>
          </a:xfrm>
          <a:custGeom>
            <a:avLst/>
            <a:gdLst>
              <a:gd name="T0" fmla="*/ 2147483647 w 133"/>
              <a:gd name="T1" fmla="*/ 2147483647 h 112"/>
              <a:gd name="T2" fmla="*/ 2147483647 w 133"/>
              <a:gd name="T3" fmla="*/ 2147483647 h 112"/>
              <a:gd name="T4" fmla="*/ 2147483647 w 133"/>
              <a:gd name="T5" fmla="*/ 2147483647 h 112"/>
              <a:gd name="T6" fmla="*/ 2147483647 w 133"/>
              <a:gd name="T7" fmla="*/ 2147483647 h 112"/>
              <a:gd name="T8" fmla="*/ 2147483647 w 133"/>
              <a:gd name="T9" fmla="*/ 2147483647 h 112"/>
              <a:gd name="T10" fmla="*/ 2147483647 w 133"/>
              <a:gd name="T11" fmla="*/ 2147483647 h 112"/>
              <a:gd name="T12" fmla="*/ 2147483647 w 133"/>
              <a:gd name="T13" fmla="*/ 2147483647 h 112"/>
              <a:gd name="T14" fmla="*/ 2147483647 w 133"/>
              <a:gd name="T15" fmla="*/ 2147483647 h 112"/>
              <a:gd name="T16" fmla="*/ 2147483647 w 133"/>
              <a:gd name="T17" fmla="*/ 2147483647 h 112"/>
              <a:gd name="T18" fmla="*/ 2147483647 w 133"/>
              <a:gd name="T19" fmla="*/ 2147483647 h 112"/>
              <a:gd name="T20" fmla="*/ 2147483647 w 133"/>
              <a:gd name="T21" fmla="*/ 2147483647 h 112"/>
              <a:gd name="T22" fmla="*/ 2147483647 w 133"/>
              <a:gd name="T23" fmla="*/ 2147483647 h 112"/>
              <a:gd name="T24" fmla="*/ 2147483647 w 133"/>
              <a:gd name="T25" fmla="*/ 2147483647 h 112"/>
              <a:gd name="T26" fmla="*/ 2147483647 w 133"/>
              <a:gd name="T27" fmla="*/ 2147483647 h 112"/>
              <a:gd name="T28" fmla="*/ 2147483647 w 133"/>
              <a:gd name="T29" fmla="*/ 2147483647 h 112"/>
              <a:gd name="T30" fmla="*/ 2147483647 w 133"/>
              <a:gd name="T31" fmla="*/ 2147483647 h 112"/>
              <a:gd name="T32" fmla="*/ 2147483647 w 133"/>
              <a:gd name="T33" fmla="*/ 2147483647 h 112"/>
              <a:gd name="T34" fmla="*/ 2147483647 w 133"/>
              <a:gd name="T35" fmla="*/ 2147483647 h 112"/>
              <a:gd name="T36" fmla="*/ 2147483647 w 133"/>
              <a:gd name="T37" fmla="*/ 2147483647 h 112"/>
              <a:gd name="T38" fmla="*/ 2147483647 w 133"/>
              <a:gd name="T39" fmla="*/ 2147483647 h 112"/>
              <a:gd name="T40" fmla="*/ 2147483647 w 133"/>
              <a:gd name="T41" fmla="*/ 2147483647 h 112"/>
              <a:gd name="T42" fmla="*/ 2147483647 w 133"/>
              <a:gd name="T43" fmla="*/ 2147483647 h 112"/>
              <a:gd name="T44" fmla="*/ 2147483647 w 133"/>
              <a:gd name="T45" fmla="*/ 2147483647 h 112"/>
              <a:gd name="T46" fmla="*/ 2147483647 w 133"/>
              <a:gd name="T47" fmla="*/ 2147483647 h 112"/>
              <a:gd name="T48" fmla="*/ 2147483647 w 133"/>
              <a:gd name="T49" fmla="*/ 2147483647 h 112"/>
              <a:gd name="T50" fmla="*/ 2147483647 w 133"/>
              <a:gd name="T51" fmla="*/ 2147483647 h 112"/>
              <a:gd name="T52" fmla="*/ 2147483647 w 133"/>
              <a:gd name="T53" fmla="*/ 2147483647 h 112"/>
              <a:gd name="T54" fmla="*/ 2147483647 w 133"/>
              <a:gd name="T55" fmla="*/ 2147483647 h 112"/>
              <a:gd name="T56" fmla="*/ 2147483647 w 133"/>
              <a:gd name="T57" fmla="*/ 2147483647 h 112"/>
              <a:gd name="T58" fmla="*/ 2147483647 w 133"/>
              <a:gd name="T59" fmla="*/ 2147483647 h 112"/>
              <a:gd name="T60" fmla="*/ 2147483647 w 133"/>
              <a:gd name="T61" fmla="*/ 2147483647 h 112"/>
              <a:gd name="T62" fmla="*/ 2147483647 w 133"/>
              <a:gd name="T63" fmla="*/ 2147483647 h 112"/>
              <a:gd name="T64" fmla="*/ 2147483647 w 133"/>
              <a:gd name="T65" fmla="*/ 2147483647 h 112"/>
              <a:gd name="T66" fmla="*/ 2147483647 w 133"/>
              <a:gd name="T67" fmla="*/ 2147483647 h 112"/>
              <a:gd name="T68" fmla="*/ 2147483647 w 133"/>
              <a:gd name="T69" fmla="*/ 2147483647 h 112"/>
              <a:gd name="T70" fmla="*/ 2147483647 w 133"/>
              <a:gd name="T71" fmla="*/ 2147483647 h 112"/>
              <a:gd name="T72" fmla="*/ 2147483647 w 133"/>
              <a:gd name="T73" fmla="*/ 2147483647 h 112"/>
              <a:gd name="T74" fmla="*/ 2147483647 w 133"/>
              <a:gd name="T75" fmla="*/ 2147483647 h 112"/>
              <a:gd name="T76" fmla="*/ 2147483647 w 133"/>
              <a:gd name="T77" fmla="*/ 2147483647 h 112"/>
              <a:gd name="T78" fmla="*/ 2147483647 w 133"/>
              <a:gd name="T79" fmla="*/ 2147483647 h 112"/>
              <a:gd name="T80" fmla="*/ 2147483647 w 133"/>
              <a:gd name="T81" fmla="*/ 2147483647 h 112"/>
              <a:gd name="T82" fmla="*/ 2147483647 w 133"/>
              <a:gd name="T83" fmla="*/ 0 h 112"/>
              <a:gd name="T84" fmla="*/ 2147483647 w 133"/>
              <a:gd name="T85" fmla="*/ 2147483647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12"/>
              <a:gd name="T131" fmla="*/ 133 w 133"/>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12">
                <a:moveTo>
                  <a:pt x="87" y="8"/>
                </a:moveTo>
                <a:cubicBezTo>
                  <a:pt x="86" y="13"/>
                  <a:pt x="86" y="16"/>
                  <a:pt x="84" y="17"/>
                </a:cubicBezTo>
                <a:cubicBezTo>
                  <a:pt x="82" y="18"/>
                  <a:pt x="78" y="27"/>
                  <a:pt x="77" y="31"/>
                </a:cubicBezTo>
                <a:cubicBezTo>
                  <a:pt x="76" y="34"/>
                  <a:pt x="68" y="38"/>
                  <a:pt x="64" y="39"/>
                </a:cubicBezTo>
                <a:cubicBezTo>
                  <a:pt x="60" y="40"/>
                  <a:pt x="54" y="36"/>
                  <a:pt x="50" y="36"/>
                </a:cubicBezTo>
                <a:cubicBezTo>
                  <a:pt x="46" y="36"/>
                  <a:pt x="42" y="41"/>
                  <a:pt x="41" y="42"/>
                </a:cubicBezTo>
                <a:cubicBezTo>
                  <a:pt x="39" y="44"/>
                  <a:pt x="36" y="44"/>
                  <a:pt x="31" y="44"/>
                </a:cubicBezTo>
                <a:cubicBezTo>
                  <a:pt x="26" y="44"/>
                  <a:pt x="26" y="44"/>
                  <a:pt x="24" y="46"/>
                </a:cubicBezTo>
                <a:cubicBezTo>
                  <a:pt x="22" y="48"/>
                  <a:pt x="16" y="41"/>
                  <a:pt x="13" y="38"/>
                </a:cubicBezTo>
                <a:cubicBezTo>
                  <a:pt x="11" y="37"/>
                  <a:pt x="10" y="34"/>
                  <a:pt x="9" y="30"/>
                </a:cubicBezTo>
                <a:cubicBezTo>
                  <a:pt x="9" y="30"/>
                  <a:pt x="8" y="31"/>
                  <a:pt x="7" y="31"/>
                </a:cubicBezTo>
                <a:cubicBezTo>
                  <a:pt x="6" y="33"/>
                  <a:pt x="2" y="43"/>
                  <a:pt x="1" y="48"/>
                </a:cubicBezTo>
                <a:cubicBezTo>
                  <a:pt x="0" y="52"/>
                  <a:pt x="5" y="55"/>
                  <a:pt x="5" y="59"/>
                </a:cubicBezTo>
                <a:cubicBezTo>
                  <a:pt x="5" y="64"/>
                  <a:pt x="6" y="63"/>
                  <a:pt x="9" y="67"/>
                </a:cubicBezTo>
                <a:cubicBezTo>
                  <a:pt x="12" y="71"/>
                  <a:pt x="14" y="77"/>
                  <a:pt x="15" y="82"/>
                </a:cubicBezTo>
                <a:cubicBezTo>
                  <a:pt x="15" y="88"/>
                  <a:pt x="17" y="89"/>
                  <a:pt x="20" y="92"/>
                </a:cubicBezTo>
                <a:cubicBezTo>
                  <a:pt x="23" y="94"/>
                  <a:pt x="30" y="97"/>
                  <a:pt x="33" y="96"/>
                </a:cubicBezTo>
                <a:cubicBezTo>
                  <a:pt x="37" y="96"/>
                  <a:pt x="39" y="95"/>
                  <a:pt x="39" y="97"/>
                </a:cubicBezTo>
                <a:cubicBezTo>
                  <a:pt x="39" y="99"/>
                  <a:pt x="36" y="102"/>
                  <a:pt x="40" y="102"/>
                </a:cubicBezTo>
                <a:cubicBezTo>
                  <a:pt x="45" y="102"/>
                  <a:pt x="50" y="103"/>
                  <a:pt x="52" y="100"/>
                </a:cubicBezTo>
                <a:cubicBezTo>
                  <a:pt x="54" y="97"/>
                  <a:pt x="52" y="95"/>
                  <a:pt x="55" y="97"/>
                </a:cubicBezTo>
                <a:cubicBezTo>
                  <a:pt x="58" y="99"/>
                  <a:pt x="60" y="101"/>
                  <a:pt x="65" y="101"/>
                </a:cubicBezTo>
                <a:cubicBezTo>
                  <a:pt x="69" y="101"/>
                  <a:pt x="72" y="97"/>
                  <a:pt x="74" y="99"/>
                </a:cubicBezTo>
                <a:cubicBezTo>
                  <a:pt x="75" y="102"/>
                  <a:pt x="74" y="112"/>
                  <a:pt x="76" y="111"/>
                </a:cubicBezTo>
                <a:cubicBezTo>
                  <a:pt x="79" y="109"/>
                  <a:pt x="92" y="104"/>
                  <a:pt x="93" y="104"/>
                </a:cubicBezTo>
                <a:cubicBezTo>
                  <a:pt x="93" y="105"/>
                  <a:pt x="95" y="110"/>
                  <a:pt x="95" y="109"/>
                </a:cubicBezTo>
                <a:cubicBezTo>
                  <a:pt x="96" y="108"/>
                  <a:pt x="98" y="104"/>
                  <a:pt x="97" y="102"/>
                </a:cubicBezTo>
                <a:cubicBezTo>
                  <a:pt x="95" y="100"/>
                  <a:pt x="94" y="99"/>
                  <a:pt x="96" y="95"/>
                </a:cubicBezTo>
                <a:cubicBezTo>
                  <a:pt x="97" y="92"/>
                  <a:pt x="99" y="91"/>
                  <a:pt x="99" y="88"/>
                </a:cubicBezTo>
                <a:cubicBezTo>
                  <a:pt x="98" y="85"/>
                  <a:pt x="96" y="83"/>
                  <a:pt x="98" y="80"/>
                </a:cubicBezTo>
                <a:cubicBezTo>
                  <a:pt x="99" y="78"/>
                  <a:pt x="103" y="75"/>
                  <a:pt x="106" y="72"/>
                </a:cubicBezTo>
                <a:cubicBezTo>
                  <a:pt x="109" y="68"/>
                  <a:pt x="113" y="64"/>
                  <a:pt x="113" y="61"/>
                </a:cubicBezTo>
                <a:cubicBezTo>
                  <a:pt x="112" y="58"/>
                  <a:pt x="108" y="53"/>
                  <a:pt x="113" y="49"/>
                </a:cubicBezTo>
                <a:cubicBezTo>
                  <a:pt x="119" y="46"/>
                  <a:pt x="121" y="43"/>
                  <a:pt x="123" y="44"/>
                </a:cubicBezTo>
                <a:cubicBezTo>
                  <a:pt x="125" y="46"/>
                  <a:pt x="133" y="45"/>
                  <a:pt x="132" y="43"/>
                </a:cubicBezTo>
                <a:cubicBezTo>
                  <a:pt x="130" y="41"/>
                  <a:pt x="121" y="34"/>
                  <a:pt x="119" y="31"/>
                </a:cubicBezTo>
                <a:cubicBezTo>
                  <a:pt x="118" y="28"/>
                  <a:pt x="119" y="26"/>
                  <a:pt x="118" y="24"/>
                </a:cubicBezTo>
                <a:cubicBezTo>
                  <a:pt x="116" y="21"/>
                  <a:pt x="109" y="12"/>
                  <a:pt x="111" y="10"/>
                </a:cubicBezTo>
                <a:cubicBezTo>
                  <a:pt x="112" y="8"/>
                  <a:pt x="118" y="14"/>
                  <a:pt x="117" y="11"/>
                </a:cubicBezTo>
                <a:cubicBezTo>
                  <a:pt x="116" y="7"/>
                  <a:pt x="112" y="8"/>
                  <a:pt x="114" y="4"/>
                </a:cubicBezTo>
                <a:cubicBezTo>
                  <a:pt x="115" y="3"/>
                  <a:pt x="116" y="2"/>
                  <a:pt x="117" y="2"/>
                </a:cubicBezTo>
                <a:cubicBezTo>
                  <a:pt x="110" y="1"/>
                  <a:pt x="96" y="0"/>
                  <a:pt x="93" y="0"/>
                </a:cubicBezTo>
                <a:cubicBezTo>
                  <a:pt x="90" y="0"/>
                  <a:pt x="89" y="2"/>
                  <a:pt x="87"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8" name="Freeform 804"/>
          <p:cNvSpPr>
            <a:spLocks/>
          </p:cNvSpPr>
          <p:nvPr/>
        </p:nvSpPr>
        <p:spPr bwMode="auto">
          <a:xfrm>
            <a:off x="2269881" y="3834217"/>
            <a:ext cx="175846" cy="155366"/>
          </a:xfrm>
          <a:custGeom>
            <a:avLst/>
            <a:gdLst>
              <a:gd name="T0" fmla="*/ 2147483647 w 128"/>
              <a:gd name="T1" fmla="*/ 2147483647 h 84"/>
              <a:gd name="T2" fmla="*/ 2147483647 w 128"/>
              <a:gd name="T3" fmla="*/ 2147483647 h 84"/>
              <a:gd name="T4" fmla="*/ 2147483647 w 128"/>
              <a:gd name="T5" fmla="*/ 2147483647 h 84"/>
              <a:gd name="T6" fmla="*/ 2147483647 w 128"/>
              <a:gd name="T7" fmla="*/ 2147483647 h 84"/>
              <a:gd name="T8" fmla="*/ 2147483647 w 128"/>
              <a:gd name="T9" fmla="*/ 2147483647 h 84"/>
              <a:gd name="T10" fmla="*/ 2147483647 w 128"/>
              <a:gd name="T11" fmla="*/ 2147483647 h 84"/>
              <a:gd name="T12" fmla="*/ 2147483647 w 128"/>
              <a:gd name="T13" fmla="*/ 2147483647 h 84"/>
              <a:gd name="T14" fmla="*/ 2147483647 w 128"/>
              <a:gd name="T15" fmla="*/ 2147483647 h 84"/>
              <a:gd name="T16" fmla="*/ 2147483647 w 128"/>
              <a:gd name="T17" fmla="*/ 2147483647 h 84"/>
              <a:gd name="T18" fmla="*/ 2147483647 w 128"/>
              <a:gd name="T19" fmla="*/ 2147483647 h 84"/>
              <a:gd name="T20" fmla="*/ 2147483647 w 128"/>
              <a:gd name="T21" fmla="*/ 2147483647 h 84"/>
              <a:gd name="T22" fmla="*/ 2147483647 w 128"/>
              <a:gd name="T23" fmla="*/ 2147483647 h 84"/>
              <a:gd name="T24" fmla="*/ 2147483647 w 128"/>
              <a:gd name="T25" fmla="*/ 2147483647 h 84"/>
              <a:gd name="T26" fmla="*/ 2147483647 w 128"/>
              <a:gd name="T27" fmla="*/ 2147483647 h 84"/>
              <a:gd name="T28" fmla="*/ 2147483647 w 128"/>
              <a:gd name="T29" fmla="*/ 2147483647 h 84"/>
              <a:gd name="T30" fmla="*/ 2147483647 w 128"/>
              <a:gd name="T31" fmla="*/ 2147483647 h 84"/>
              <a:gd name="T32" fmla="*/ 2147483647 w 128"/>
              <a:gd name="T33" fmla="*/ 2147483647 h 84"/>
              <a:gd name="T34" fmla="*/ 2147483647 w 128"/>
              <a:gd name="T35" fmla="*/ 2147483647 h 84"/>
              <a:gd name="T36" fmla="*/ 2147483647 w 128"/>
              <a:gd name="T37" fmla="*/ 2147483647 h 84"/>
              <a:gd name="T38" fmla="*/ 2147483647 w 128"/>
              <a:gd name="T39" fmla="*/ 2147483647 h 84"/>
              <a:gd name="T40" fmla="*/ 2147483647 w 128"/>
              <a:gd name="T41" fmla="*/ 2147483647 h 84"/>
              <a:gd name="T42" fmla="*/ 2147483647 w 128"/>
              <a:gd name="T43" fmla="*/ 2147483647 h 84"/>
              <a:gd name="T44" fmla="*/ 2147483647 w 128"/>
              <a:gd name="T45" fmla="*/ 2147483647 h 84"/>
              <a:gd name="T46" fmla="*/ 2147483647 w 128"/>
              <a:gd name="T47" fmla="*/ 2147483647 h 84"/>
              <a:gd name="T48" fmla="*/ 2147483647 w 128"/>
              <a:gd name="T49" fmla="*/ 2147483647 h 84"/>
              <a:gd name="T50" fmla="*/ 2147483647 w 128"/>
              <a:gd name="T51" fmla="*/ 2147483647 h 84"/>
              <a:gd name="T52" fmla="*/ 2147483647 w 128"/>
              <a:gd name="T53" fmla="*/ 2147483647 h 84"/>
              <a:gd name="T54" fmla="*/ 2147483647 w 128"/>
              <a:gd name="T55" fmla="*/ 2147483647 h 84"/>
              <a:gd name="T56" fmla="*/ 2147483647 w 128"/>
              <a:gd name="T57" fmla="*/ 2147483647 h 84"/>
              <a:gd name="T58" fmla="*/ 2147483647 w 128"/>
              <a:gd name="T59" fmla="*/ 2147483647 h 84"/>
              <a:gd name="T60" fmla="*/ 0 w 128"/>
              <a:gd name="T61" fmla="*/ 2147483647 h 84"/>
              <a:gd name="T62" fmla="*/ 2147483647 w 128"/>
              <a:gd name="T63" fmla="*/ 2147483647 h 84"/>
              <a:gd name="T64" fmla="*/ 2147483647 w 128"/>
              <a:gd name="T65" fmla="*/ 2147483647 h 84"/>
              <a:gd name="T66" fmla="*/ 2147483647 w 128"/>
              <a:gd name="T67" fmla="*/ 2147483647 h 84"/>
              <a:gd name="T68" fmla="*/ 2147483647 w 128"/>
              <a:gd name="T69" fmla="*/ 2147483647 h 84"/>
              <a:gd name="T70" fmla="*/ 2147483647 w 128"/>
              <a:gd name="T71" fmla="*/ 2147483647 h 84"/>
              <a:gd name="T72" fmla="*/ 2147483647 w 128"/>
              <a:gd name="T73" fmla="*/ 2147483647 h 84"/>
              <a:gd name="T74" fmla="*/ 2147483647 w 128"/>
              <a:gd name="T75" fmla="*/ 2147483647 h 84"/>
              <a:gd name="T76" fmla="*/ 2147483647 w 128"/>
              <a:gd name="T77" fmla="*/ 2147483647 h 84"/>
              <a:gd name="T78" fmla="*/ 2147483647 w 128"/>
              <a:gd name="T79" fmla="*/ 2147483647 h 84"/>
              <a:gd name="T80" fmla="*/ 2147483647 w 128"/>
              <a:gd name="T81" fmla="*/ 2147483647 h 84"/>
              <a:gd name="T82" fmla="*/ 2147483647 w 128"/>
              <a:gd name="T83" fmla="*/ 2147483647 h 84"/>
              <a:gd name="T84" fmla="*/ 2147483647 w 128"/>
              <a:gd name="T85" fmla="*/ 2147483647 h 84"/>
              <a:gd name="T86" fmla="*/ 2147483647 w 128"/>
              <a:gd name="T87" fmla="*/ 2147483647 h 84"/>
              <a:gd name="T88" fmla="*/ 2147483647 w 128"/>
              <a:gd name="T89" fmla="*/ 2147483647 h 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8"/>
              <a:gd name="T136" fmla="*/ 0 h 84"/>
              <a:gd name="T137" fmla="*/ 128 w 128"/>
              <a:gd name="T138" fmla="*/ 84 h 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8" h="84">
                <a:moveTo>
                  <a:pt x="119" y="26"/>
                </a:moveTo>
                <a:cubicBezTo>
                  <a:pt x="123" y="26"/>
                  <a:pt x="128" y="24"/>
                  <a:pt x="126" y="22"/>
                </a:cubicBezTo>
                <a:cubicBezTo>
                  <a:pt x="123" y="21"/>
                  <a:pt x="118" y="16"/>
                  <a:pt x="116" y="17"/>
                </a:cubicBezTo>
                <a:cubicBezTo>
                  <a:pt x="113" y="18"/>
                  <a:pt x="111" y="20"/>
                  <a:pt x="111" y="18"/>
                </a:cubicBezTo>
                <a:cubicBezTo>
                  <a:pt x="110" y="16"/>
                  <a:pt x="112" y="14"/>
                  <a:pt x="110" y="15"/>
                </a:cubicBezTo>
                <a:cubicBezTo>
                  <a:pt x="108" y="15"/>
                  <a:pt x="107" y="17"/>
                  <a:pt x="107" y="15"/>
                </a:cubicBezTo>
                <a:cubicBezTo>
                  <a:pt x="107" y="13"/>
                  <a:pt x="107" y="7"/>
                  <a:pt x="104" y="6"/>
                </a:cubicBezTo>
                <a:cubicBezTo>
                  <a:pt x="102" y="4"/>
                  <a:pt x="98" y="0"/>
                  <a:pt x="97" y="2"/>
                </a:cubicBezTo>
                <a:cubicBezTo>
                  <a:pt x="96" y="5"/>
                  <a:pt x="94" y="5"/>
                  <a:pt x="94" y="4"/>
                </a:cubicBezTo>
                <a:cubicBezTo>
                  <a:pt x="94" y="2"/>
                  <a:pt x="95" y="0"/>
                  <a:pt x="92" y="3"/>
                </a:cubicBezTo>
                <a:cubicBezTo>
                  <a:pt x="90" y="5"/>
                  <a:pt x="83" y="14"/>
                  <a:pt x="81" y="16"/>
                </a:cubicBezTo>
                <a:cubicBezTo>
                  <a:pt x="79" y="18"/>
                  <a:pt x="74" y="23"/>
                  <a:pt x="75" y="25"/>
                </a:cubicBezTo>
                <a:cubicBezTo>
                  <a:pt x="76" y="26"/>
                  <a:pt x="78" y="26"/>
                  <a:pt x="75" y="27"/>
                </a:cubicBezTo>
                <a:cubicBezTo>
                  <a:pt x="72" y="28"/>
                  <a:pt x="66" y="29"/>
                  <a:pt x="63" y="30"/>
                </a:cubicBezTo>
                <a:cubicBezTo>
                  <a:pt x="62" y="31"/>
                  <a:pt x="61" y="32"/>
                  <a:pt x="60" y="33"/>
                </a:cubicBezTo>
                <a:cubicBezTo>
                  <a:pt x="62" y="36"/>
                  <a:pt x="67" y="42"/>
                  <a:pt x="68" y="41"/>
                </a:cubicBezTo>
                <a:cubicBezTo>
                  <a:pt x="69" y="40"/>
                  <a:pt x="69" y="33"/>
                  <a:pt x="70" y="33"/>
                </a:cubicBezTo>
                <a:cubicBezTo>
                  <a:pt x="70" y="34"/>
                  <a:pt x="76" y="35"/>
                  <a:pt x="75" y="34"/>
                </a:cubicBezTo>
                <a:cubicBezTo>
                  <a:pt x="75" y="34"/>
                  <a:pt x="74" y="30"/>
                  <a:pt x="73" y="28"/>
                </a:cubicBezTo>
                <a:cubicBezTo>
                  <a:pt x="74" y="30"/>
                  <a:pt x="75" y="34"/>
                  <a:pt x="75" y="34"/>
                </a:cubicBezTo>
                <a:cubicBezTo>
                  <a:pt x="76" y="35"/>
                  <a:pt x="70" y="34"/>
                  <a:pt x="70" y="33"/>
                </a:cubicBezTo>
                <a:cubicBezTo>
                  <a:pt x="69" y="33"/>
                  <a:pt x="69" y="40"/>
                  <a:pt x="68" y="41"/>
                </a:cubicBezTo>
                <a:cubicBezTo>
                  <a:pt x="67" y="42"/>
                  <a:pt x="62" y="36"/>
                  <a:pt x="60" y="33"/>
                </a:cubicBezTo>
                <a:cubicBezTo>
                  <a:pt x="58" y="34"/>
                  <a:pt x="56" y="36"/>
                  <a:pt x="55" y="37"/>
                </a:cubicBezTo>
                <a:cubicBezTo>
                  <a:pt x="53" y="39"/>
                  <a:pt x="45" y="51"/>
                  <a:pt x="42" y="51"/>
                </a:cubicBezTo>
                <a:cubicBezTo>
                  <a:pt x="39" y="52"/>
                  <a:pt x="26" y="55"/>
                  <a:pt x="24" y="57"/>
                </a:cubicBezTo>
                <a:cubicBezTo>
                  <a:pt x="22" y="60"/>
                  <a:pt x="17" y="70"/>
                  <a:pt x="19" y="71"/>
                </a:cubicBezTo>
                <a:cubicBezTo>
                  <a:pt x="21" y="72"/>
                  <a:pt x="24" y="74"/>
                  <a:pt x="22" y="74"/>
                </a:cubicBezTo>
                <a:cubicBezTo>
                  <a:pt x="19" y="73"/>
                  <a:pt x="13" y="73"/>
                  <a:pt x="11" y="71"/>
                </a:cubicBezTo>
                <a:cubicBezTo>
                  <a:pt x="8" y="70"/>
                  <a:pt x="5" y="69"/>
                  <a:pt x="3" y="67"/>
                </a:cubicBezTo>
                <a:cubicBezTo>
                  <a:pt x="2" y="67"/>
                  <a:pt x="1" y="66"/>
                  <a:pt x="0" y="66"/>
                </a:cubicBezTo>
                <a:cubicBezTo>
                  <a:pt x="1" y="70"/>
                  <a:pt x="2" y="73"/>
                  <a:pt x="4" y="74"/>
                </a:cubicBezTo>
                <a:cubicBezTo>
                  <a:pt x="7" y="77"/>
                  <a:pt x="13" y="84"/>
                  <a:pt x="15" y="82"/>
                </a:cubicBezTo>
                <a:cubicBezTo>
                  <a:pt x="17" y="80"/>
                  <a:pt x="17" y="80"/>
                  <a:pt x="22" y="80"/>
                </a:cubicBezTo>
                <a:cubicBezTo>
                  <a:pt x="27" y="80"/>
                  <a:pt x="30" y="80"/>
                  <a:pt x="32" y="78"/>
                </a:cubicBezTo>
                <a:cubicBezTo>
                  <a:pt x="33" y="77"/>
                  <a:pt x="37" y="72"/>
                  <a:pt x="41" y="72"/>
                </a:cubicBezTo>
                <a:cubicBezTo>
                  <a:pt x="45" y="72"/>
                  <a:pt x="51" y="76"/>
                  <a:pt x="55" y="75"/>
                </a:cubicBezTo>
                <a:cubicBezTo>
                  <a:pt x="59" y="74"/>
                  <a:pt x="67" y="70"/>
                  <a:pt x="68" y="67"/>
                </a:cubicBezTo>
                <a:cubicBezTo>
                  <a:pt x="69" y="63"/>
                  <a:pt x="73" y="54"/>
                  <a:pt x="75" y="53"/>
                </a:cubicBezTo>
                <a:cubicBezTo>
                  <a:pt x="77" y="52"/>
                  <a:pt x="77" y="49"/>
                  <a:pt x="78" y="44"/>
                </a:cubicBezTo>
                <a:cubicBezTo>
                  <a:pt x="80" y="38"/>
                  <a:pt x="81" y="36"/>
                  <a:pt x="84" y="36"/>
                </a:cubicBezTo>
                <a:cubicBezTo>
                  <a:pt x="87" y="36"/>
                  <a:pt x="101" y="37"/>
                  <a:pt x="108" y="38"/>
                </a:cubicBezTo>
                <a:cubicBezTo>
                  <a:pt x="112" y="36"/>
                  <a:pt x="118" y="35"/>
                  <a:pt x="116" y="33"/>
                </a:cubicBezTo>
                <a:cubicBezTo>
                  <a:pt x="114" y="31"/>
                  <a:pt x="112" y="29"/>
                  <a:pt x="113" y="28"/>
                </a:cubicBezTo>
                <a:cubicBezTo>
                  <a:pt x="113" y="26"/>
                  <a:pt x="114" y="26"/>
                  <a:pt x="119" y="2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19" name="Freeform 805"/>
          <p:cNvSpPr>
            <a:spLocks/>
          </p:cNvSpPr>
          <p:nvPr/>
        </p:nvSpPr>
        <p:spPr bwMode="auto">
          <a:xfrm>
            <a:off x="1913793" y="3296300"/>
            <a:ext cx="55685" cy="45437"/>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2147483647 w 41"/>
              <a:gd name="T17" fmla="*/ 2147483647 h 24"/>
              <a:gd name="T18" fmla="*/ 2147483647 w 41"/>
              <a:gd name="T19" fmla="*/ 2147483647 h 24"/>
              <a:gd name="T20" fmla="*/ 2147483647 w 41"/>
              <a:gd name="T21" fmla="*/ 2147483647 h 24"/>
              <a:gd name="T22" fmla="*/ 2147483647 w 41"/>
              <a:gd name="T23" fmla="*/ 214748364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24"/>
              <a:gd name="T38" fmla="*/ 41 w 4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24">
                <a:moveTo>
                  <a:pt x="2" y="19"/>
                </a:moveTo>
                <a:cubicBezTo>
                  <a:pt x="4" y="22"/>
                  <a:pt x="7" y="20"/>
                  <a:pt x="9" y="22"/>
                </a:cubicBezTo>
                <a:cubicBezTo>
                  <a:pt x="11" y="24"/>
                  <a:pt x="15" y="20"/>
                  <a:pt x="19" y="21"/>
                </a:cubicBezTo>
                <a:cubicBezTo>
                  <a:pt x="23" y="21"/>
                  <a:pt x="25" y="24"/>
                  <a:pt x="31" y="22"/>
                </a:cubicBezTo>
                <a:cubicBezTo>
                  <a:pt x="36" y="20"/>
                  <a:pt x="41" y="24"/>
                  <a:pt x="39" y="19"/>
                </a:cubicBezTo>
                <a:cubicBezTo>
                  <a:pt x="37" y="15"/>
                  <a:pt x="34" y="14"/>
                  <a:pt x="34" y="11"/>
                </a:cubicBezTo>
                <a:cubicBezTo>
                  <a:pt x="34" y="7"/>
                  <a:pt x="35" y="5"/>
                  <a:pt x="35" y="5"/>
                </a:cubicBezTo>
                <a:cubicBezTo>
                  <a:pt x="32" y="4"/>
                  <a:pt x="27" y="7"/>
                  <a:pt x="25" y="6"/>
                </a:cubicBezTo>
                <a:cubicBezTo>
                  <a:pt x="22" y="6"/>
                  <a:pt x="21" y="3"/>
                  <a:pt x="18" y="2"/>
                </a:cubicBezTo>
                <a:cubicBezTo>
                  <a:pt x="15" y="0"/>
                  <a:pt x="14" y="0"/>
                  <a:pt x="12" y="1"/>
                </a:cubicBezTo>
                <a:cubicBezTo>
                  <a:pt x="11" y="2"/>
                  <a:pt x="3" y="9"/>
                  <a:pt x="1" y="11"/>
                </a:cubicBezTo>
                <a:cubicBezTo>
                  <a:pt x="1" y="11"/>
                  <a:pt x="0" y="16"/>
                  <a:pt x="2"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0" name="Freeform 806"/>
          <p:cNvSpPr>
            <a:spLocks/>
          </p:cNvSpPr>
          <p:nvPr/>
        </p:nvSpPr>
        <p:spPr bwMode="auto">
          <a:xfrm>
            <a:off x="1765789" y="3240603"/>
            <a:ext cx="137746" cy="111394"/>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0 h 60"/>
              <a:gd name="T54" fmla="*/ 2147483647 w 100"/>
              <a:gd name="T55" fmla="*/ 2147483647 h 60"/>
              <a:gd name="T56" fmla="*/ 2147483647 w 100"/>
              <a:gd name="T57" fmla="*/ 2147483647 h 60"/>
              <a:gd name="T58" fmla="*/ 2147483647 w 100"/>
              <a:gd name="T59" fmla="*/ 2147483647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60"/>
              <a:gd name="T92" fmla="*/ 100 w 100"/>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60">
                <a:moveTo>
                  <a:pt x="4" y="9"/>
                </a:moveTo>
                <a:cubicBezTo>
                  <a:pt x="2" y="11"/>
                  <a:pt x="4" y="12"/>
                  <a:pt x="3" y="16"/>
                </a:cubicBezTo>
                <a:cubicBezTo>
                  <a:pt x="1" y="20"/>
                  <a:pt x="0" y="20"/>
                  <a:pt x="2" y="23"/>
                </a:cubicBezTo>
                <a:cubicBezTo>
                  <a:pt x="3" y="26"/>
                  <a:pt x="13" y="31"/>
                  <a:pt x="17" y="34"/>
                </a:cubicBezTo>
                <a:cubicBezTo>
                  <a:pt x="20" y="37"/>
                  <a:pt x="19" y="38"/>
                  <a:pt x="22" y="39"/>
                </a:cubicBezTo>
                <a:cubicBezTo>
                  <a:pt x="26" y="39"/>
                  <a:pt x="28" y="37"/>
                  <a:pt x="32" y="39"/>
                </a:cubicBezTo>
                <a:cubicBezTo>
                  <a:pt x="35" y="40"/>
                  <a:pt x="39" y="43"/>
                  <a:pt x="41" y="43"/>
                </a:cubicBezTo>
                <a:cubicBezTo>
                  <a:pt x="43" y="43"/>
                  <a:pt x="46" y="43"/>
                  <a:pt x="49" y="43"/>
                </a:cubicBezTo>
                <a:cubicBezTo>
                  <a:pt x="51" y="43"/>
                  <a:pt x="53" y="45"/>
                  <a:pt x="56" y="47"/>
                </a:cubicBezTo>
                <a:cubicBezTo>
                  <a:pt x="59" y="50"/>
                  <a:pt x="65" y="51"/>
                  <a:pt x="67" y="51"/>
                </a:cubicBezTo>
                <a:cubicBezTo>
                  <a:pt x="69" y="51"/>
                  <a:pt x="73" y="54"/>
                  <a:pt x="77" y="56"/>
                </a:cubicBezTo>
                <a:cubicBezTo>
                  <a:pt x="80" y="58"/>
                  <a:pt x="81" y="55"/>
                  <a:pt x="84" y="54"/>
                </a:cubicBezTo>
                <a:cubicBezTo>
                  <a:pt x="86" y="53"/>
                  <a:pt x="86" y="55"/>
                  <a:pt x="89" y="58"/>
                </a:cubicBezTo>
                <a:cubicBezTo>
                  <a:pt x="92" y="60"/>
                  <a:pt x="96" y="56"/>
                  <a:pt x="98" y="55"/>
                </a:cubicBezTo>
                <a:cubicBezTo>
                  <a:pt x="100" y="55"/>
                  <a:pt x="97" y="46"/>
                  <a:pt x="97" y="44"/>
                </a:cubicBezTo>
                <a:cubicBezTo>
                  <a:pt x="98" y="42"/>
                  <a:pt x="99" y="38"/>
                  <a:pt x="99" y="38"/>
                </a:cubicBezTo>
                <a:cubicBezTo>
                  <a:pt x="96" y="38"/>
                  <a:pt x="87" y="39"/>
                  <a:pt x="85" y="37"/>
                </a:cubicBezTo>
                <a:cubicBezTo>
                  <a:pt x="83" y="34"/>
                  <a:pt x="83" y="34"/>
                  <a:pt x="81" y="35"/>
                </a:cubicBezTo>
                <a:cubicBezTo>
                  <a:pt x="79" y="35"/>
                  <a:pt x="78" y="37"/>
                  <a:pt x="76" y="35"/>
                </a:cubicBezTo>
                <a:cubicBezTo>
                  <a:pt x="74" y="34"/>
                  <a:pt x="71" y="31"/>
                  <a:pt x="70" y="31"/>
                </a:cubicBezTo>
                <a:cubicBezTo>
                  <a:pt x="69" y="31"/>
                  <a:pt x="65" y="36"/>
                  <a:pt x="64" y="33"/>
                </a:cubicBezTo>
                <a:cubicBezTo>
                  <a:pt x="62" y="30"/>
                  <a:pt x="60" y="28"/>
                  <a:pt x="60" y="28"/>
                </a:cubicBezTo>
                <a:cubicBezTo>
                  <a:pt x="60" y="28"/>
                  <a:pt x="54" y="27"/>
                  <a:pt x="51" y="23"/>
                </a:cubicBezTo>
                <a:cubicBezTo>
                  <a:pt x="49" y="20"/>
                  <a:pt x="49" y="19"/>
                  <a:pt x="45" y="19"/>
                </a:cubicBezTo>
                <a:cubicBezTo>
                  <a:pt x="42" y="19"/>
                  <a:pt x="42" y="19"/>
                  <a:pt x="39" y="16"/>
                </a:cubicBezTo>
                <a:cubicBezTo>
                  <a:pt x="35" y="12"/>
                  <a:pt x="32" y="10"/>
                  <a:pt x="30" y="8"/>
                </a:cubicBezTo>
                <a:cubicBezTo>
                  <a:pt x="27" y="5"/>
                  <a:pt x="26" y="0"/>
                  <a:pt x="22" y="0"/>
                </a:cubicBezTo>
                <a:cubicBezTo>
                  <a:pt x="19" y="0"/>
                  <a:pt x="16" y="0"/>
                  <a:pt x="16" y="3"/>
                </a:cubicBezTo>
                <a:cubicBezTo>
                  <a:pt x="16" y="6"/>
                  <a:pt x="15" y="7"/>
                  <a:pt x="12" y="5"/>
                </a:cubicBezTo>
                <a:cubicBezTo>
                  <a:pt x="12" y="8"/>
                  <a:pt x="6" y="7"/>
                  <a:pt x="4"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1" name="Freeform 807"/>
          <p:cNvSpPr>
            <a:spLocks/>
          </p:cNvSpPr>
          <p:nvPr/>
        </p:nvSpPr>
        <p:spPr bwMode="auto">
          <a:xfrm>
            <a:off x="2137996" y="3651003"/>
            <a:ext cx="99646" cy="109928"/>
          </a:xfrm>
          <a:custGeom>
            <a:avLst/>
            <a:gdLst>
              <a:gd name="T0" fmla="*/ 2147483647 w 73"/>
              <a:gd name="T1" fmla="*/ 2147483647 h 61"/>
              <a:gd name="T2" fmla="*/ 2147483647 w 73"/>
              <a:gd name="T3" fmla="*/ 2147483647 h 61"/>
              <a:gd name="T4" fmla="*/ 2147483647 w 73"/>
              <a:gd name="T5" fmla="*/ 2147483647 h 61"/>
              <a:gd name="T6" fmla="*/ 2147483647 w 73"/>
              <a:gd name="T7" fmla="*/ 2147483647 h 61"/>
              <a:gd name="T8" fmla="*/ 2147483647 w 73"/>
              <a:gd name="T9" fmla="*/ 2147483647 h 61"/>
              <a:gd name="T10" fmla="*/ 2147483647 w 73"/>
              <a:gd name="T11" fmla="*/ 2147483647 h 61"/>
              <a:gd name="T12" fmla="*/ 2147483647 w 73"/>
              <a:gd name="T13" fmla="*/ 2147483647 h 61"/>
              <a:gd name="T14" fmla="*/ 2147483647 w 73"/>
              <a:gd name="T15" fmla="*/ 2147483647 h 61"/>
              <a:gd name="T16" fmla="*/ 2147483647 w 73"/>
              <a:gd name="T17" fmla="*/ 2147483647 h 61"/>
              <a:gd name="T18" fmla="*/ 2147483647 w 73"/>
              <a:gd name="T19" fmla="*/ 2147483647 h 61"/>
              <a:gd name="T20" fmla="*/ 2147483647 w 73"/>
              <a:gd name="T21" fmla="*/ 2147483647 h 61"/>
              <a:gd name="T22" fmla="*/ 2147483647 w 73"/>
              <a:gd name="T23" fmla="*/ 2147483647 h 61"/>
              <a:gd name="T24" fmla="*/ 2147483647 w 73"/>
              <a:gd name="T25" fmla="*/ 2147483647 h 61"/>
              <a:gd name="T26" fmla="*/ 2147483647 w 73"/>
              <a:gd name="T27" fmla="*/ 2147483647 h 61"/>
              <a:gd name="T28" fmla="*/ 2147483647 w 73"/>
              <a:gd name="T29" fmla="*/ 2147483647 h 61"/>
              <a:gd name="T30" fmla="*/ 2147483647 w 73"/>
              <a:gd name="T31" fmla="*/ 2147483647 h 61"/>
              <a:gd name="T32" fmla="*/ 2147483647 w 73"/>
              <a:gd name="T33" fmla="*/ 2147483647 h 61"/>
              <a:gd name="T34" fmla="*/ 2147483647 w 73"/>
              <a:gd name="T35" fmla="*/ 2147483647 h 61"/>
              <a:gd name="T36" fmla="*/ 2147483647 w 73"/>
              <a:gd name="T37" fmla="*/ 2147483647 h 61"/>
              <a:gd name="T38" fmla="*/ 2147483647 w 73"/>
              <a:gd name="T39" fmla="*/ 2147483647 h 61"/>
              <a:gd name="T40" fmla="*/ 2147483647 w 73"/>
              <a:gd name="T41" fmla="*/ 2147483647 h 61"/>
              <a:gd name="T42" fmla="*/ 2147483647 w 73"/>
              <a:gd name="T43" fmla="*/ 2147483647 h 61"/>
              <a:gd name="T44" fmla="*/ 2147483647 w 73"/>
              <a:gd name="T45" fmla="*/ 2147483647 h 61"/>
              <a:gd name="T46" fmla="*/ 2147483647 w 73"/>
              <a:gd name="T47" fmla="*/ 2147483647 h 61"/>
              <a:gd name="T48" fmla="*/ 2147483647 w 73"/>
              <a:gd name="T49" fmla="*/ 2147483647 h 61"/>
              <a:gd name="T50" fmla="*/ 2147483647 w 73"/>
              <a:gd name="T51" fmla="*/ 2147483647 h 61"/>
              <a:gd name="T52" fmla="*/ 2147483647 w 73"/>
              <a:gd name="T53" fmla="*/ 2147483647 h 61"/>
              <a:gd name="T54" fmla="*/ 2147483647 w 73"/>
              <a:gd name="T55" fmla="*/ 2147483647 h 61"/>
              <a:gd name="T56" fmla="*/ 2147483647 w 73"/>
              <a:gd name="T57" fmla="*/ 2147483647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3"/>
              <a:gd name="T88" fmla="*/ 0 h 61"/>
              <a:gd name="T89" fmla="*/ 73 w 73"/>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3" h="61">
                <a:moveTo>
                  <a:pt x="37" y="50"/>
                </a:move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cubicBezTo>
                  <a:pt x="11" y="37"/>
                  <a:pt x="12" y="42"/>
                  <a:pt x="12" y="45"/>
                </a:cubicBezTo>
                <a:cubicBezTo>
                  <a:pt x="13" y="48"/>
                  <a:pt x="14" y="49"/>
                  <a:pt x="15" y="48"/>
                </a:cubicBezTo>
                <a:cubicBezTo>
                  <a:pt x="16" y="47"/>
                  <a:pt x="18" y="48"/>
                  <a:pt x="18" y="50"/>
                </a:cubicBezTo>
                <a:cubicBezTo>
                  <a:pt x="18" y="52"/>
                  <a:pt x="17" y="53"/>
                  <a:pt x="19" y="53"/>
                </a:cubicBezTo>
                <a:cubicBezTo>
                  <a:pt x="22" y="53"/>
                  <a:pt x="22" y="55"/>
                  <a:pt x="22" y="56"/>
                </a:cubicBezTo>
                <a:cubicBezTo>
                  <a:pt x="22" y="57"/>
                  <a:pt x="22" y="61"/>
                  <a:pt x="23" y="59"/>
                </a:cubicBezTo>
                <a:cubicBezTo>
                  <a:pt x="25" y="56"/>
                  <a:pt x="27" y="53"/>
                  <a:pt x="29" y="55"/>
                </a:cubicBezTo>
                <a:cubicBezTo>
                  <a:pt x="29" y="55"/>
                  <a:pt x="29" y="55"/>
                  <a:pt x="29" y="55"/>
                </a:cubicBezTo>
                <a:cubicBezTo>
                  <a:pt x="32" y="52"/>
                  <a:pt x="37" y="51"/>
                  <a:pt x="37" y="5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2" name="Freeform 808"/>
          <p:cNvSpPr>
            <a:spLocks/>
          </p:cNvSpPr>
          <p:nvPr/>
        </p:nvSpPr>
        <p:spPr bwMode="auto">
          <a:xfrm>
            <a:off x="2099896" y="3845942"/>
            <a:ext cx="76200" cy="128983"/>
          </a:xfrm>
          <a:custGeom>
            <a:avLst/>
            <a:gdLst>
              <a:gd name="T0" fmla="*/ 2147483647 w 56"/>
              <a:gd name="T1" fmla="*/ 2147483647 h 71"/>
              <a:gd name="T2" fmla="*/ 2147483647 w 56"/>
              <a:gd name="T3" fmla="*/ 2147483647 h 71"/>
              <a:gd name="T4" fmla="*/ 2147483647 w 56"/>
              <a:gd name="T5" fmla="*/ 2147483647 h 71"/>
              <a:gd name="T6" fmla="*/ 2147483647 w 56"/>
              <a:gd name="T7" fmla="*/ 2147483647 h 71"/>
              <a:gd name="T8" fmla="*/ 0 w 56"/>
              <a:gd name="T9" fmla="*/ 0 h 71"/>
              <a:gd name="T10" fmla="*/ 2147483647 w 56"/>
              <a:gd name="T11" fmla="*/ 2147483647 h 71"/>
              <a:gd name="T12" fmla="*/ 2147483647 w 56"/>
              <a:gd name="T13" fmla="*/ 2147483647 h 71"/>
              <a:gd name="T14" fmla="*/ 2147483647 w 56"/>
              <a:gd name="T15" fmla="*/ 2147483647 h 71"/>
              <a:gd name="T16" fmla="*/ 2147483647 w 56"/>
              <a:gd name="T17" fmla="*/ 2147483647 h 71"/>
              <a:gd name="T18" fmla="*/ 2147483647 w 56"/>
              <a:gd name="T19" fmla="*/ 2147483647 h 71"/>
              <a:gd name="T20" fmla="*/ 2147483647 w 56"/>
              <a:gd name="T21" fmla="*/ 2147483647 h 71"/>
              <a:gd name="T22" fmla="*/ 2147483647 w 56"/>
              <a:gd name="T23" fmla="*/ 2147483647 h 71"/>
              <a:gd name="T24" fmla="*/ 2147483647 w 56"/>
              <a:gd name="T25" fmla="*/ 2147483647 h 71"/>
              <a:gd name="T26" fmla="*/ 2147483647 w 56"/>
              <a:gd name="T27" fmla="*/ 2147483647 h 71"/>
              <a:gd name="T28" fmla="*/ 2147483647 w 56"/>
              <a:gd name="T29" fmla="*/ 2147483647 h 71"/>
              <a:gd name="T30" fmla="*/ 2147483647 w 56"/>
              <a:gd name="T31" fmla="*/ 2147483647 h 71"/>
              <a:gd name="T32" fmla="*/ 2147483647 w 56"/>
              <a:gd name="T33" fmla="*/ 2147483647 h 71"/>
              <a:gd name="T34" fmla="*/ 2147483647 w 56"/>
              <a:gd name="T35" fmla="*/ 2147483647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71"/>
              <a:gd name="T56" fmla="*/ 56 w 56"/>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71">
                <a:moveTo>
                  <a:pt x="25" y="8"/>
                </a:moveTo>
                <a:cubicBezTo>
                  <a:pt x="23" y="11"/>
                  <a:pt x="19" y="12"/>
                  <a:pt x="19" y="10"/>
                </a:cubicBezTo>
                <a:cubicBezTo>
                  <a:pt x="18" y="9"/>
                  <a:pt x="15" y="15"/>
                  <a:pt x="14" y="12"/>
                </a:cubicBezTo>
                <a:cubicBezTo>
                  <a:pt x="13" y="9"/>
                  <a:pt x="15" y="8"/>
                  <a:pt x="12" y="5"/>
                </a:cubicBezTo>
                <a:cubicBezTo>
                  <a:pt x="10" y="2"/>
                  <a:pt x="5" y="0"/>
                  <a:pt x="0" y="0"/>
                </a:cubicBezTo>
                <a:cubicBezTo>
                  <a:pt x="0" y="0"/>
                  <a:pt x="0" y="1"/>
                  <a:pt x="1" y="1"/>
                </a:cubicBezTo>
                <a:cubicBezTo>
                  <a:pt x="3" y="5"/>
                  <a:pt x="3" y="17"/>
                  <a:pt x="4" y="22"/>
                </a:cubicBezTo>
                <a:cubicBezTo>
                  <a:pt x="6" y="27"/>
                  <a:pt x="9" y="34"/>
                  <a:pt x="10" y="37"/>
                </a:cubicBezTo>
                <a:cubicBezTo>
                  <a:pt x="12" y="39"/>
                  <a:pt x="14" y="43"/>
                  <a:pt x="16" y="48"/>
                </a:cubicBezTo>
                <a:cubicBezTo>
                  <a:pt x="18" y="52"/>
                  <a:pt x="23" y="55"/>
                  <a:pt x="30" y="60"/>
                </a:cubicBezTo>
                <a:cubicBezTo>
                  <a:pt x="36" y="64"/>
                  <a:pt x="43" y="69"/>
                  <a:pt x="46" y="70"/>
                </a:cubicBezTo>
                <a:cubicBezTo>
                  <a:pt x="49" y="71"/>
                  <a:pt x="54" y="70"/>
                  <a:pt x="55" y="69"/>
                </a:cubicBezTo>
                <a:cubicBezTo>
                  <a:pt x="56" y="68"/>
                  <a:pt x="56" y="68"/>
                  <a:pt x="54" y="64"/>
                </a:cubicBezTo>
                <a:cubicBezTo>
                  <a:pt x="52" y="60"/>
                  <a:pt x="47" y="55"/>
                  <a:pt x="45" y="51"/>
                </a:cubicBezTo>
                <a:cubicBezTo>
                  <a:pt x="43" y="47"/>
                  <a:pt x="41" y="38"/>
                  <a:pt x="42" y="34"/>
                </a:cubicBezTo>
                <a:cubicBezTo>
                  <a:pt x="43" y="30"/>
                  <a:pt x="45" y="23"/>
                  <a:pt x="42" y="19"/>
                </a:cubicBezTo>
                <a:cubicBezTo>
                  <a:pt x="39" y="15"/>
                  <a:pt x="31" y="9"/>
                  <a:pt x="27" y="5"/>
                </a:cubicBezTo>
                <a:cubicBezTo>
                  <a:pt x="26" y="6"/>
                  <a:pt x="25" y="7"/>
                  <a:pt x="25" y="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3" name="Freeform 809"/>
          <p:cNvSpPr>
            <a:spLocks/>
          </p:cNvSpPr>
          <p:nvPr/>
        </p:nvSpPr>
        <p:spPr bwMode="auto">
          <a:xfrm>
            <a:off x="1650024" y="2563443"/>
            <a:ext cx="1077057" cy="942453"/>
          </a:xfrm>
          <a:custGeom>
            <a:avLst/>
            <a:gdLst>
              <a:gd name="T0" fmla="*/ 2147483647 w 788"/>
              <a:gd name="T1" fmla="*/ 2147483647 h 511"/>
              <a:gd name="T2" fmla="*/ 2147483647 w 788"/>
              <a:gd name="T3" fmla="*/ 2147483647 h 511"/>
              <a:gd name="T4" fmla="*/ 2147483647 w 788"/>
              <a:gd name="T5" fmla="*/ 2147483647 h 511"/>
              <a:gd name="T6" fmla="*/ 2147483647 w 788"/>
              <a:gd name="T7" fmla="*/ 2147483647 h 511"/>
              <a:gd name="T8" fmla="*/ 2147483647 w 788"/>
              <a:gd name="T9" fmla="*/ 2147483647 h 511"/>
              <a:gd name="T10" fmla="*/ 2147483647 w 788"/>
              <a:gd name="T11" fmla="*/ 2147483647 h 511"/>
              <a:gd name="T12" fmla="*/ 2147483647 w 788"/>
              <a:gd name="T13" fmla="*/ 2147483647 h 511"/>
              <a:gd name="T14" fmla="*/ 2147483647 w 788"/>
              <a:gd name="T15" fmla="*/ 2147483647 h 511"/>
              <a:gd name="T16" fmla="*/ 2147483647 w 788"/>
              <a:gd name="T17" fmla="*/ 2147483647 h 511"/>
              <a:gd name="T18" fmla="*/ 2147483647 w 788"/>
              <a:gd name="T19" fmla="*/ 2147483647 h 511"/>
              <a:gd name="T20" fmla="*/ 2147483647 w 788"/>
              <a:gd name="T21" fmla="*/ 2147483647 h 511"/>
              <a:gd name="T22" fmla="*/ 2147483647 w 788"/>
              <a:gd name="T23" fmla="*/ 2147483647 h 511"/>
              <a:gd name="T24" fmla="*/ 2147483647 w 788"/>
              <a:gd name="T25" fmla="*/ 2147483647 h 511"/>
              <a:gd name="T26" fmla="*/ 2147483647 w 788"/>
              <a:gd name="T27" fmla="*/ 2147483647 h 511"/>
              <a:gd name="T28" fmla="*/ 2147483647 w 788"/>
              <a:gd name="T29" fmla="*/ 2147483647 h 511"/>
              <a:gd name="T30" fmla="*/ 2147483647 w 788"/>
              <a:gd name="T31" fmla="*/ 2147483647 h 511"/>
              <a:gd name="T32" fmla="*/ 2147483647 w 788"/>
              <a:gd name="T33" fmla="*/ 2147483647 h 511"/>
              <a:gd name="T34" fmla="*/ 2147483647 w 788"/>
              <a:gd name="T35" fmla="*/ 2147483647 h 511"/>
              <a:gd name="T36" fmla="*/ 2147483647 w 788"/>
              <a:gd name="T37" fmla="*/ 2147483647 h 511"/>
              <a:gd name="T38" fmla="*/ 2147483647 w 788"/>
              <a:gd name="T39" fmla="*/ 2147483647 h 511"/>
              <a:gd name="T40" fmla="*/ 2147483647 w 788"/>
              <a:gd name="T41" fmla="*/ 2147483647 h 511"/>
              <a:gd name="T42" fmla="*/ 2147483647 w 788"/>
              <a:gd name="T43" fmla="*/ 2147483647 h 511"/>
              <a:gd name="T44" fmla="*/ 2147483647 w 788"/>
              <a:gd name="T45" fmla="*/ 2147483647 h 511"/>
              <a:gd name="T46" fmla="*/ 2147483647 w 788"/>
              <a:gd name="T47" fmla="*/ 2147483647 h 511"/>
              <a:gd name="T48" fmla="*/ 2147483647 w 788"/>
              <a:gd name="T49" fmla="*/ 2147483647 h 511"/>
              <a:gd name="T50" fmla="*/ 2147483647 w 788"/>
              <a:gd name="T51" fmla="*/ 2147483647 h 511"/>
              <a:gd name="T52" fmla="*/ 2147483647 w 788"/>
              <a:gd name="T53" fmla="*/ 2147483647 h 511"/>
              <a:gd name="T54" fmla="*/ 2147483647 w 788"/>
              <a:gd name="T55" fmla="*/ 2147483647 h 511"/>
              <a:gd name="T56" fmla="*/ 2147483647 w 788"/>
              <a:gd name="T57" fmla="*/ 2147483647 h 511"/>
              <a:gd name="T58" fmla="*/ 2147483647 w 788"/>
              <a:gd name="T59" fmla="*/ 2147483647 h 511"/>
              <a:gd name="T60" fmla="*/ 2147483647 w 788"/>
              <a:gd name="T61" fmla="*/ 2147483647 h 511"/>
              <a:gd name="T62" fmla="*/ 2147483647 w 788"/>
              <a:gd name="T63" fmla="*/ 2147483647 h 511"/>
              <a:gd name="T64" fmla="*/ 2147483647 w 788"/>
              <a:gd name="T65" fmla="*/ 2147483647 h 511"/>
              <a:gd name="T66" fmla="*/ 2147483647 w 788"/>
              <a:gd name="T67" fmla="*/ 2147483647 h 511"/>
              <a:gd name="T68" fmla="*/ 2147483647 w 788"/>
              <a:gd name="T69" fmla="*/ 2147483647 h 511"/>
              <a:gd name="T70" fmla="*/ 2147483647 w 788"/>
              <a:gd name="T71" fmla="*/ 2147483647 h 511"/>
              <a:gd name="T72" fmla="*/ 2147483647 w 788"/>
              <a:gd name="T73" fmla="*/ 2147483647 h 511"/>
              <a:gd name="T74" fmla="*/ 2147483647 w 788"/>
              <a:gd name="T75" fmla="*/ 2147483647 h 511"/>
              <a:gd name="T76" fmla="*/ 2147483647 w 788"/>
              <a:gd name="T77" fmla="*/ 2147483647 h 511"/>
              <a:gd name="T78" fmla="*/ 2147483647 w 788"/>
              <a:gd name="T79" fmla="*/ 2147483647 h 511"/>
              <a:gd name="T80" fmla="*/ 2147483647 w 788"/>
              <a:gd name="T81" fmla="*/ 2147483647 h 511"/>
              <a:gd name="T82" fmla="*/ 2147483647 w 788"/>
              <a:gd name="T83" fmla="*/ 2147483647 h 511"/>
              <a:gd name="T84" fmla="*/ 2147483647 w 788"/>
              <a:gd name="T85" fmla="*/ 2147483647 h 511"/>
              <a:gd name="T86" fmla="*/ 2147483647 w 788"/>
              <a:gd name="T87" fmla="*/ 2147483647 h 511"/>
              <a:gd name="T88" fmla="*/ 2147483647 w 788"/>
              <a:gd name="T89" fmla="*/ 2147483647 h 511"/>
              <a:gd name="T90" fmla="*/ 2147483647 w 788"/>
              <a:gd name="T91" fmla="*/ 2147483647 h 511"/>
              <a:gd name="T92" fmla="*/ 2147483647 w 788"/>
              <a:gd name="T93" fmla="*/ 2147483647 h 511"/>
              <a:gd name="T94" fmla="*/ 2147483647 w 788"/>
              <a:gd name="T95" fmla="*/ 2147483647 h 511"/>
              <a:gd name="T96" fmla="*/ 2147483647 w 788"/>
              <a:gd name="T97" fmla="*/ 2147483647 h 511"/>
              <a:gd name="T98" fmla="*/ 2147483647 w 788"/>
              <a:gd name="T99" fmla="*/ 2147483647 h 511"/>
              <a:gd name="T100" fmla="*/ 2147483647 w 788"/>
              <a:gd name="T101" fmla="*/ 2147483647 h 511"/>
              <a:gd name="T102" fmla="*/ 2147483647 w 788"/>
              <a:gd name="T103" fmla="*/ 2147483647 h 511"/>
              <a:gd name="T104" fmla="*/ 2147483647 w 788"/>
              <a:gd name="T105" fmla="*/ 2147483647 h 5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8"/>
              <a:gd name="T160" fmla="*/ 0 h 511"/>
              <a:gd name="T161" fmla="*/ 788 w 788"/>
              <a:gd name="T162" fmla="*/ 511 h 5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8" h="511">
                <a:moveTo>
                  <a:pt x="785" y="95"/>
                </a:moveTo>
                <a:cubicBezTo>
                  <a:pt x="785" y="93"/>
                  <a:pt x="781" y="92"/>
                  <a:pt x="777" y="93"/>
                </a:cubicBezTo>
                <a:cubicBezTo>
                  <a:pt x="773" y="94"/>
                  <a:pt x="769" y="96"/>
                  <a:pt x="765" y="97"/>
                </a:cubicBezTo>
                <a:cubicBezTo>
                  <a:pt x="760" y="97"/>
                  <a:pt x="760" y="99"/>
                  <a:pt x="758" y="101"/>
                </a:cubicBezTo>
                <a:cubicBezTo>
                  <a:pt x="756" y="102"/>
                  <a:pt x="742" y="102"/>
                  <a:pt x="737" y="101"/>
                </a:cubicBezTo>
                <a:cubicBezTo>
                  <a:pt x="732" y="100"/>
                  <a:pt x="733" y="93"/>
                  <a:pt x="731" y="90"/>
                </a:cubicBezTo>
                <a:cubicBezTo>
                  <a:pt x="729" y="86"/>
                  <a:pt x="730" y="84"/>
                  <a:pt x="727" y="82"/>
                </a:cubicBezTo>
                <a:cubicBezTo>
                  <a:pt x="724" y="80"/>
                  <a:pt x="719" y="76"/>
                  <a:pt x="715" y="75"/>
                </a:cubicBezTo>
                <a:cubicBezTo>
                  <a:pt x="712" y="73"/>
                  <a:pt x="705" y="71"/>
                  <a:pt x="701" y="71"/>
                </a:cubicBezTo>
                <a:cubicBezTo>
                  <a:pt x="698" y="70"/>
                  <a:pt x="692" y="68"/>
                  <a:pt x="691" y="66"/>
                </a:cubicBezTo>
                <a:cubicBezTo>
                  <a:pt x="690" y="63"/>
                  <a:pt x="690" y="53"/>
                  <a:pt x="687" y="49"/>
                </a:cubicBezTo>
                <a:cubicBezTo>
                  <a:pt x="685" y="45"/>
                  <a:pt x="675" y="21"/>
                  <a:pt x="670" y="15"/>
                </a:cubicBezTo>
                <a:cubicBezTo>
                  <a:pt x="666" y="9"/>
                  <a:pt x="657" y="6"/>
                  <a:pt x="653" y="6"/>
                </a:cubicBezTo>
                <a:cubicBezTo>
                  <a:pt x="650" y="6"/>
                  <a:pt x="644" y="3"/>
                  <a:pt x="638" y="1"/>
                </a:cubicBezTo>
                <a:cubicBezTo>
                  <a:pt x="632" y="0"/>
                  <a:pt x="624" y="2"/>
                  <a:pt x="613" y="3"/>
                </a:cubicBezTo>
                <a:cubicBezTo>
                  <a:pt x="602" y="5"/>
                  <a:pt x="594" y="13"/>
                  <a:pt x="593" y="14"/>
                </a:cubicBezTo>
                <a:cubicBezTo>
                  <a:pt x="592" y="16"/>
                  <a:pt x="596" y="17"/>
                  <a:pt x="599" y="18"/>
                </a:cubicBezTo>
                <a:cubicBezTo>
                  <a:pt x="601" y="19"/>
                  <a:pt x="601" y="26"/>
                  <a:pt x="599" y="29"/>
                </a:cubicBezTo>
                <a:cubicBezTo>
                  <a:pt x="597" y="31"/>
                  <a:pt x="592" y="37"/>
                  <a:pt x="590" y="40"/>
                </a:cubicBezTo>
                <a:cubicBezTo>
                  <a:pt x="588" y="44"/>
                  <a:pt x="581" y="53"/>
                  <a:pt x="583" y="57"/>
                </a:cubicBezTo>
                <a:cubicBezTo>
                  <a:pt x="586" y="60"/>
                  <a:pt x="581" y="63"/>
                  <a:pt x="578" y="64"/>
                </a:cubicBezTo>
                <a:cubicBezTo>
                  <a:pt x="574" y="64"/>
                  <a:pt x="563" y="70"/>
                  <a:pt x="562" y="70"/>
                </a:cubicBezTo>
                <a:cubicBezTo>
                  <a:pt x="561" y="70"/>
                  <a:pt x="554" y="67"/>
                  <a:pt x="548" y="64"/>
                </a:cubicBezTo>
                <a:cubicBezTo>
                  <a:pt x="548" y="64"/>
                  <a:pt x="537" y="88"/>
                  <a:pt x="536" y="90"/>
                </a:cubicBezTo>
                <a:cubicBezTo>
                  <a:pt x="536" y="93"/>
                  <a:pt x="533" y="95"/>
                  <a:pt x="534" y="97"/>
                </a:cubicBezTo>
                <a:cubicBezTo>
                  <a:pt x="534" y="99"/>
                  <a:pt x="537" y="102"/>
                  <a:pt x="538" y="101"/>
                </a:cubicBezTo>
                <a:cubicBezTo>
                  <a:pt x="540" y="100"/>
                  <a:pt x="540" y="97"/>
                  <a:pt x="546" y="99"/>
                </a:cubicBezTo>
                <a:cubicBezTo>
                  <a:pt x="553" y="100"/>
                  <a:pt x="555" y="103"/>
                  <a:pt x="557" y="101"/>
                </a:cubicBezTo>
                <a:cubicBezTo>
                  <a:pt x="559" y="100"/>
                  <a:pt x="562" y="97"/>
                  <a:pt x="565" y="97"/>
                </a:cubicBezTo>
                <a:cubicBezTo>
                  <a:pt x="569" y="97"/>
                  <a:pt x="574" y="97"/>
                  <a:pt x="579" y="103"/>
                </a:cubicBezTo>
                <a:cubicBezTo>
                  <a:pt x="585" y="109"/>
                  <a:pt x="592" y="120"/>
                  <a:pt x="589" y="120"/>
                </a:cubicBezTo>
                <a:cubicBezTo>
                  <a:pt x="587" y="120"/>
                  <a:pt x="582" y="118"/>
                  <a:pt x="576" y="118"/>
                </a:cubicBezTo>
                <a:cubicBezTo>
                  <a:pt x="571" y="118"/>
                  <a:pt x="550" y="123"/>
                  <a:pt x="547" y="124"/>
                </a:cubicBezTo>
                <a:cubicBezTo>
                  <a:pt x="545" y="126"/>
                  <a:pt x="545" y="131"/>
                  <a:pt x="543" y="133"/>
                </a:cubicBezTo>
                <a:cubicBezTo>
                  <a:pt x="540" y="135"/>
                  <a:pt x="535" y="140"/>
                  <a:pt x="531" y="140"/>
                </a:cubicBezTo>
                <a:cubicBezTo>
                  <a:pt x="528" y="140"/>
                  <a:pt x="522" y="139"/>
                  <a:pt x="519" y="141"/>
                </a:cubicBezTo>
                <a:cubicBezTo>
                  <a:pt x="517" y="143"/>
                  <a:pt x="510" y="151"/>
                  <a:pt x="504" y="150"/>
                </a:cubicBezTo>
                <a:cubicBezTo>
                  <a:pt x="498" y="149"/>
                  <a:pt x="492" y="144"/>
                  <a:pt x="487" y="145"/>
                </a:cubicBezTo>
                <a:cubicBezTo>
                  <a:pt x="482" y="146"/>
                  <a:pt x="479" y="153"/>
                  <a:pt x="479" y="156"/>
                </a:cubicBezTo>
                <a:cubicBezTo>
                  <a:pt x="480" y="159"/>
                  <a:pt x="485" y="163"/>
                  <a:pt x="485" y="165"/>
                </a:cubicBezTo>
                <a:cubicBezTo>
                  <a:pt x="485" y="167"/>
                  <a:pt x="479" y="169"/>
                  <a:pt x="474" y="172"/>
                </a:cubicBezTo>
                <a:cubicBezTo>
                  <a:pt x="470" y="174"/>
                  <a:pt x="466" y="187"/>
                  <a:pt x="454" y="188"/>
                </a:cubicBezTo>
                <a:cubicBezTo>
                  <a:pt x="441" y="189"/>
                  <a:pt x="419" y="187"/>
                  <a:pt x="406" y="195"/>
                </a:cubicBezTo>
                <a:cubicBezTo>
                  <a:pt x="393" y="202"/>
                  <a:pt x="394" y="201"/>
                  <a:pt x="392" y="201"/>
                </a:cubicBezTo>
                <a:cubicBezTo>
                  <a:pt x="390" y="200"/>
                  <a:pt x="387" y="197"/>
                  <a:pt x="385" y="197"/>
                </a:cubicBezTo>
                <a:cubicBezTo>
                  <a:pt x="382" y="197"/>
                  <a:pt x="380" y="199"/>
                  <a:pt x="374" y="197"/>
                </a:cubicBezTo>
                <a:cubicBezTo>
                  <a:pt x="368" y="194"/>
                  <a:pt x="362" y="194"/>
                  <a:pt x="359" y="192"/>
                </a:cubicBezTo>
                <a:cubicBezTo>
                  <a:pt x="355" y="190"/>
                  <a:pt x="351" y="185"/>
                  <a:pt x="348" y="184"/>
                </a:cubicBezTo>
                <a:cubicBezTo>
                  <a:pt x="345" y="184"/>
                  <a:pt x="331" y="182"/>
                  <a:pt x="329" y="182"/>
                </a:cubicBezTo>
                <a:cubicBezTo>
                  <a:pt x="327" y="182"/>
                  <a:pt x="313" y="184"/>
                  <a:pt x="306" y="184"/>
                </a:cubicBezTo>
                <a:cubicBezTo>
                  <a:pt x="299" y="183"/>
                  <a:pt x="286" y="184"/>
                  <a:pt x="285" y="181"/>
                </a:cubicBezTo>
                <a:cubicBezTo>
                  <a:pt x="283" y="179"/>
                  <a:pt x="280" y="176"/>
                  <a:pt x="277" y="169"/>
                </a:cubicBezTo>
                <a:cubicBezTo>
                  <a:pt x="273" y="162"/>
                  <a:pt x="265" y="158"/>
                  <a:pt x="263" y="157"/>
                </a:cubicBezTo>
                <a:cubicBezTo>
                  <a:pt x="262" y="155"/>
                  <a:pt x="254" y="147"/>
                  <a:pt x="249" y="146"/>
                </a:cubicBezTo>
                <a:cubicBezTo>
                  <a:pt x="243" y="145"/>
                  <a:pt x="232" y="146"/>
                  <a:pt x="226" y="143"/>
                </a:cubicBezTo>
                <a:cubicBezTo>
                  <a:pt x="221" y="141"/>
                  <a:pt x="216" y="140"/>
                  <a:pt x="218" y="136"/>
                </a:cubicBezTo>
                <a:cubicBezTo>
                  <a:pt x="220" y="133"/>
                  <a:pt x="222" y="130"/>
                  <a:pt x="221" y="128"/>
                </a:cubicBezTo>
                <a:cubicBezTo>
                  <a:pt x="220" y="126"/>
                  <a:pt x="220" y="125"/>
                  <a:pt x="220" y="124"/>
                </a:cubicBezTo>
                <a:cubicBezTo>
                  <a:pt x="220" y="123"/>
                  <a:pt x="223" y="121"/>
                  <a:pt x="221" y="118"/>
                </a:cubicBezTo>
                <a:cubicBezTo>
                  <a:pt x="219" y="116"/>
                  <a:pt x="217" y="110"/>
                  <a:pt x="214" y="106"/>
                </a:cubicBezTo>
                <a:cubicBezTo>
                  <a:pt x="212" y="101"/>
                  <a:pt x="209" y="98"/>
                  <a:pt x="203" y="96"/>
                </a:cubicBezTo>
                <a:cubicBezTo>
                  <a:pt x="198" y="94"/>
                  <a:pt x="187" y="90"/>
                  <a:pt x="184" y="84"/>
                </a:cubicBezTo>
                <a:cubicBezTo>
                  <a:pt x="182" y="78"/>
                  <a:pt x="182" y="75"/>
                  <a:pt x="182" y="75"/>
                </a:cubicBezTo>
                <a:cubicBezTo>
                  <a:pt x="182" y="75"/>
                  <a:pt x="182" y="75"/>
                  <a:pt x="182" y="75"/>
                </a:cubicBezTo>
                <a:cubicBezTo>
                  <a:pt x="182" y="75"/>
                  <a:pt x="182" y="75"/>
                  <a:pt x="182" y="75"/>
                </a:cubicBezTo>
                <a:cubicBezTo>
                  <a:pt x="180" y="76"/>
                  <a:pt x="178" y="76"/>
                  <a:pt x="176" y="76"/>
                </a:cubicBezTo>
                <a:cubicBezTo>
                  <a:pt x="175" y="76"/>
                  <a:pt x="175" y="76"/>
                  <a:pt x="174" y="76"/>
                </a:cubicBezTo>
                <a:cubicBezTo>
                  <a:pt x="171" y="80"/>
                  <a:pt x="171" y="80"/>
                  <a:pt x="171" y="80"/>
                </a:cubicBezTo>
                <a:cubicBezTo>
                  <a:pt x="170" y="80"/>
                  <a:pt x="169" y="87"/>
                  <a:pt x="166" y="88"/>
                </a:cubicBezTo>
                <a:cubicBezTo>
                  <a:pt x="163" y="90"/>
                  <a:pt x="158" y="88"/>
                  <a:pt x="156" y="93"/>
                </a:cubicBezTo>
                <a:cubicBezTo>
                  <a:pt x="154" y="97"/>
                  <a:pt x="154" y="102"/>
                  <a:pt x="156" y="104"/>
                </a:cubicBezTo>
                <a:cubicBezTo>
                  <a:pt x="159" y="106"/>
                  <a:pt x="158" y="108"/>
                  <a:pt x="155" y="110"/>
                </a:cubicBezTo>
                <a:cubicBezTo>
                  <a:pt x="153" y="112"/>
                  <a:pt x="147" y="115"/>
                  <a:pt x="146" y="115"/>
                </a:cubicBezTo>
                <a:cubicBezTo>
                  <a:pt x="145" y="115"/>
                  <a:pt x="144" y="113"/>
                  <a:pt x="142" y="113"/>
                </a:cubicBezTo>
                <a:cubicBezTo>
                  <a:pt x="139" y="113"/>
                  <a:pt x="137" y="115"/>
                  <a:pt x="133" y="113"/>
                </a:cubicBezTo>
                <a:cubicBezTo>
                  <a:pt x="130" y="112"/>
                  <a:pt x="126" y="107"/>
                  <a:pt x="125" y="108"/>
                </a:cubicBezTo>
                <a:cubicBezTo>
                  <a:pt x="123" y="110"/>
                  <a:pt x="122" y="118"/>
                  <a:pt x="120" y="121"/>
                </a:cubicBezTo>
                <a:cubicBezTo>
                  <a:pt x="118" y="124"/>
                  <a:pt x="114" y="133"/>
                  <a:pt x="115" y="135"/>
                </a:cubicBezTo>
                <a:cubicBezTo>
                  <a:pt x="115" y="137"/>
                  <a:pt x="119" y="140"/>
                  <a:pt x="119" y="141"/>
                </a:cubicBezTo>
                <a:cubicBezTo>
                  <a:pt x="119" y="142"/>
                  <a:pt x="113" y="145"/>
                  <a:pt x="110" y="143"/>
                </a:cubicBezTo>
                <a:cubicBezTo>
                  <a:pt x="107" y="142"/>
                  <a:pt x="105" y="141"/>
                  <a:pt x="103" y="141"/>
                </a:cubicBezTo>
                <a:cubicBezTo>
                  <a:pt x="101" y="141"/>
                  <a:pt x="84" y="145"/>
                  <a:pt x="83" y="146"/>
                </a:cubicBezTo>
                <a:cubicBezTo>
                  <a:pt x="82" y="146"/>
                  <a:pt x="84" y="146"/>
                  <a:pt x="86" y="148"/>
                </a:cubicBezTo>
                <a:cubicBezTo>
                  <a:pt x="87" y="149"/>
                  <a:pt x="88" y="156"/>
                  <a:pt x="88" y="159"/>
                </a:cubicBezTo>
                <a:cubicBezTo>
                  <a:pt x="89" y="163"/>
                  <a:pt x="97" y="173"/>
                  <a:pt x="96" y="174"/>
                </a:cubicBezTo>
                <a:cubicBezTo>
                  <a:pt x="94" y="176"/>
                  <a:pt x="87" y="180"/>
                  <a:pt x="86" y="185"/>
                </a:cubicBezTo>
                <a:cubicBezTo>
                  <a:pt x="85" y="189"/>
                  <a:pt x="87" y="192"/>
                  <a:pt x="86" y="193"/>
                </a:cubicBezTo>
                <a:cubicBezTo>
                  <a:pt x="84" y="194"/>
                  <a:pt x="77" y="196"/>
                  <a:pt x="74" y="198"/>
                </a:cubicBezTo>
                <a:cubicBezTo>
                  <a:pt x="72" y="199"/>
                  <a:pt x="65" y="203"/>
                  <a:pt x="64" y="205"/>
                </a:cubicBezTo>
                <a:cubicBezTo>
                  <a:pt x="62" y="206"/>
                  <a:pt x="60" y="207"/>
                  <a:pt x="58" y="207"/>
                </a:cubicBezTo>
                <a:cubicBezTo>
                  <a:pt x="57" y="207"/>
                  <a:pt x="47" y="207"/>
                  <a:pt x="44" y="211"/>
                </a:cubicBezTo>
                <a:cubicBezTo>
                  <a:pt x="40" y="214"/>
                  <a:pt x="40" y="218"/>
                  <a:pt x="38" y="218"/>
                </a:cubicBezTo>
                <a:cubicBezTo>
                  <a:pt x="37" y="218"/>
                  <a:pt x="37" y="216"/>
                  <a:pt x="35" y="218"/>
                </a:cubicBezTo>
                <a:cubicBezTo>
                  <a:pt x="33" y="219"/>
                  <a:pt x="31" y="220"/>
                  <a:pt x="30" y="220"/>
                </a:cubicBezTo>
                <a:cubicBezTo>
                  <a:pt x="29" y="219"/>
                  <a:pt x="30" y="216"/>
                  <a:pt x="27" y="217"/>
                </a:cubicBezTo>
                <a:cubicBezTo>
                  <a:pt x="25" y="218"/>
                  <a:pt x="24" y="218"/>
                  <a:pt x="22" y="218"/>
                </a:cubicBezTo>
                <a:cubicBezTo>
                  <a:pt x="19" y="218"/>
                  <a:pt x="19" y="217"/>
                  <a:pt x="17" y="218"/>
                </a:cubicBezTo>
                <a:cubicBezTo>
                  <a:pt x="15" y="219"/>
                  <a:pt x="10" y="223"/>
                  <a:pt x="8" y="224"/>
                </a:cubicBezTo>
                <a:cubicBezTo>
                  <a:pt x="6" y="225"/>
                  <a:pt x="7" y="228"/>
                  <a:pt x="5" y="230"/>
                </a:cubicBezTo>
                <a:cubicBezTo>
                  <a:pt x="4" y="233"/>
                  <a:pt x="0" y="238"/>
                  <a:pt x="1" y="241"/>
                </a:cubicBezTo>
                <a:cubicBezTo>
                  <a:pt x="2" y="243"/>
                  <a:pt x="8" y="247"/>
                  <a:pt x="11" y="247"/>
                </a:cubicBezTo>
                <a:cubicBezTo>
                  <a:pt x="14" y="247"/>
                  <a:pt x="16" y="245"/>
                  <a:pt x="16" y="248"/>
                </a:cubicBezTo>
                <a:cubicBezTo>
                  <a:pt x="16" y="252"/>
                  <a:pt x="17" y="256"/>
                  <a:pt x="19" y="258"/>
                </a:cubicBezTo>
                <a:cubicBezTo>
                  <a:pt x="20" y="261"/>
                  <a:pt x="22" y="263"/>
                  <a:pt x="21" y="265"/>
                </a:cubicBezTo>
                <a:cubicBezTo>
                  <a:pt x="20" y="266"/>
                  <a:pt x="17" y="269"/>
                  <a:pt x="19" y="270"/>
                </a:cubicBezTo>
                <a:cubicBezTo>
                  <a:pt x="21" y="271"/>
                  <a:pt x="31" y="275"/>
                  <a:pt x="31" y="279"/>
                </a:cubicBezTo>
                <a:cubicBezTo>
                  <a:pt x="32" y="282"/>
                  <a:pt x="33" y="287"/>
                  <a:pt x="37" y="289"/>
                </a:cubicBezTo>
                <a:cubicBezTo>
                  <a:pt x="39" y="290"/>
                  <a:pt x="46" y="293"/>
                  <a:pt x="51" y="296"/>
                </a:cubicBezTo>
                <a:cubicBezTo>
                  <a:pt x="51" y="296"/>
                  <a:pt x="51" y="296"/>
                  <a:pt x="51" y="296"/>
                </a:cubicBezTo>
                <a:cubicBezTo>
                  <a:pt x="52" y="295"/>
                  <a:pt x="54" y="294"/>
                  <a:pt x="55" y="294"/>
                </a:cubicBezTo>
                <a:cubicBezTo>
                  <a:pt x="61" y="294"/>
                  <a:pt x="57" y="294"/>
                  <a:pt x="61" y="292"/>
                </a:cubicBezTo>
                <a:cubicBezTo>
                  <a:pt x="65" y="289"/>
                  <a:pt x="67" y="287"/>
                  <a:pt x="73" y="288"/>
                </a:cubicBezTo>
                <a:cubicBezTo>
                  <a:pt x="80" y="289"/>
                  <a:pt x="80" y="291"/>
                  <a:pt x="83" y="294"/>
                </a:cubicBezTo>
                <a:cubicBezTo>
                  <a:pt x="86" y="297"/>
                  <a:pt x="86" y="297"/>
                  <a:pt x="86" y="301"/>
                </a:cubicBezTo>
                <a:cubicBezTo>
                  <a:pt x="87" y="305"/>
                  <a:pt x="81" y="306"/>
                  <a:pt x="79" y="308"/>
                </a:cubicBezTo>
                <a:cubicBezTo>
                  <a:pt x="77" y="310"/>
                  <a:pt x="78" y="312"/>
                  <a:pt x="76" y="315"/>
                </a:cubicBezTo>
                <a:cubicBezTo>
                  <a:pt x="75" y="318"/>
                  <a:pt x="69" y="317"/>
                  <a:pt x="68" y="320"/>
                </a:cubicBezTo>
                <a:cubicBezTo>
                  <a:pt x="68" y="324"/>
                  <a:pt x="72" y="325"/>
                  <a:pt x="76" y="328"/>
                </a:cubicBezTo>
                <a:cubicBezTo>
                  <a:pt x="80" y="332"/>
                  <a:pt x="77" y="333"/>
                  <a:pt x="77" y="336"/>
                </a:cubicBezTo>
                <a:cubicBezTo>
                  <a:pt x="77" y="338"/>
                  <a:pt x="71" y="340"/>
                  <a:pt x="68" y="339"/>
                </a:cubicBezTo>
                <a:cubicBezTo>
                  <a:pt x="65" y="337"/>
                  <a:pt x="62" y="337"/>
                  <a:pt x="61" y="339"/>
                </a:cubicBezTo>
                <a:cubicBezTo>
                  <a:pt x="61" y="340"/>
                  <a:pt x="63" y="341"/>
                  <a:pt x="66" y="344"/>
                </a:cubicBezTo>
                <a:cubicBezTo>
                  <a:pt x="69" y="348"/>
                  <a:pt x="67" y="350"/>
                  <a:pt x="68" y="353"/>
                </a:cubicBezTo>
                <a:cubicBezTo>
                  <a:pt x="68" y="355"/>
                  <a:pt x="69" y="353"/>
                  <a:pt x="74" y="355"/>
                </a:cubicBezTo>
                <a:cubicBezTo>
                  <a:pt x="79" y="358"/>
                  <a:pt x="76" y="359"/>
                  <a:pt x="79" y="360"/>
                </a:cubicBezTo>
                <a:cubicBezTo>
                  <a:pt x="83" y="361"/>
                  <a:pt x="81" y="360"/>
                  <a:pt x="85" y="364"/>
                </a:cubicBezTo>
                <a:cubicBezTo>
                  <a:pt x="89" y="367"/>
                  <a:pt x="95" y="371"/>
                  <a:pt x="97" y="372"/>
                </a:cubicBezTo>
                <a:cubicBezTo>
                  <a:pt x="100" y="374"/>
                  <a:pt x="101" y="373"/>
                  <a:pt x="101" y="370"/>
                </a:cubicBezTo>
                <a:cubicBezTo>
                  <a:pt x="101" y="367"/>
                  <a:pt x="104" y="367"/>
                  <a:pt x="107" y="367"/>
                </a:cubicBezTo>
                <a:cubicBezTo>
                  <a:pt x="111" y="367"/>
                  <a:pt x="112" y="372"/>
                  <a:pt x="115" y="375"/>
                </a:cubicBezTo>
                <a:cubicBezTo>
                  <a:pt x="117" y="377"/>
                  <a:pt x="120" y="379"/>
                  <a:pt x="124" y="383"/>
                </a:cubicBezTo>
                <a:cubicBezTo>
                  <a:pt x="127" y="386"/>
                  <a:pt x="127" y="386"/>
                  <a:pt x="130" y="386"/>
                </a:cubicBezTo>
                <a:cubicBezTo>
                  <a:pt x="134" y="386"/>
                  <a:pt x="134" y="387"/>
                  <a:pt x="136" y="390"/>
                </a:cubicBezTo>
                <a:cubicBezTo>
                  <a:pt x="139" y="394"/>
                  <a:pt x="145" y="395"/>
                  <a:pt x="145" y="395"/>
                </a:cubicBezTo>
                <a:cubicBezTo>
                  <a:pt x="145" y="395"/>
                  <a:pt x="147" y="397"/>
                  <a:pt x="149" y="400"/>
                </a:cubicBezTo>
                <a:cubicBezTo>
                  <a:pt x="150" y="403"/>
                  <a:pt x="154" y="398"/>
                  <a:pt x="155" y="398"/>
                </a:cubicBezTo>
                <a:cubicBezTo>
                  <a:pt x="156" y="398"/>
                  <a:pt x="159" y="401"/>
                  <a:pt x="161" y="402"/>
                </a:cubicBezTo>
                <a:cubicBezTo>
                  <a:pt x="163" y="404"/>
                  <a:pt x="164" y="402"/>
                  <a:pt x="166" y="402"/>
                </a:cubicBezTo>
                <a:cubicBezTo>
                  <a:pt x="168" y="401"/>
                  <a:pt x="168" y="401"/>
                  <a:pt x="170" y="404"/>
                </a:cubicBezTo>
                <a:cubicBezTo>
                  <a:pt x="172" y="406"/>
                  <a:pt x="181" y="405"/>
                  <a:pt x="184" y="405"/>
                </a:cubicBezTo>
                <a:cubicBezTo>
                  <a:pt x="186" y="405"/>
                  <a:pt x="189" y="404"/>
                  <a:pt x="193" y="403"/>
                </a:cubicBezTo>
                <a:cubicBezTo>
                  <a:pt x="196" y="402"/>
                  <a:pt x="193" y="411"/>
                  <a:pt x="194" y="409"/>
                </a:cubicBezTo>
                <a:cubicBezTo>
                  <a:pt x="196" y="407"/>
                  <a:pt x="204" y="400"/>
                  <a:pt x="205" y="399"/>
                </a:cubicBezTo>
                <a:cubicBezTo>
                  <a:pt x="207" y="398"/>
                  <a:pt x="208" y="398"/>
                  <a:pt x="211" y="400"/>
                </a:cubicBezTo>
                <a:cubicBezTo>
                  <a:pt x="214" y="401"/>
                  <a:pt x="215" y="404"/>
                  <a:pt x="218" y="404"/>
                </a:cubicBezTo>
                <a:cubicBezTo>
                  <a:pt x="220" y="405"/>
                  <a:pt x="225" y="402"/>
                  <a:pt x="228" y="403"/>
                </a:cubicBezTo>
                <a:cubicBezTo>
                  <a:pt x="231" y="404"/>
                  <a:pt x="233" y="403"/>
                  <a:pt x="235" y="403"/>
                </a:cubicBezTo>
                <a:cubicBezTo>
                  <a:pt x="238" y="403"/>
                  <a:pt x="241" y="399"/>
                  <a:pt x="243" y="397"/>
                </a:cubicBezTo>
                <a:cubicBezTo>
                  <a:pt x="245" y="395"/>
                  <a:pt x="246" y="392"/>
                  <a:pt x="250" y="392"/>
                </a:cubicBezTo>
                <a:cubicBezTo>
                  <a:pt x="254" y="392"/>
                  <a:pt x="259" y="384"/>
                  <a:pt x="261" y="383"/>
                </a:cubicBezTo>
                <a:cubicBezTo>
                  <a:pt x="262" y="383"/>
                  <a:pt x="266" y="385"/>
                  <a:pt x="270" y="387"/>
                </a:cubicBezTo>
                <a:cubicBezTo>
                  <a:pt x="273" y="389"/>
                  <a:pt x="277" y="383"/>
                  <a:pt x="278" y="383"/>
                </a:cubicBezTo>
                <a:cubicBezTo>
                  <a:pt x="280" y="383"/>
                  <a:pt x="281" y="385"/>
                  <a:pt x="285" y="388"/>
                </a:cubicBezTo>
                <a:cubicBezTo>
                  <a:pt x="288" y="391"/>
                  <a:pt x="284" y="395"/>
                  <a:pt x="282" y="397"/>
                </a:cubicBezTo>
                <a:cubicBezTo>
                  <a:pt x="281" y="398"/>
                  <a:pt x="290" y="399"/>
                  <a:pt x="292" y="399"/>
                </a:cubicBezTo>
                <a:cubicBezTo>
                  <a:pt x="295" y="400"/>
                  <a:pt x="296" y="398"/>
                  <a:pt x="298" y="396"/>
                </a:cubicBezTo>
                <a:cubicBezTo>
                  <a:pt x="301" y="395"/>
                  <a:pt x="304" y="405"/>
                  <a:pt x="305" y="408"/>
                </a:cubicBezTo>
                <a:cubicBezTo>
                  <a:pt x="307" y="412"/>
                  <a:pt x="307" y="409"/>
                  <a:pt x="310" y="409"/>
                </a:cubicBezTo>
                <a:cubicBezTo>
                  <a:pt x="313" y="409"/>
                  <a:pt x="312" y="410"/>
                  <a:pt x="312" y="413"/>
                </a:cubicBezTo>
                <a:cubicBezTo>
                  <a:pt x="312" y="415"/>
                  <a:pt x="310" y="415"/>
                  <a:pt x="310" y="417"/>
                </a:cubicBezTo>
                <a:cubicBezTo>
                  <a:pt x="309" y="420"/>
                  <a:pt x="312" y="420"/>
                  <a:pt x="311" y="424"/>
                </a:cubicBezTo>
                <a:cubicBezTo>
                  <a:pt x="310" y="428"/>
                  <a:pt x="311" y="431"/>
                  <a:pt x="309" y="434"/>
                </a:cubicBezTo>
                <a:cubicBezTo>
                  <a:pt x="307" y="437"/>
                  <a:pt x="306" y="437"/>
                  <a:pt x="303" y="441"/>
                </a:cubicBezTo>
                <a:cubicBezTo>
                  <a:pt x="300" y="444"/>
                  <a:pt x="299" y="445"/>
                  <a:pt x="297" y="447"/>
                </a:cubicBezTo>
                <a:cubicBezTo>
                  <a:pt x="295" y="450"/>
                  <a:pt x="297" y="451"/>
                  <a:pt x="297" y="452"/>
                </a:cubicBezTo>
                <a:cubicBezTo>
                  <a:pt x="297" y="454"/>
                  <a:pt x="297" y="456"/>
                  <a:pt x="295" y="459"/>
                </a:cubicBezTo>
                <a:cubicBezTo>
                  <a:pt x="293" y="462"/>
                  <a:pt x="299" y="459"/>
                  <a:pt x="302" y="459"/>
                </a:cubicBezTo>
                <a:cubicBezTo>
                  <a:pt x="305" y="459"/>
                  <a:pt x="310" y="457"/>
                  <a:pt x="314" y="458"/>
                </a:cubicBezTo>
                <a:cubicBezTo>
                  <a:pt x="318" y="458"/>
                  <a:pt x="314" y="460"/>
                  <a:pt x="312" y="462"/>
                </a:cubicBezTo>
                <a:cubicBezTo>
                  <a:pt x="309" y="464"/>
                  <a:pt x="312" y="468"/>
                  <a:pt x="313" y="470"/>
                </a:cubicBezTo>
                <a:cubicBezTo>
                  <a:pt x="315" y="472"/>
                  <a:pt x="317" y="472"/>
                  <a:pt x="321" y="472"/>
                </a:cubicBezTo>
                <a:cubicBezTo>
                  <a:pt x="325" y="472"/>
                  <a:pt x="319" y="483"/>
                  <a:pt x="319" y="484"/>
                </a:cubicBezTo>
                <a:cubicBezTo>
                  <a:pt x="320" y="486"/>
                  <a:pt x="321" y="486"/>
                  <a:pt x="327" y="487"/>
                </a:cubicBezTo>
                <a:cubicBezTo>
                  <a:pt x="333" y="488"/>
                  <a:pt x="327" y="487"/>
                  <a:pt x="328" y="491"/>
                </a:cubicBezTo>
                <a:cubicBezTo>
                  <a:pt x="330" y="496"/>
                  <a:pt x="332" y="494"/>
                  <a:pt x="335" y="494"/>
                </a:cubicBezTo>
                <a:cubicBezTo>
                  <a:pt x="338" y="494"/>
                  <a:pt x="338" y="492"/>
                  <a:pt x="341" y="492"/>
                </a:cubicBezTo>
                <a:cubicBezTo>
                  <a:pt x="345" y="492"/>
                  <a:pt x="342" y="495"/>
                  <a:pt x="349" y="498"/>
                </a:cubicBezTo>
                <a:cubicBezTo>
                  <a:pt x="357" y="501"/>
                  <a:pt x="352" y="496"/>
                  <a:pt x="352" y="491"/>
                </a:cubicBezTo>
                <a:cubicBezTo>
                  <a:pt x="352" y="486"/>
                  <a:pt x="350" y="486"/>
                  <a:pt x="349" y="483"/>
                </a:cubicBezTo>
                <a:cubicBezTo>
                  <a:pt x="348" y="479"/>
                  <a:pt x="351" y="480"/>
                  <a:pt x="353" y="480"/>
                </a:cubicBezTo>
                <a:cubicBezTo>
                  <a:pt x="356" y="480"/>
                  <a:pt x="357" y="479"/>
                  <a:pt x="360" y="477"/>
                </a:cubicBezTo>
                <a:cubicBezTo>
                  <a:pt x="363" y="476"/>
                  <a:pt x="362" y="478"/>
                  <a:pt x="364" y="479"/>
                </a:cubicBezTo>
                <a:cubicBezTo>
                  <a:pt x="367" y="480"/>
                  <a:pt x="370" y="476"/>
                  <a:pt x="370" y="478"/>
                </a:cubicBezTo>
                <a:cubicBezTo>
                  <a:pt x="370" y="480"/>
                  <a:pt x="373" y="478"/>
                  <a:pt x="375" y="476"/>
                </a:cubicBezTo>
                <a:cubicBezTo>
                  <a:pt x="377" y="475"/>
                  <a:pt x="377" y="478"/>
                  <a:pt x="379" y="480"/>
                </a:cubicBezTo>
                <a:cubicBezTo>
                  <a:pt x="380" y="483"/>
                  <a:pt x="382" y="480"/>
                  <a:pt x="383" y="477"/>
                </a:cubicBezTo>
                <a:cubicBezTo>
                  <a:pt x="385" y="475"/>
                  <a:pt x="385" y="476"/>
                  <a:pt x="388" y="476"/>
                </a:cubicBezTo>
                <a:cubicBezTo>
                  <a:pt x="391" y="476"/>
                  <a:pt x="391" y="470"/>
                  <a:pt x="394" y="468"/>
                </a:cubicBezTo>
                <a:cubicBezTo>
                  <a:pt x="398" y="466"/>
                  <a:pt x="399" y="468"/>
                  <a:pt x="402" y="471"/>
                </a:cubicBezTo>
                <a:cubicBezTo>
                  <a:pt x="405" y="473"/>
                  <a:pt x="413" y="474"/>
                  <a:pt x="416" y="475"/>
                </a:cubicBezTo>
                <a:cubicBezTo>
                  <a:pt x="419" y="476"/>
                  <a:pt x="416" y="478"/>
                  <a:pt x="414" y="480"/>
                </a:cubicBezTo>
                <a:cubicBezTo>
                  <a:pt x="412" y="482"/>
                  <a:pt x="415" y="483"/>
                  <a:pt x="421" y="488"/>
                </a:cubicBezTo>
                <a:cubicBezTo>
                  <a:pt x="424" y="491"/>
                  <a:pt x="428" y="492"/>
                  <a:pt x="431" y="493"/>
                </a:cubicBezTo>
                <a:cubicBezTo>
                  <a:pt x="431" y="493"/>
                  <a:pt x="431" y="493"/>
                  <a:pt x="431" y="493"/>
                </a:cubicBezTo>
                <a:cubicBezTo>
                  <a:pt x="432" y="493"/>
                  <a:pt x="433" y="493"/>
                  <a:pt x="433" y="492"/>
                </a:cubicBezTo>
                <a:cubicBezTo>
                  <a:pt x="437" y="491"/>
                  <a:pt x="439" y="493"/>
                  <a:pt x="440" y="491"/>
                </a:cubicBezTo>
                <a:cubicBezTo>
                  <a:pt x="442" y="489"/>
                  <a:pt x="440" y="487"/>
                  <a:pt x="443" y="489"/>
                </a:cubicBezTo>
                <a:cubicBezTo>
                  <a:pt x="446" y="491"/>
                  <a:pt x="446" y="493"/>
                  <a:pt x="449" y="494"/>
                </a:cubicBezTo>
                <a:cubicBezTo>
                  <a:pt x="451" y="494"/>
                  <a:pt x="454" y="493"/>
                  <a:pt x="455" y="493"/>
                </a:cubicBezTo>
                <a:cubicBezTo>
                  <a:pt x="456" y="494"/>
                  <a:pt x="458" y="495"/>
                  <a:pt x="457" y="497"/>
                </a:cubicBezTo>
                <a:cubicBezTo>
                  <a:pt x="456" y="499"/>
                  <a:pt x="454" y="501"/>
                  <a:pt x="456" y="503"/>
                </a:cubicBezTo>
                <a:cubicBezTo>
                  <a:pt x="458" y="506"/>
                  <a:pt x="460" y="511"/>
                  <a:pt x="462" y="511"/>
                </a:cubicBezTo>
                <a:cubicBezTo>
                  <a:pt x="464" y="510"/>
                  <a:pt x="469" y="509"/>
                  <a:pt x="467" y="507"/>
                </a:cubicBezTo>
                <a:cubicBezTo>
                  <a:pt x="465" y="505"/>
                  <a:pt x="461" y="504"/>
                  <a:pt x="463" y="501"/>
                </a:cubicBezTo>
                <a:cubicBezTo>
                  <a:pt x="464" y="499"/>
                  <a:pt x="466" y="497"/>
                  <a:pt x="469" y="495"/>
                </a:cubicBezTo>
                <a:cubicBezTo>
                  <a:pt x="473" y="493"/>
                  <a:pt x="481" y="492"/>
                  <a:pt x="483" y="490"/>
                </a:cubicBezTo>
                <a:cubicBezTo>
                  <a:pt x="485" y="488"/>
                  <a:pt x="486" y="488"/>
                  <a:pt x="488" y="489"/>
                </a:cubicBezTo>
                <a:cubicBezTo>
                  <a:pt x="489" y="489"/>
                  <a:pt x="490" y="488"/>
                  <a:pt x="492" y="487"/>
                </a:cubicBezTo>
                <a:cubicBezTo>
                  <a:pt x="493" y="487"/>
                  <a:pt x="497" y="489"/>
                  <a:pt x="499" y="487"/>
                </a:cubicBezTo>
                <a:cubicBezTo>
                  <a:pt x="500" y="484"/>
                  <a:pt x="501" y="483"/>
                  <a:pt x="503" y="483"/>
                </a:cubicBezTo>
                <a:cubicBezTo>
                  <a:pt x="505" y="483"/>
                  <a:pt x="506" y="483"/>
                  <a:pt x="506" y="482"/>
                </a:cubicBezTo>
                <a:cubicBezTo>
                  <a:pt x="505" y="480"/>
                  <a:pt x="505" y="476"/>
                  <a:pt x="506" y="478"/>
                </a:cubicBezTo>
                <a:cubicBezTo>
                  <a:pt x="508" y="480"/>
                  <a:pt x="508" y="480"/>
                  <a:pt x="511" y="480"/>
                </a:cubicBezTo>
                <a:cubicBezTo>
                  <a:pt x="513" y="480"/>
                  <a:pt x="515" y="478"/>
                  <a:pt x="518" y="477"/>
                </a:cubicBezTo>
                <a:cubicBezTo>
                  <a:pt x="521" y="476"/>
                  <a:pt x="520" y="478"/>
                  <a:pt x="524" y="478"/>
                </a:cubicBezTo>
                <a:cubicBezTo>
                  <a:pt x="528" y="478"/>
                  <a:pt x="530" y="478"/>
                  <a:pt x="533" y="478"/>
                </a:cubicBezTo>
                <a:cubicBezTo>
                  <a:pt x="536" y="478"/>
                  <a:pt x="536" y="476"/>
                  <a:pt x="538" y="475"/>
                </a:cubicBezTo>
                <a:cubicBezTo>
                  <a:pt x="540" y="474"/>
                  <a:pt x="542" y="474"/>
                  <a:pt x="543" y="474"/>
                </a:cubicBezTo>
                <a:cubicBezTo>
                  <a:pt x="544" y="473"/>
                  <a:pt x="544" y="472"/>
                  <a:pt x="546" y="471"/>
                </a:cubicBezTo>
                <a:cubicBezTo>
                  <a:pt x="547" y="469"/>
                  <a:pt x="550" y="467"/>
                  <a:pt x="550" y="465"/>
                </a:cubicBezTo>
                <a:cubicBezTo>
                  <a:pt x="550" y="465"/>
                  <a:pt x="550" y="465"/>
                  <a:pt x="550" y="465"/>
                </a:cubicBezTo>
                <a:cubicBezTo>
                  <a:pt x="550" y="465"/>
                  <a:pt x="551" y="465"/>
                  <a:pt x="554" y="464"/>
                </a:cubicBezTo>
                <a:cubicBezTo>
                  <a:pt x="559" y="462"/>
                  <a:pt x="560" y="461"/>
                  <a:pt x="562" y="459"/>
                </a:cubicBezTo>
                <a:cubicBezTo>
                  <a:pt x="564" y="457"/>
                  <a:pt x="565" y="456"/>
                  <a:pt x="564" y="455"/>
                </a:cubicBezTo>
                <a:cubicBezTo>
                  <a:pt x="564" y="454"/>
                  <a:pt x="567" y="453"/>
                  <a:pt x="571" y="452"/>
                </a:cubicBezTo>
                <a:cubicBezTo>
                  <a:pt x="574" y="451"/>
                  <a:pt x="574" y="450"/>
                  <a:pt x="575" y="448"/>
                </a:cubicBezTo>
                <a:cubicBezTo>
                  <a:pt x="577" y="446"/>
                  <a:pt x="579" y="445"/>
                  <a:pt x="580" y="443"/>
                </a:cubicBezTo>
                <a:cubicBezTo>
                  <a:pt x="581" y="441"/>
                  <a:pt x="584" y="439"/>
                  <a:pt x="584" y="437"/>
                </a:cubicBezTo>
                <a:cubicBezTo>
                  <a:pt x="584" y="434"/>
                  <a:pt x="586" y="433"/>
                  <a:pt x="583" y="432"/>
                </a:cubicBezTo>
                <a:cubicBezTo>
                  <a:pt x="580" y="431"/>
                  <a:pt x="579" y="430"/>
                  <a:pt x="581" y="430"/>
                </a:cubicBezTo>
                <a:cubicBezTo>
                  <a:pt x="583" y="430"/>
                  <a:pt x="588" y="430"/>
                  <a:pt x="588" y="427"/>
                </a:cubicBezTo>
                <a:cubicBezTo>
                  <a:pt x="588" y="423"/>
                  <a:pt x="584" y="424"/>
                  <a:pt x="585" y="422"/>
                </a:cubicBezTo>
                <a:cubicBezTo>
                  <a:pt x="586" y="421"/>
                  <a:pt x="589" y="422"/>
                  <a:pt x="590" y="421"/>
                </a:cubicBezTo>
                <a:cubicBezTo>
                  <a:pt x="592" y="420"/>
                  <a:pt x="600" y="410"/>
                  <a:pt x="600" y="407"/>
                </a:cubicBezTo>
                <a:cubicBezTo>
                  <a:pt x="600" y="404"/>
                  <a:pt x="596" y="405"/>
                  <a:pt x="601" y="403"/>
                </a:cubicBezTo>
                <a:cubicBezTo>
                  <a:pt x="605" y="402"/>
                  <a:pt x="609" y="400"/>
                  <a:pt x="609" y="397"/>
                </a:cubicBezTo>
                <a:cubicBezTo>
                  <a:pt x="610" y="394"/>
                  <a:pt x="610" y="396"/>
                  <a:pt x="608" y="394"/>
                </a:cubicBezTo>
                <a:cubicBezTo>
                  <a:pt x="606" y="392"/>
                  <a:pt x="609" y="392"/>
                  <a:pt x="610" y="392"/>
                </a:cubicBezTo>
                <a:cubicBezTo>
                  <a:pt x="612" y="391"/>
                  <a:pt x="612" y="392"/>
                  <a:pt x="612" y="389"/>
                </a:cubicBezTo>
                <a:cubicBezTo>
                  <a:pt x="611" y="385"/>
                  <a:pt x="610" y="384"/>
                  <a:pt x="612" y="385"/>
                </a:cubicBezTo>
                <a:cubicBezTo>
                  <a:pt x="613" y="386"/>
                  <a:pt x="614" y="388"/>
                  <a:pt x="615" y="387"/>
                </a:cubicBezTo>
                <a:cubicBezTo>
                  <a:pt x="615" y="386"/>
                  <a:pt x="620" y="385"/>
                  <a:pt x="617" y="383"/>
                </a:cubicBezTo>
                <a:cubicBezTo>
                  <a:pt x="614" y="380"/>
                  <a:pt x="612" y="381"/>
                  <a:pt x="614" y="379"/>
                </a:cubicBezTo>
                <a:cubicBezTo>
                  <a:pt x="616" y="378"/>
                  <a:pt x="622" y="374"/>
                  <a:pt x="620" y="374"/>
                </a:cubicBezTo>
                <a:cubicBezTo>
                  <a:pt x="618" y="374"/>
                  <a:pt x="616" y="377"/>
                  <a:pt x="613" y="375"/>
                </a:cubicBezTo>
                <a:cubicBezTo>
                  <a:pt x="610" y="372"/>
                  <a:pt x="609" y="369"/>
                  <a:pt x="607" y="370"/>
                </a:cubicBezTo>
                <a:cubicBezTo>
                  <a:pt x="605" y="371"/>
                  <a:pt x="605" y="372"/>
                  <a:pt x="602" y="373"/>
                </a:cubicBezTo>
                <a:cubicBezTo>
                  <a:pt x="600" y="374"/>
                  <a:pt x="598" y="371"/>
                  <a:pt x="596" y="371"/>
                </a:cubicBezTo>
                <a:cubicBezTo>
                  <a:pt x="593" y="371"/>
                  <a:pt x="597" y="371"/>
                  <a:pt x="599" y="370"/>
                </a:cubicBezTo>
                <a:cubicBezTo>
                  <a:pt x="602" y="368"/>
                  <a:pt x="605" y="365"/>
                  <a:pt x="608" y="364"/>
                </a:cubicBezTo>
                <a:cubicBezTo>
                  <a:pt x="612" y="362"/>
                  <a:pt x="616" y="363"/>
                  <a:pt x="614" y="360"/>
                </a:cubicBezTo>
                <a:cubicBezTo>
                  <a:pt x="613" y="357"/>
                  <a:pt x="614" y="357"/>
                  <a:pt x="610" y="355"/>
                </a:cubicBezTo>
                <a:cubicBezTo>
                  <a:pt x="606" y="353"/>
                  <a:pt x="607" y="353"/>
                  <a:pt x="604" y="350"/>
                </a:cubicBezTo>
                <a:cubicBezTo>
                  <a:pt x="601" y="347"/>
                  <a:pt x="601" y="346"/>
                  <a:pt x="598" y="346"/>
                </a:cubicBezTo>
                <a:cubicBezTo>
                  <a:pt x="595" y="346"/>
                  <a:pt x="593" y="348"/>
                  <a:pt x="590" y="345"/>
                </a:cubicBezTo>
                <a:cubicBezTo>
                  <a:pt x="588" y="343"/>
                  <a:pt x="586" y="340"/>
                  <a:pt x="588" y="342"/>
                </a:cubicBezTo>
                <a:cubicBezTo>
                  <a:pt x="591" y="343"/>
                  <a:pt x="592" y="346"/>
                  <a:pt x="595" y="345"/>
                </a:cubicBezTo>
                <a:cubicBezTo>
                  <a:pt x="598" y="345"/>
                  <a:pt x="602" y="345"/>
                  <a:pt x="605" y="347"/>
                </a:cubicBezTo>
                <a:cubicBezTo>
                  <a:pt x="608" y="349"/>
                  <a:pt x="609" y="350"/>
                  <a:pt x="611" y="350"/>
                </a:cubicBezTo>
                <a:cubicBezTo>
                  <a:pt x="613" y="350"/>
                  <a:pt x="617" y="350"/>
                  <a:pt x="615" y="348"/>
                </a:cubicBezTo>
                <a:cubicBezTo>
                  <a:pt x="613" y="346"/>
                  <a:pt x="610" y="343"/>
                  <a:pt x="607" y="340"/>
                </a:cubicBezTo>
                <a:cubicBezTo>
                  <a:pt x="603" y="337"/>
                  <a:pt x="602" y="336"/>
                  <a:pt x="601" y="334"/>
                </a:cubicBezTo>
                <a:cubicBezTo>
                  <a:pt x="601" y="332"/>
                  <a:pt x="599" y="325"/>
                  <a:pt x="597" y="320"/>
                </a:cubicBezTo>
                <a:cubicBezTo>
                  <a:pt x="595" y="314"/>
                  <a:pt x="597" y="314"/>
                  <a:pt x="591" y="311"/>
                </a:cubicBezTo>
                <a:cubicBezTo>
                  <a:pt x="585" y="308"/>
                  <a:pt x="579" y="307"/>
                  <a:pt x="581" y="303"/>
                </a:cubicBezTo>
                <a:cubicBezTo>
                  <a:pt x="583" y="299"/>
                  <a:pt x="588" y="294"/>
                  <a:pt x="590" y="291"/>
                </a:cubicBezTo>
                <a:cubicBezTo>
                  <a:pt x="592" y="288"/>
                  <a:pt x="594" y="287"/>
                  <a:pt x="592" y="286"/>
                </a:cubicBezTo>
                <a:cubicBezTo>
                  <a:pt x="591" y="285"/>
                  <a:pt x="590" y="284"/>
                  <a:pt x="594" y="284"/>
                </a:cubicBezTo>
                <a:cubicBezTo>
                  <a:pt x="598" y="285"/>
                  <a:pt x="600" y="285"/>
                  <a:pt x="600" y="283"/>
                </a:cubicBezTo>
                <a:cubicBezTo>
                  <a:pt x="600" y="282"/>
                  <a:pt x="598" y="281"/>
                  <a:pt x="601" y="279"/>
                </a:cubicBezTo>
                <a:cubicBezTo>
                  <a:pt x="603" y="278"/>
                  <a:pt x="604" y="278"/>
                  <a:pt x="607" y="276"/>
                </a:cubicBezTo>
                <a:cubicBezTo>
                  <a:pt x="611" y="274"/>
                  <a:pt x="620" y="271"/>
                  <a:pt x="620" y="273"/>
                </a:cubicBezTo>
                <a:cubicBezTo>
                  <a:pt x="619" y="274"/>
                  <a:pt x="619" y="276"/>
                  <a:pt x="621" y="274"/>
                </a:cubicBezTo>
                <a:cubicBezTo>
                  <a:pt x="624" y="273"/>
                  <a:pt x="627" y="272"/>
                  <a:pt x="626" y="269"/>
                </a:cubicBezTo>
                <a:cubicBezTo>
                  <a:pt x="625" y="267"/>
                  <a:pt x="623" y="264"/>
                  <a:pt x="620" y="264"/>
                </a:cubicBezTo>
                <a:cubicBezTo>
                  <a:pt x="618" y="265"/>
                  <a:pt x="613" y="265"/>
                  <a:pt x="609" y="263"/>
                </a:cubicBezTo>
                <a:cubicBezTo>
                  <a:pt x="605" y="260"/>
                  <a:pt x="604" y="259"/>
                  <a:pt x="601" y="261"/>
                </a:cubicBezTo>
                <a:cubicBezTo>
                  <a:pt x="598" y="262"/>
                  <a:pt x="592" y="268"/>
                  <a:pt x="588" y="269"/>
                </a:cubicBezTo>
                <a:cubicBezTo>
                  <a:pt x="583" y="270"/>
                  <a:pt x="579" y="269"/>
                  <a:pt x="578" y="267"/>
                </a:cubicBezTo>
                <a:cubicBezTo>
                  <a:pt x="577" y="266"/>
                  <a:pt x="580" y="261"/>
                  <a:pt x="579" y="259"/>
                </a:cubicBezTo>
                <a:cubicBezTo>
                  <a:pt x="578" y="257"/>
                  <a:pt x="575" y="255"/>
                  <a:pt x="570" y="255"/>
                </a:cubicBezTo>
                <a:cubicBezTo>
                  <a:pt x="565" y="255"/>
                  <a:pt x="559" y="250"/>
                  <a:pt x="559" y="246"/>
                </a:cubicBezTo>
                <a:cubicBezTo>
                  <a:pt x="559" y="242"/>
                  <a:pt x="563" y="238"/>
                  <a:pt x="565" y="239"/>
                </a:cubicBezTo>
                <a:cubicBezTo>
                  <a:pt x="568" y="239"/>
                  <a:pt x="569" y="240"/>
                  <a:pt x="573" y="239"/>
                </a:cubicBezTo>
                <a:cubicBezTo>
                  <a:pt x="576" y="238"/>
                  <a:pt x="577" y="238"/>
                  <a:pt x="581" y="235"/>
                </a:cubicBezTo>
                <a:cubicBezTo>
                  <a:pt x="584" y="231"/>
                  <a:pt x="588" y="227"/>
                  <a:pt x="591" y="226"/>
                </a:cubicBezTo>
                <a:cubicBezTo>
                  <a:pt x="595" y="224"/>
                  <a:pt x="600" y="216"/>
                  <a:pt x="603" y="215"/>
                </a:cubicBezTo>
                <a:cubicBezTo>
                  <a:pt x="606" y="213"/>
                  <a:pt x="607" y="211"/>
                  <a:pt x="612" y="213"/>
                </a:cubicBezTo>
                <a:cubicBezTo>
                  <a:pt x="617" y="214"/>
                  <a:pt x="622" y="214"/>
                  <a:pt x="620" y="217"/>
                </a:cubicBezTo>
                <a:cubicBezTo>
                  <a:pt x="619" y="220"/>
                  <a:pt x="616" y="227"/>
                  <a:pt x="613" y="228"/>
                </a:cubicBezTo>
                <a:cubicBezTo>
                  <a:pt x="611" y="229"/>
                  <a:pt x="605" y="234"/>
                  <a:pt x="608" y="234"/>
                </a:cubicBezTo>
                <a:cubicBezTo>
                  <a:pt x="612" y="234"/>
                  <a:pt x="613" y="235"/>
                  <a:pt x="615" y="235"/>
                </a:cubicBezTo>
                <a:cubicBezTo>
                  <a:pt x="617" y="234"/>
                  <a:pt x="615" y="235"/>
                  <a:pt x="614" y="236"/>
                </a:cubicBezTo>
                <a:cubicBezTo>
                  <a:pt x="612" y="237"/>
                  <a:pt x="609" y="241"/>
                  <a:pt x="608" y="243"/>
                </a:cubicBezTo>
                <a:cubicBezTo>
                  <a:pt x="607" y="244"/>
                  <a:pt x="607" y="245"/>
                  <a:pt x="609" y="244"/>
                </a:cubicBezTo>
                <a:cubicBezTo>
                  <a:pt x="611" y="243"/>
                  <a:pt x="614" y="241"/>
                  <a:pt x="616" y="239"/>
                </a:cubicBezTo>
                <a:cubicBezTo>
                  <a:pt x="619" y="238"/>
                  <a:pt x="623" y="234"/>
                  <a:pt x="627" y="232"/>
                </a:cubicBezTo>
                <a:cubicBezTo>
                  <a:pt x="631" y="230"/>
                  <a:pt x="639" y="227"/>
                  <a:pt x="645" y="228"/>
                </a:cubicBezTo>
                <a:cubicBezTo>
                  <a:pt x="646" y="228"/>
                  <a:pt x="646" y="228"/>
                  <a:pt x="646" y="228"/>
                </a:cubicBezTo>
                <a:cubicBezTo>
                  <a:pt x="646" y="228"/>
                  <a:pt x="646" y="228"/>
                  <a:pt x="646" y="228"/>
                </a:cubicBezTo>
                <a:cubicBezTo>
                  <a:pt x="650" y="220"/>
                  <a:pt x="665" y="215"/>
                  <a:pt x="668" y="213"/>
                </a:cubicBezTo>
                <a:cubicBezTo>
                  <a:pt x="671" y="211"/>
                  <a:pt x="679" y="200"/>
                  <a:pt x="679" y="200"/>
                </a:cubicBezTo>
                <a:cubicBezTo>
                  <a:pt x="680" y="200"/>
                  <a:pt x="683" y="199"/>
                  <a:pt x="687" y="203"/>
                </a:cubicBezTo>
                <a:cubicBezTo>
                  <a:pt x="692" y="206"/>
                  <a:pt x="698" y="203"/>
                  <a:pt x="700" y="203"/>
                </a:cubicBezTo>
                <a:cubicBezTo>
                  <a:pt x="701" y="202"/>
                  <a:pt x="700" y="198"/>
                  <a:pt x="698" y="195"/>
                </a:cubicBezTo>
                <a:cubicBezTo>
                  <a:pt x="697" y="193"/>
                  <a:pt x="709" y="192"/>
                  <a:pt x="711" y="192"/>
                </a:cubicBezTo>
                <a:cubicBezTo>
                  <a:pt x="713" y="192"/>
                  <a:pt x="713" y="187"/>
                  <a:pt x="716" y="188"/>
                </a:cubicBezTo>
                <a:cubicBezTo>
                  <a:pt x="719" y="188"/>
                  <a:pt x="719" y="187"/>
                  <a:pt x="720" y="185"/>
                </a:cubicBezTo>
                <a:cubicBezTo>
                  <a:pt x="722" y="182"/>
                  <a:pt x="720" y="180"/>
                  <a:pt x="723" y="179"/>
                </a:cubicBezTo>
                <a:cubicBezTo>
                  <a:pt x="726" y="178"/>
                  <a:pt x="731" y="186"/>
                  <a:pt x="731" y="186"/>
                </a:cubicBezTo>
                <a:cubicBezTo>
                  <a:pt x="731" y="186"/>
                  <a:pt x="731" y="186"/>
                  <a:pt x="731" y="186"/>
                </a:cubicBezTo>
                <a:cubicBezTo>
                  <a:pt x="731" y="181"/>
                  <a:pt x="735" y="180"/>
                  <a:pt x="738" y="179"/>
                </a:cubicBezTo>
                <a:cubicBezTo>
                  <a:pt x="741" y="177"/>
                  <a:pt x="739" y="172"/>
                  <a:pt x="740" y="169"/>
                </a:cubicBezTo>
                <a:cubicBezTo>
                  <a:pt x="741" y="165"/>
                  <a:pt x="740" y="161"/>
                  <a:pt x="738" y="156"/>
                </a:cubicBezTo>
                <a:cubicBezTo>
                  <a:pt x="736" y="151"/>
                  <a:pt x="735" y="149"/>
                  <a:pt x="738" y="149"/>
                </a:cubicBezTo>
                <a:cubicBezTo>
                  <a:pt x="740" y="149"/>
                  <a:pt x="747" y="143"/>
                  <a:pt x="749" y="142"/>
                </a:cubicBezTo>
                <a:cubicBezTo>
                  <a:pt x="750" y="141"/>
                  <a:pt x="756" y="144"/>
                  <a:pt x="759" y="146"/>
                </a:cubicBezTo>
                <a:cubicBezTo>
                  <a:pt x="762" y="148"/>
                  <a:pt x="764" y="144"/>
                  <a:pt x="765" y="141"/>
                </a:cubicBezTo>
                <a:cubicBezTo>
                  <a:pt x="766" y="137"/>
                  <a:pt x="772" y="132"/>
                  <a:pt x="774" y="127"/>
                </a:cubicBezTo>
                <a:cubicBezTo>
                  <a:pt x="775" y="123"/>
                  <a:pt x="778" y="113"/>
                  <a:pt x="780" y="111"/>
                </a:cubicBezTo>
                <a:cubicBezTo>
                  <a:pt x="782" y="108"/>
                  <a:pt x="785" y="105"/>
                  <a:pt x="787" y="104"/>
                </a:cubicBezTo>
                <a:cubicBezTo>
                  <a:pt x="788" y="102"/>
                  <a:pt x="785" y="97"/>
                  <a:pt x="785" y="9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4" name="Freeform 811"/>
          <p:cNvSpPr>
            <a:spLocks/>
          </p:cNvSpPr>
          <p:nvPr/>
        </p:nvSpPr>
        <p:spPr bwMode="auto">
          <a:xfrm>
            <a:off x="537797" y="1977159"/>
            <a:ext cx="225669" cy="523259"/>
          </a:xfrm>
          <a:custGeom>
            <a:avLst/>
            <a:gdLst>
              <a:gd name="T0" fmla="*/ 2147483647 w 165"/>
              <a:gd name="T1" fmla="*/ 2147483647 h 283"/>
              <a:gd name="T2" fmla="*/ 2147483647 w 165"/>
              <a:gd name="T3" fmla="*/ 2147483647 h 283"/>
              <a:gd name="T4" fmla="*/ 2147483647 w 165"/>
              <a:gd name="T5" fmla="*/ 2147483647 h 283"/>
              <a:gd name="T6" fmla="*/ 2147483647 w 165"/>
              <a:gd name="T7" fmla="*/ 0 h 283"/>
              <a:gd name="T8" fmla="*/ 2147483647 w 165"/>
              <a:gd name="T9" fmla="*/ 2147483647 h 283"/>
              <a:gd name="T10" fmla="*/ 2147483647 w 165"/>
              <a:gd name="T11" fmla="*/ 2147483647 h 283"/>
              <a:gd name="T12" fmla="*/ 2147483647 w 165"/>
              <a:gd name="T13" fmla="*/ 2147483647 h 283"/>
              <a:gd name="T14" fmla="*/ 2147483647 w 165"/>
              <a:gd name="T15" fmla="*/ 2147483647 h 283"/>
              <a:gd name="T16" fmla="*/ 2147483647 w 165"/>
              <a:gd name="T17" fmla="*/ 2147483647 h 283"/>
              <a:gd name="T18" fmla="*/ 2147483647 w 165"/>
              <a:gd name="T19" fmla="*/ 2147483647 h 283"/>
              <a:gd name="T20" fmla="*/ 2147483647 w 165"/>
              <a:gd name="T21" fmla="*/ 2147483647 h 283"/>
              <a:gd name="T22" fmla="*/ 2147483647 w 165"/>
              <a:gd name="T23" fmla="*/ 2147483647 h 283"/>
              <a:gd name="T24" fmla="*/ 2147483647 w 165"/>
              <a:gd name="T25" fmla="*/ 2147483647 h 283"/>
              <a:gd name="T26" fmla="*/ 2147483647 w 165"/>
              <a:gd name="T27" fmla="*/ 2147483647 h 283"/>
              <a:gd name="T28" fmla="*/ 2147483647 w 165"/>
              <a:gd name="T29" fmla="*/ 2147483647 h 283"/>
              <a:gd name="T30" fmla="*/ 2147483647 w 165"/>
              <a:gd name="T31" fmla="*/ 2147483647 h 283"/>
              <a:gd name="T32" fmla="*/ 2147483647 w 165"/>
              <a:gd name="T33" fmla="*/ 2147483647 h 283"/>
              <a:gd name="T34" fmla="*/ 2147483647 w 165"/>
              <a:gd name="T35" fmla="*/ 2147483647 h 283"/>
              <a:gd name="T36" fmla="*/ 0 w 165"/>
              <a:gd name="T37" fmla="*/ 2147483647 h 283"/>
              <a:gd name="T38" fmla="*/ 2147483647 w 165"/>
              <a:gd name="T39" fmla="*/ 2147483647 h 283"/>
              <a:gd name="T40" fmla="*/ 2147483647 w 165"/>
              <a:gd name="T41" fmla="*/ 2147483647 h 283"/>
              <a:gd name="T42" fmla="*/ 2147483647 w 165"/>
              <a:gd name="T43" fmla="*/ 2147483647 h 283"/>
              <a:gd name="T44" fmla="*/ 2147483647 w 165"/>
              <a:gd name="T45" fmla="*/ 2147483647 h 283"/>
              <a:gd name="T46" fmla="*/ 2147483647 w 165"/>
              <a:gd name="T47" fmla="*/ 2147483647 h 283"/>
              <a:gd name="T48" fmla="*/ 2147483647 w 165"/>
              <a:gd name="T49" fmla="*/ 2147483647 h 283"/>
              <a:gd name="T50" fmla="*/ 2147483647 w 165"/>
              <a:gd name="T51" fmla="*/ 2147483647 h 283"/>
              <a:gd name="T52" fmla="*/ 2147483647 w 165"/>
              <a:gd name="T53" fmla="*/ 2147483647 h 283"/>
              <a:gd name="T54" fmla="*/ 2147483647 w 165"/>
              <a:gd name="T55" fmla="*/ 2147483647 h 283"/>
              <a:gd name="T56" fmla="*/ 2147483647 w 165"/>
              <a:gd name="T57" fmla="*/ 2147483647 h 283"/>
              <a:gd name="T58" fmla="*/ 2147483647 w 165"/>
              <a:gd name="T59" fmla="*/ 2147483647 h 283"/>
              <a:gd name="T60" fmla="*/ 2147483647 w 165"/>
              <a:gd name="T61" fmla="*/ 2147483647 h 283"/>
              <a:gd name="T62" fmla="*/ 2147483647 w 165"/>
              <a:gd name="T63" fmla="*/ 2147483647 h 283"/>
              <a:gd name="T64" fmla="*/ 2147483647 w 165"/>
              <a:gd name="T65" fmla="*/ 2147483647 h 283"/>
              <a:gd name="T66" fmla="*/ 2147483647 w 165"/>
              <a:gd name="T67" fmla="*/ 2147483647 h 283"/>
              <a:gd name="T68" fmla="*/ 2147483647 w 165"/>
              <a:gd name="T69" fmla="*/ 2147483647 h 283"/>
              <a:gd name="T70" fmla="*/ 2147483647 w 165"/>
              <a:gd name="T71" fmla="*/ 2147483647 h 283"/>
              <a:gd name="T72" fmla="*/ 2147483647 w 165"/>
              <a:gd name="T73" fmla="*/ 2147483647 h 283"/>
              <a:gd name="T74" fmla="*/ 2147483647 w 165"/>
              <a:gd name="T75" fmla="*/ 2147483647 h 283"/>
              <a:gd name="T76" fmla="*/ 2147483647 w 165"/>
              <a:gd name="T77" fmla="*/ 2147483647 h 283"/>
              <a:gd name="T78" fmla="*/ 2147483647 w 165"/>
              <a:gd name="T79" fmla="*/ 2147483647 h 2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283"/>
              <a:gd name="T122" fmla="*/ 165 w 165"/>
              <a:gd name="T123" fmla="*/ 283 h 2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283">
                <a:moveTo>
                  <a:pt x="159" y="65"/>
                </a:moveTo>
                <a:cubicBezTo>
                  <a:pt x="158" y="62"/>
                  <a:pt x="161" y="56"/>
                  <a:pt x="162" y="54"/>
                </a:cubicBezTo>
                <a:cubicBezTo>
                  <a:pt x="163" y="53"/>
                  <a:pt x="160" y="49"/>
                  <a:pt x="159" y="47"/>
                </a:cubicBezTo>
                <a:cubicBezTo>
                  <a:pt x="158" y="45"/>
                  <a:pt x="159" y="43"/>
                  <a:pt x="160" y="40"/>
                </a:cubicBezTo>
                <a:cubicBezTo>
                  <a:pt x="161" y="36"/>
                  <a:pt x="155" y="32"/>
                  <a:pt x="156" y="30"/>
                </a:cubicBezTo>
                <a:cubicBezTo>
                  <a:pt x="158" y="28"/>
                  <a:pt x="156" y="25"/>
                  <a:pt x="154" y="21"/>
                </a:cubicBezTo>
                <a:cubicBezTo>
                  <a:pt x="152" y="17"/>
                  <a:pt x="143" y="14"/>
                  <a:pt x="139" y="14"/>
                </a:cubicBezTo>
                <a:cubicBezTo>
                  <a:pt x="136" y="14"/>
                  <a:pt x="126" y="5"/>
                  <a:pt x="120" y="0"/>
                </a:cubicBezTo>
                <a:cubicBezTo>
                  <a:pt x="120" y="0"/>
                  <a:pt x="120" y="0"/>
                  <a:pt x="120" y="0"/>
                </a:cubicBezTo>
                <a:cubicBezTo>
                  <a:pt x="118" y="0"/>
                  <a:pt x="114" y="1"/>
                  <a:pt x="114" y="1"/>
                </a:cubicBezTo>
                <a:cubicBezTo>
                  <a:pt x="114" y="1"/>
                  <a:pt x="115" y="6"/>
                  <a:pt x="115" y="8"/>
                </a:cubicBezTo>
                <a:cubicBezTo>
                  <a:pt x="115" y="10"/>
                  <a:pt x="113" y="16"/>
                  <a:pt x="111" y="16"/>
                </a:cubicBezTo>
                <a:cubicBezTo>
                  <a:pt x="109" y="16"/>
                  <a:pt x="90" y="12"/>
                  <a:pt x="90" y="12"/>
                </a:cubicBezTo>
                <a:cubicBezTo>
                  <a:pt x="89" y="24"/>
                  <a:pt x="89" y="24"/>
                  <a:pt x="89" y="24"/>
                </a:cubicBezTo>
                <a:cubicBezTo>
                  <a:pt x="89" y="24"/>
                  <a:pt x="78" y="22"/>
                  <a:pt x="75" y="24"/>
                </a:cubicBezTo>
                <a:cubicBezTo>
                  <a:pt x="72" y="26"/>
                  <a:pt x="71" y="31"/>
                  <a:pt x="68" y="33"/>
                </a:cubicBezTo>
                <a:cubicBezTo>
                  <a:pt x="66" y="36"/>
                  <a:pt x="63" y="37"/>
                  <a:pt x="64" y="40"/>
                </a:cubicBezTo>
                <a:cubicBezTo>
                  <a:pt x="65" y="42"/>
                  <a:pt x="67" y="46"/>
                  <a:pt x="66" y="46"/>
                </a:cubicBezTo>
                <a:cubicBezTo>
                  <a:pt x="64" y="47"/>
                  <a:pt x="54" y="57"/>
                  <a:pt x="53" y="60"/>
                </a:cubicBezTo>
                <a:cubicBezTo>
                  <a:pt x="52" y="64"/>
                  <a:pt x="55" y="66"/>
                  <a:pt x="51" y="66"/>
                </a:cubicBezTo>
                <a:cubicBezTo>
                  <a:pt x="46" y="66"/>
                  <a:pt x="44" y="69"/>
                  <a:pt x="45" y="72"/>
                </a:cubicBezTo>
                <a:cubicBezTo>
                  <a:pt x="45" y="74"/>
                  <a:pt x="42" y="89"/>
                  <a:pt x="37" y="93"/>
                </a:cubicBezTo>
                <a:cubicBezTo>
                  <a:pt x="33" y="97"/>
                  <a:pt x="33" y="99"/>
                  <a:pt x="34" y="100"/>
                </a:cubicBezTo>
                <a:cubicBezTo>
                  <a:pt x="34" y="101"/>
                  <a:pt x="39" y="106"/>
                  <a:pt x="38" y="108"/>
                </a:cubicBezTo>
                <a:cubicBezTo>
                  <a:pt x="36" y="111"/>
                  <a:pt x="36" y="112"/>
                  <a:pt x="32" y="112"/>
                </a:cubicBezTo>
                <a:cubicBezTo>
                  <a:pt x="29" y="111"/>
                  <a:pt x="22" y="113"/>
                  <a:pt x="18" y="117"/>
                </a:cubicBezTo>
                <a:cubicBezTo>
                  <a:pt x="13" y="120"/>
                  <a:pt x="12" y="123"/>
                  <a:pt x="13" y="129"/>
                </a:cubicBezTo>
                <a:cubicBezTo>
                  <a:pt x="14" y="134"/>
                  <a:pt x="14" y="136"/>
                  <a:pt x="14" y="138"/>
                </a:cubicBezTo>
                <a:cubicBezTo>
                  <a:pt x="14" y="140"/>
                  <a:pt x="17" y="147"/>
                  <a:pt x="16" y="151"/>
                </a:cubicBezTo>
                <a:cubicBezTo>
                  <a:pt x="15" y="154"/>
                  <a:pt x="12" y="158"/>
                  <a:pt x="14" y="161"/>
                </a:cubicBezTo>
                <a:cubicBezTo>
                  <a:pt x="15" y="163"/>
                  <a:pt x="19" y="164"/>
                  <a:pt x="21" y="166"/>
                </a:cubicBezTo>
                <a:cubicBezTo>
                  <a:pt x="23" y="168"/>
                  <a:pt x="24" y="173"/>
                  <a:pt x="21" y="173"/>
                </a:cubicBezTo>
                <a:cubicBezTo>
                  <a:pt x="17" y="174"/>
                  <a:pt x="16" y="178"/>
                  <a:pt x="18" y="181"/>
                </a:cubicBezTo>
                <a:cubicBezTo>
                  <a:pt x="20" y="184"/>
                  <a:pt x="20" y="193"/>
                  <a:pt x="18" y="195"/>
                </a:cubicBezTo>
                <a:cubicBezTo>
                  <a:pt x="16" y="196"/>
                  <a:pt x="11" y="197"/>
                  <a:pt x="10" y="201"/>
                </a:cubicBezTo>
                <a:cubicBezTo>
                  <a:pt x="9" y="205"/>
                  <a:pt x="8" y="218"/>
                  <a:pt x="7" y="216"/>
                </a:cubicBezTo>
                <a:cubicBezTo>
                  <a:pt x="6" y="214"/>
                  <a:pt x="3" y="213"/>
                  <a:pt x="0" y="215"/>
                </a:cubicBezTo>
                <a:cubicBezTo>
                  <a:pt x="0" y="215"/>
                  <a:pt x="0" y="215"/>
                  <a:pt x="0" y="215"/>
                </a:cubicBezTo>
                <a:cubicBezTo>
                  <a:pt x="1" y="218"/>
                  <a:pt x="2" y="217"/>
                  <a:pt x="2" y="221"/>
                </a:cubicBezTo>
                <a:cubicBezTo>
                  <a:pt x="2" y="224"/>
                  <a:pt x="9" y="227"/>
                  <a:pt x="9" y="230"/>
                </a:cubicBezTo>
                <a:cubicBezTo>
                  <a:pt x="10" y="233"/>
                  <a:pt x="8" y="233"/>
                  <a:pt x="9" y="236"/>
                </a:cubicBezTo>
                <a:cubicBezTo>
                  <a:pt x="11" y="239"/>
                  <a:pt x="15" y="252"/>
                  <a:pt x="16" y="253"/>
                </a:cubicBezTo>
                <a:cubicBezTo>
                  <a:pt x="18" y="254"/>
                  <a:pt x="23" y="257"/>
                  <a:pt x="22" y="259"/>
                </a:cubicBezTo>
                <a:cubicBezTo>
                  <a:pt x="22" y="261"/>
                  <a:pt x="21" y="266"/>
                  <a:pt x="22" y="267"/>
                </a:cubicBezTo>
                <a:cubicBezTo>
                  <a:pt x="22" y="269"/>
                  <a:pt x="23" y="273"/>
                  <a:pt x="24" y="275"/>
                </a:cubicBezTo>
                <a:cubicBezTo>
                  <a:pt x="25" y="278"/>
                  <a:pt x="22" y="280"/>
                  <a:pt x="28" y="280"/>
                </a:cubicBezTo>
                <a:cubicBezTo>
                  <a:pt x="33" y="280"/>
                  <a:pt x="41" y="283"/>
                  <a:pt x="40" y="279"/>
                </a:cubicBezTo>
                <a:cubicBezTo>
                  <a:pt x="39" y="275"/>
                  <a:pt x="39" y="270"/>
                  <a:pt x="43" y="269"/>
                </a:cubicBezTo>
                <a:cubicBezTo>
                  <a:pt x="46" y="269"/>
                  <a:pt x="46" y="267"/>
                  <a:pt x="50" y="267"/>
                </a:cubicBezTo>
                <a:cubicBezTo>
                  <a:pt x="53" y="267"/>
                  <a:pt x="58" y="270"/>
                  <a:pt x="60" y="267"/>
                </a:cubicBezTo>
                <a:cubicBezTo>
                  <a:pt x="63" y="265"/>
                  <a:pt x="63" y="262"/>
                  <a:pt x="64" y="260"/>
                </a:cubicBezTo>
                <a:cubicBezTo>
                  <a:pt x="66" y="257"/>
                  <a:pt x="70" y="241"/>
                  <a:pt x="70" y="237"/>
                </a:cubicBezTo>
                <a:cubicBezTo>
                  <a:pt x="70" y="233"/>
                  <a:pt x="70" y="229"/>
                  <a:pt x="69" y="226"/>
                </a:cubicBezTo>
                <a:cubicBezTo>
                  <a:pt x="68" y="224"/>
                  <a:pt x="65" y="221"/>
                  <a:pt x="69" y="221"/>
                </a:cubicBezTo>
                <a:cubicBezTo>
                  <a:pt x="72" y="221"/>
                  <a:pt x="81" y="217"/>
                  <a:pt x="83" y="215"/>
                </a:cubicBezTo>
                <a:cubicBezTo>
                  <a:pt x="85" y="213"/>
                  <a:pt x="84" y="213"/>
                  <a:pt x="84" y="212"/>
                </a:cubicBezTo>
                <a:cubicBezTo>
                  <a:pt x="83" y="211"/>
                  <a:pt x="86" y="212"/>
                  <a:pt x="89" y="211"/>
                </a:cubicBezTo>
                <a:cubicBezTo>
                  <a:pt x="91" y="210"/>
                  <a:pt x="93" y="208"/>
                  <a:pt x="91" y="206"/>
                </a:cubicBezTo>
                <a:cubicBezTo>
                  <a:pt x="89" y="205"/>
                  <a:pt x="88" y="205"/>
                  <a:pt x="91" y="203"/>
                </a:cubicBezTo>
                <a:cubicBezTo>
                  <a:pt x="94" y="201"/>
                  <a:pt x="100" y="198"/>
                  <a:pt x="97" y="195"/>
                </a:cubicBezTo>
                <a:cubicBezTo>
                  <a:pt x="95" y="192"/>
                  <a:pt x="87" y="185"/>
                  <a:pt x="82" y="182"/>
                </a:cubicBezTo>
                <a:cubicBezTo>
                  <a:pt x="78" y="179"/>
                  <a:pt x="77" y="179"/>
                  <a:pt x="76" y="176"/>
                </a:cubicBezTo>
                <a:cubicBezTo>
                  <a:pt x="75" y="172"/>
                  <a:pt x="75" y="161"/>
                  <a:pt x="78" y="155"/>
                </a:cubicBezTo>
                <a:cubicBezTo>
                  <a:pt x="81" y="149"/>
                  <a:pt x="82" y="149"/>
                  <a:pt x="79" y="148"/>
                </a:cubicBezTo>
                <a:cubicBezTo>
                  <a:pt x="77" y="146"/>
                  <a:pt x="75" y="145"/>
                  <a:pt x="79" y="143"/>
                </a:cubicBezTo>
                <a:cubicBezTo>
                  <a:pt x="82" y="141"/>
                  <a:pt x="86" y="139"/>
                  <a:pt x="89" y="134"/>
                </a:cubicBezTo>
                <a:cubicBezTo>
                  <a:pt x="93" y="129"/>
                  <a:pt x="95" y="128"/>
                  <a:pt x="100" y="126"/>
                </a:cubicBezTo>
                <a:cubicBezTo>
                  <a:pt x="105" y="124"/>
                  <a:pt x="112" y="120"/>
                  <a:pt x="115" y="117"/>
                </a:cubicBezTo>
                <a:cubicBezTo>
                  <a:pt x="119" y="114"/>
                  <a:pt x="121" y="113"/>
                  <a:pt x="124" y="110"/>
                </a:cubicBezTo>
                <a:cubicBezTo>
                  <a:pt x="128" y="108"/>
                  <a:pt x="130" y="104"/>
                  <a:pt x="130" y="102"/>
                </a:cubicBezTo>
                <a:cubicBezTo>
                  <a:pt x="130" y="101"/>
                  <a:pt x="129" y="101"/>
                  <a:pt x="126" y="97"/>
                </a:cubicBezTo>
                <a:cubicBezTo>
                  <a:pt x="124" y="94"/>
                  <a:pt x="126" y="92"/>
                  <a:pt x="127" y="91"/>
                </a:cubicBezTo>
                <a:cubicBezTo>
                  <a:pt x="129" y="90"/>
                  <a:pt x="136" y="89"/>
                  <a:pt x="134" y="86"/>
                </a:cubicBezTo>
                <a:cubicBezTo>
                  <a:pt x="131" y="83"/>
                  <a:pt x="131" y="81"/>
                  <a:pt x="136" y="79"/>
                </a:cubicBezTo>
                <a:cubicBezTo>
                  <a:pt x="141" y="77"/>
                  <a:pt x="141" y="75"/>
                  <a:pt x="145" y="73"/>
                </a:cubicBezTo>
                <a:cubicBezTo>
                  <a:pt x="148" y="71"/>
                  <a:pt x="149" y="71"/>
                  <a:pt x="152" y="72"/>
                </a:cubicBezTo>
                <a:cubicBezTo>
                  <a:pt x="154" y="74"/>
                  <a:pt x="153" y="74"/>
                  <a:pt x="156" y="73"/>
                </a:cubicBezTo>
                <a:cubicBezTo>
                  <a:pt x="159" y="71"/>
                  <a:pt x="159" y="71"/>
                  <a:pt x="165" y="73"/>
                </a:cubicBezTo>
                <a:cubicBezTo>
                  <a:pt x="165" y="73"/>
                  <a:pt x="165" y="73"/>
                  <a:pt x="165" y="73"/>
                </a:cubicBezTo>
                <a:cubicBezTo>
                  <a:pt x="164" y="68"/>
                  <a:pt x="161" y="67"/>
                  <a:pt x="159" y="6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5" name="Freeform 813"/>
          <p:cNvSpPr>
            <a:spLocks/>
          </p:cNvSpPr>
          <p:nvPr/>
        </p:nvSpPr>
        <p:spPr bwMode="auto">
          <a:xfrm>
            <a:off x="427893" y="1889216"/>
            <a:ext cx="458665" cy="517396"/>
          </a:xfrm>
          <a:custGeom>
            <a:avLst/>
            <a:gdLst>
              <a:gd name="T0" fmla="*/ 2147483647 w 336"/>
              <a:gd name="T1" fmla="*/ 2147483647 h 280"/>
              <a:gd name="T2" fmla="*/ 2147483647 w 336"/>
              <a:gd name="T3" fmla="*/ 2147483647 h 280"/>
              <a:gd name="T4" fmla="*/ 2147483647 w 336"/>
              <a:gd name="T5" fmla="*/ 2147483647 h 280"/>
              <a:gd name="T6" fmla="*/ 2147483647 w 336"/>
              <a:gd name="T7" fmla="*/ 2147483647 h 280"/>
              <a:gd name="T8" fmla="*/ 2147483647 w 336"/>
              <a:gd name="T9" fmla="*/ 2147483647 h 280"/>
              <a:gd name="T10" fmla="*/ 2147483647 w 336"/>
              <a:gd name="T11" fmla="*/ 2147483647 h 280"/>
              <a:gd name="T12" fmla="*/ 2147483647 w 336"/>
              <a:gd name="T13" fmla="*/ 2147483647 h 280"/>
              <a:gd name="T14" fmla="*/ 2147483647 w 336"/>
              <a:gd name="T15" fmla="*/ 2147483647 h 280"/>
              <a:gd name="T16" fmla="*/ 2147483647 w 336"/>
              <a:gd name="T17" fmla="*/ 2147483647 h 280"/>
              <a:gd name="T18" fmla="*/ 2147483647 w 336"/>
              <a:gd name="T19" fmla="*/ 2147483647 h 280"/>
              <a:gd name="T20" fmla="*/ 2147483647 w 336"/>
              <a:gd name="T21" fmla="*/ 2147483647 h 280"/>
              <a:gd name="T22" fmla="*/ 2147483647 w 336"/>
              <a:gd name="T23" fmla="*/ 2147483647 h 280"/>
              <a:gd name="T24" fmla="*/ 2147483647 w 336"/>
              <a:gd name="T25" fmla="*/ 2147483647 h 280"/>
              <a:gd name="T26" fmla="*/ 2147483647 w 336"/>
              <a:gd name="T27" fmla="*/ 2147483647 h 280"/>
              <a:gd name="T28" fmla="*/ 2147483647 w 336"/>
              <a:gd name="T29" fmla="*/ 2147483647 h 280"/>
              <a:gd name="T30" fmla="*/ 2147483647 w 336"/>
              <a:gd name="T31" fmla="*/ 2147483647 h 280"/>
              <a:gd name="T32" fmla="*/ 2147483647 w 336"/>
              <a:gd name="T33" fmla="*/ 2147483647 h 280"/>
              <a:gd name="T34" fmla="*/ 2147483647 w 336"/>
              <a:gd name="T35" fmla="*/ 2147483647 h 280"/>
              <a:gd name="T36" fmla="*/ 2147483647 w 336"/>
              <a:gd name="T37" fmla="*/ 2147483647 h 280"/>
              <a:gd name="T38" fmla="*/ 2147483647 w 336"/>
              <a:gd name="T39" fmla="*/ 2147483647 h 280"/>
              <a:gd name="T40" fmla="*/ 2147483647 w 336"/>
              <a:gd name="T41" fmla="*/ 2147483647 h 280"/>
              <a:gd name="T42" fmla="*/ 2147483647 w 336"/>
              <a:gd name="T43" fmla="*/ 2147483647 h 280"/>
              <a:gd name="T44" fmla="*/ 2147483647 w 336"/>
              <a:gd name="T45" fmla="*/ 2147483647 h 280"/>
              <a:gd name="T46" fmla="*/ 2147483647 w 336"/>
              <a:gd name="T47" fmla="*/ 2147483647 h 280"/>
              <a:gd name="T48" fmla="*/ 2147483647 w 336"/>
              <a:gd name="T49" fmla="*/ 2147483647 h 280"/>
              <a:gd name="T50" fmla="*/ 2147483647 w 336"/>
              <a:gd name="T51" fmla="*/ 2147483647 h 280"/>
              <a:gd name="T52" fmla="*/ 2147483647 w 336"/>
              <a:gd name="T53" fmla="*/ 2147483647 h 280"/>
              <a:gd name="T54" fmla="*/ 2147483647 w 336"/>
              <a:gd name="T55" fmla="*/ 2147483647 h 280"/>
              <a:gd name="T56" fmla="*/ 2147483647 w 336"/>
              <a:gd name="T57" fmla="*/ 2147483647 h 280"/>
              <a:gd name="T58" fmla="*/ 2147483647 w 336"/>
              <a:gd name="T59" fmla="*/ 2147483647 h 280"/>
              <a:gd name="T60" fmla="*/ 2147483647 w 336"/>
              <a:gd name="T61" fmla="*/ 2147483647 h 280"/>
              <a:gd name="T62" fmla="*/ 2147483647 w 336"/>
              <a:gd name="T63" fmla="*/ 2147483647 h 280"/>
              <a:gd name="T64" fmla="*/ 2147483647 w 336"/>
              <a:gd name="T65" fmla="*/ 2147483647 h 280"/>
              <a:gd name="T66" fmla="*/ 2147483647 w 336"/>
              <a:gd name="T67" fmla="*/ 2147483647 h 280"/>
              <a:gd name="T68" fmla="*/ 2147483647 w 336"/>
              <a:gd name="T69" fmla="*/ 2147483647 h 280"/>
              <a:gd name="T70" fmla="*/ 2147483647 w 336"/>
              <a:gd name="T71" fmla="*/ 2147483647 h 280"/>
              <a:gd name="T72" fmla="*/ 2147483647 w 336"/>
              <a:gd name="T73" fmla="*/ 2147483647 h 280"/>
              <a:gd name="T74" fmla="*/ 2147483647 w 336"/>
              <a:gd name="T75" fmla="*/ 2147483647 h 280"/>
              <a:gd name="T76" fmla="*/ 2147483647 w 336"/>
              <a:gd name="T77" fmla="*/ 2147483647 h 280"/>
              <a:gd name="T78" fmla="*/ 2147483647 w 336"/>
              <a:gd name="T79" fmla="*/ 2147483647 h 280"/>
              <a:gd name="T80" fmla="*/ 2147483647 w 336"/>
              <a:gd name="T81" fmla="*/ 2147483647 h 280"/>
              <a:gd name="T82" fmla="*/ 2147483647 w 336"/>
              <a:gd name="T83" fmla="*/ 2147483647 h 280"/>
              <a:gd name="T84" fmla="*/ 2147483647 w 336"/>
              <a:gd name="T85" fmla="*/ 2147483647 h 280"/>
              <a:gd name="T86" fmla="*/ 2147483647 w 336"/>
              <a:gd name="T87" fmla="*/ 2147483647 h 280"/>
              <a:gd name="T88" fmla="*/ 2147483647 w 336"/>
              <a:gd name="T89" fmla="*/ 2147483647 h 280"/>
              <a:gd name="T90" fmla="*/ 2147483647 w 336"/>
              <a:gd name="T91" fmla="*/ 2147483647 h 280"/>
              <a:gd name="T92" fmla="*/ 2147483647 w 336"/>
              <a:gd name="T93" fmla="*/ 2147483647 h 280"/>
              <a:gd name="T94" fmla="*/ 2147483647 w 336"/>
              <a:gd name="T95" fmla="*/ 2147483647 h 280"/>
              <a:gd name="T96" fmla="*/ 2147483647 w 336"/>
              <a:gd name="T97" fmla="*/ 2147483647 h 280"/>
              <a:gd name="T98" fmla="*/ 2147483647 w 336"/>
              <a:gd name="T99" fmla="*/ 2147483647 h 280"/>
              <a:gd name="T100" fmla="*/ 2147483647 w 336"/>
              <a:gd name="T101" fmla="*/ 2147483647 h 280"/>
              <a:gd name="T102" fmla="*/ 2147483647 w 336"/>
              <a:gd name="T103" fmla="*/ 2147483647 h 280"/>
              <a:gd name="T104" fmla="*/ 2147483647 w 336"/>
              <a:gd name="T105" fmla="*/ 2147483647 h 280"/>
              <a:gd name="T106" fmla="*/ 2147483647 w 336"/>
              <a:gd name="T107" fmla="*/ 2147483647 h 280"/>
              <a:gd name="T108" fmla="*/ 2147483647 w 336"/>
              <a:gd name="T109" fmla="*/ 2147483647 h 280"/>
              <a:gd name="T110" fmla="*/ 2147483647 w 336"/>
              <a:gd name="T111" fmla="*/ 2147483647 h 280"/>
              <a:gd name="T112" fmla="*/ 2147483647 w 336"/>
              <a:gd name="T113" fmla="*/ 2147483647 h 280"/>
              <a:gd name="T114" fmla="*/ 2147483647 w 336"/>
              <a:gd name="T115" fmla="*/ 2147483647 h 280"/>
              <a:gd name="T116" fmla="*/ 2147483647 w 336"/>
              <a:gd name="T117" fmla="*/ 2147483647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6"/>
              <a:gd name="T178" fmla="*/ 0 h 280"/>
              <a:gd name="T179" fmla="*/ 336 w 336"/>
              <a:gd name="T180" fmla="*/ 280 h 2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6" h="280">
                <a:moveTo>
                  <a:pt x="88" y="264"/>
                </a:moveTo>
                <a:cubicBezTo>
                  <a:pt x="89" y="266"/>
                  <a:pt x="90" y="253"/>
                  <a:pt x="91" y="249"/>
                </a:cubicBezTo>
                <a:cubicBezTo>
                  <a:pt x="92" y="245"/>
                  <a:pt x="97" y="244"/>
                  <a:pt x="99" y="243"/>
                </a:cubicBezTo>
                <a:cubicBezTo>
                  <a:pt x="101" y="241"/>
                  <a:pt x="101" y="232"/>
                  <a:pt x="99" y="229"/>
                </a:cubicBezTo>
                <a:cubicBezTo>
                  <a:pt x="97" y="226"/>
                  <a:pt x="98" y="222"/>
                  <a:pt x="102" y="221"/>
                </a:cubicBezTo>
                <a:cubicBezTo>
                  <a:pt x="105" y="221"/>
                  <a:pt x="104" y="216"/>
                  <a:pt x="102" y="214"/>
                </a:cubicBezTo>
                <a:cubicBezTo>
                  <a:pt x="100" y="212"/>
                  <a:pt x="96" y="211"/>
                  <a:pt x="95" y="209"/>
                </a:cubicBezTo>
                <a:cubicBezTo>
                  <a:pt x="93" y="206"/>
                  <a:pt x="96" y="202"/>
                  <a:pt x="97" y="199"/>
                </a:cubicBezTo>
                <a:cubicBezTo>
                  <a:pt x="98" y="195"/>
                  <a:pt x="95" y="188"/>
                  <a:pt x="95" y="186"/>
                </a:cubicBezTo>
                <a:cubicBezTo>
                  <a:pt x="95" y="184"/>
                  <a:pt x="95" y="182"/>
                  <a:pt x="94" y="177"/>
                </a:cubicBezTo>
                <a:cubicBezTo>
                  <a:pt x="93" y="171"/>
                  <a:pt x="94" y="168"/>
                  <a:pt x="99" y="165"/>
                </a:cubicBezTo>
                <a:cubicBezTo>
                  <a:pt x="103" y="161"/>
                  <a:pt x="110" y="159"/>
                  <a:pt x="113" y="160"/>
                </a:cubicBezTo>
                <a:cubicBezTo>
                  <a:pt x="117" y="160"/>
                  <a:pt x="117" y="159"/>
                  <a:pt x="119" y="156"/>
                </a:cubicBezTo>
                <a:cubicBezTo>
                  <a:pt x="120" y="154"/>
                  <a:pt x="115" y="149"/>
                  <a:pt x="115" y="148"/>
                </a:cubicBezTo>
                <a:cubicBezTo>
                  <a:pt x="114" y="147"/>
                  <a:pt x="114" y="145"/>
                  <a:pt x="118" y="141"/>
                </a:cubicBezTo>
                <a:cubicBezTo>
                  <a:pt x="123" y="137"/>
                  <a:pt x="126" y="122"/>
                  <a:pt x="126" y="120"/>
                </a:cubicBezTo>
                <a:cubicBezTo>
                  <a:pt x="125" y="117"/>
                  <a:pt x="127" y="114"/>
                  <a:pt x="132" y="114"/>
                </a:cubicBezTo>
                <a:cubicBezTo>
                  <a:pt x="136" y="114"/>
                  <a:pt x="133" y="112"/>
                  <a:pt x="134" y="108"/>
                </a:cubicBezTo>
                <a:cubicBezTo>
                  <a:pt x="135" y="105"/>
                  <a:pt x="145" y="95"/>
                  <a:pt x="147" y="94"/>
                </a:cubicBezTo>
                <a:cubicBezTo>
                  <a:pt x="148" y="94"/>
                  <a:pt x="146" y="90"/>
                  <a:pt x="145" y="88"/>
                </a:cubicBezTo>
                <a:cubicBezTo>
                  <a:pt x="144" y="85"/>
                  <a:pt x="147" y="84"/>
                  <a:pt x="149" y="81"/>
                </a:cubicBezTo>
                <a:cubicBezTo>
                  <a:pt x="152" y="79"/>
                  <a:pt x="153" y="74"/>
                  <a:pt x="156" y="72"/>
                </a:cubicBezTo>
                <a:cubicBezTo>
                  <a:pt x="159" y="70"/>
                  <a:pt x="170" y="72"/>
                  <a:pt x="170" y="72"/>
                </a:cubicBezTo>
                <a:cubicBezTo>
                  <a:pt x="171" y="60"/>
                  <a:pt x="171" y="60"/>
                  <a:pt x="171" y="60"/>
                </a:cubicBezTo>
                <a:cubicBezTo>
                  <a:pt x="171" y="60"/>
                  <a:pt x="190" y="64"/>
                  <a:pt x="192" y="64"/>
                </a:cubicBezTo>
                <a:cubicBezTo>
                  <a:pt x="194" y="64"/>
                  <a:pt x="196" y="58"/>
                  <a:pt x="196" y="56"/>
                </a:cubicBezTo>
                <a:cubicBezTo>
                  <a:pt x="196" y="54"/>
                  <a:pt x="195" y="49"/>
                  <a:pt x="195" y="49"/>
                </a:cubicBezTo>
                <a:cubicBezTo>
                  <a:pt x="195" y="49"/>
                  <a:pt x="199" y="48"/>
                  <a:pt x="202" y="48"/>
                </a:cubicBezTo>
                <a:cubicBezTo>
                  <a:pt x="204" y="48"/>
                  <a:pt x="208" y="43"/>
                  <a:pt x="212" y="43"/>
                </a:cubicBezTo>
                <a:cubicBezTo>
                  <a:pt x="216" y="43"/>
                  <a:pt x="221" y="52"/>
                  <a:pt x="223" y="55"/>
                </a:cubicBezTo>
                <a:cubicBezTo>
                  <a:pt x="225" y="58"/>
                  <a:pt x="234" y="57"/>
                  <a:pt x="236" y="57"/>
                </a:cubicBezTo>
                <a:cubicBezTo>
                  <a:pt x="237" y="57"/>
                  <a:pt x="243" y="54"/>
                  <a:pt x="245" y="54"/>
                </a:cubicBezTo>
                <a:cubicBezTo>
                  <a:pt x="247" y="53"/>
                  <a:pt x="252" y="57"/>
                  <a:pt x="255" y="58"/>
                </a:cubicBezTo>
                <a:cubicBezTo>
                  <a:pt x="258" y="59"/>
                  <a:pt x="258" y="56"/>
                  <a:pt x="260" y="54"/>
                </a:cubicBezTo>
                <a:cubicBezTo>
                  <a:pt x="262" y="53"/>
                  <a:pt x="264" y="52"/>
                  <a:pt x="266" y="52"/>
                </a:cubicBezTo>
                <a:cubicBezTo>
                  <a:pt x="268" y="51"/>
                  <a:pt x="267" y="46"/>
                  <a:pt x="267" y="42"/>
                </a:cubicBezTo>
                <a:cubicBezTo>
                  <a:pt x="268" y="37"/>
                  <a:pt x="274" y="33"/>
                  <a:pt x="276" y="30"/>
                </a:cubicBezTo>
                <a:cubicBezTo>
                  <a:pt x="279" y="27"/>
                  <a:pt x="285" y="27"/>
                  <a:pt x="287" y="27"/>
                </a:cubicBezTo>
                <a:cubicBezTo>
                  <a:pt x="290" y="27"/>
                  <a:pt x="291" y="24"/>
                  <a:pt x="293" y="24"/>
                </a:cubicBezTo>
                <a:cubicBezTo>
                  <a:pt x="294" y="24"/>
                  <a:pt x="296" y="26"/>
                  <a:pt x="299" y="28"/>
                </a:cubicBezTo>
                <a:cubicBezTo>
                  <a:pt x="301" y="31"/>
                  <a:pt x="308" y="32"/>
                  <a:pt x="310" y="35"/>
                </a:cubicBezTo>
                <a:cubicBezTo>
                  <a:pt x="312" y="37"/>
                  <a:pt x="313" y="40"/>
                  <a:pt x="313" y="43"/>
                </a:cubicBezTo>
                <a:cubicBezTo>
                  <a:pt x="313" y="43"/>
                  <a:pt x="313" y="43"/>
                  <a:pt x="313" y="43"/>
                </a:cubicBezTo>
                <a:cubicBezTo>
                  <a:pt x="315" y="42"/>
                  <a:pt x="319" y="43"/>
                  <a:pt x="322" y="40"/>
                </a:cubicBezTo>
                <a:cubicBezTo>
                  <a:pt x="323" y="39"/>
                  <a:pt x="325" y="36"/>
                  <a:pt x="328" y="33"/>
                </a:cubicBezTo>
                <a:cubicBezTo>
                  <a:pt x="327" y="31"/>
                  <a:pt x="326" y="28"/>
                  <a:pt x="326" y="30"/>
                </a:cubicBezTo>
                <a:cubicBezTo>
                  <a:pt x="326" y="32"/>
                  <a:pt x="325" y="34"/>
                  <a:pt x="323" y="33"/>
                </a:cubicBezTo>
                <a:cubicBezTo>
                  <a:pt x="322" y="33"/>
                  <a:pt x="319" y="33"/>
                  <a:pt x="317" y="33"/>
                </a:cubicBezTo>
                <a:cubicBezTo>
                  <a:pt x="316" y="33"/>
                  <a:pt x="316" y="33"/>
                  <a:pt x="316" y="33"/>
                </a:cubicBezTo>
                <a:cubicBezTo>
                  <a:pt x="316" y="33"/>
                  <a:pt x="317" y="33"/>
                  <a:pt x="318" y="32"/>
                </a:cubicBezTo>
                <a:cubicBezTo>
                  <a:pt x="320" y="30"/>
                  <a:pt x="321" y="30"/>
                  <a:pt x="317" y="28"/>
                </a:cubicBezTo>
                <a:cubicBezTo>
                  <a:pt x="313" y="26"/>
                  <a:pt x="304" y="24"/>
                  <a:pt x="308" y="24"/>
                </a:cubicBezTo>
                <a:cubicBezTo>
                  <a:pt x="312" y="24"/>
                  <a:pt x="317" y="27"/>
                  <a:pt x="323" y="25"/>
                </a:cubicBezTo>
                <a:cubicBezTo>
                  <a:pt x="329" y="23"/>
                  <a:pt x="331" y="21"/>
                  <a:pt x="333" y="19"/>
                </a:cubicBezTo>
                <a:cubicBezTo>
                  <a:pt x="334" y="18"/>
                  <a:pt x="336" y="16"/>
                  <a:pt x="331" y="14"/>
                </a:cubicBezTo>
                <a:cubicBezTo>
                  <a:pt x="326" y="11"/>
                  <a:pt x="319" y="10"/>
                  <a:pt x="316" y="8"/>
                </a:cubicBezTo>
                <a:cubicBezTo>
                  <a:pt x="313" y="6"/>
                  <a:pt x="311" y="5"/>
                  <a:pt x="309" y="6"/>
                </a:cubicBezTo>
                <a:cubicBezTo>
                  <a:pt x="307" y="8"/>
                  <a:pt x="304" y="11"/>
                  <a:pt x="303" y="14"/>
                </a:cubicBezTo>
                <a:cubicBezTo>
                  <a:pt x="302" y="16"/>
                  <a:pt x="300" y="19"/>
                  <a:pt x="299" y="18"/>
                </a:cubicBezTo>
                <a:cubicBezTo>
                  <a:pt x="298" y="16"/>
                  <a:pt x="301" y="12"/>
                  <a:pt x="298" y="12"/>
                </a:cubicBezTo>
                <a:cubicBezTo>
                  <a:pt x="295" y="12"/>
                  <a:pt x="292" y="11"/>
                  <a:pt x="296" y="10"/>
                </a:cubicBezTo>
                <a:cubicBezTo>
                  <a:pt x="300" y="10"/>
                  <a:pt x="302" y="10"/>
                  <a:pt x="299" y="9"/>
                </a:cubicBezTo>
                <a:cubicBezTo>
                  <a:pt x="295" y="8"/>
                  <a:pt x="290" y="9"/>
                  <a:pt x="295" y="7"/>
                </a:cubicBezTo>
                <a:cubicBezTo>
                  <a:pt x="301" y="6"/>
                  <a:pt x="305" y="7"/>
                  <a:pt x="301" y="4"/>
                </a:cubicBezTo>
                <a:cubicBezTo>
                  <a:pt x="297" y="1"/>
                  <a:pt x="290" y="0"/>
                  <a:pt x="288" y="2"/>
                </a:cubicBezTo>
                <a:cubicBezTo>
                  <a:pt x="287" y="5"/>
                  <a:pt x="292" y="7"/>
                  <a:pt x="290" y="8"/>
                </a:cubicBezTo>
                <a:cubicBezTo>
                  <a:pt x="287" y="9"/>
                  <a:pt x="284" y="13"/>
                  <a:pt x="282" y="14"/>
                </a:cubicBezTo>
                <a:cubicBezTo>
                  <a:pt x="280" y="16"/>
                  <a:pt x="278" y="19"/>
                  <a:pt x="278" y="16"/>
                </a:cubicBezTo>
                <a:cubicBezTo>
                  <a:pt x="278" y="13"/>
                  <a:pt x="277" y="10"/>
                  <a:pt x="278" y="8"/>
                </a:cubicBezTo>
                <a:cubicBezTo>
                  <a:pt x="279" y="6"/>
                  <a:pt x="279" y="5"/>
                  <a:pt x="277" y="5"/>
                </a:cubicBezTo>
                <a:cubicBezTo>
                  <a:pt x="275" y="6"/>
                  <a:pt x="263" y="23"/>
                  <a:pt x="261" y="23"/>
                </a:cubicBezTo>
                <a:cubicBezTo>
                  <a:pt x="259" y="23"/>
                  <a:pt x="258" y="22"/>
                  <a:pt x="258" y="19"/>
                </a:cubicBezTo>
                <a:cubicBezTo>
                  <a:pt x="259" y="16"/>
                  <a:pt x="266" y="10"/>
                  <a:pt x="267" y="8"/>
                </a:cubicBezTo>
                <a:cubicBezTo>
                  <a:pt x="269" y="5"/>
                  <a:pt x="270" y="5"/>
                  <a:pt x="269" y="3"/>
                </a:cubicBezTo>
                <a:cubicBezTo>
                  <a:pt x="268" y="1"/>
                  <a:pt x="267" y="0"/>
                  <a:pt x="264" y="1"/>
                </a:cubicBezTo>
                <a:cubicBezTo>
                  <a:pt x="261" y="1"/>
                  <a:pt x="260" y="2"/>
                  <a:pt x="262" y="2"/>
                </a:cubicBezTo>
                <a:cubicBezTo>
                  <a:pt x="265" y="2"/>
                  <a:pt x="266" y="3"/>
                  <a:pt x="263" y="4"/>
                </a:cubicBezTo>
                <a:cubicBezTo>
                  <a:pt x="259" y="4"/>
                  <a:pt x="256" y="6"/>
                  <a:pt x="255" y="5"/>
                </a:cubicBezTo>
                <a:cubicBezTo>
                  <a:pt x="255" y="3"/>
                  <a:pt x="255" y="0"/>
                  <a:pt x="254" y="1"/>
                </a:cubicBezTo>
                <a:cubicBezTo>
                  <a:pt x="252" y="2"/>
                  <a:pt x="251" y="5"/>
                  <a:pt x="249" y="6"/>
                </a:cubicBezTo>
                <a:cubicBezTo>
                  <a:pt x="248" y="7"/>
                  <a:pt x="251" y="10"/>
                  <a:pt x="251" y="12"/>
                </a:cubicBezTo>
                <a:cubicBezTo>
                  <a:pt x="252" y="13"/>
                  <a:pt x="251" y="14"/>
                  <a:pt x="250" y="13"/>
                </a:cubicBezTo>
                <a:cubicBezTo>
                  <a:pt x="248" y="11"/>
                  <a:pt x="248" y="10"/>
                  <a:pt x="247" y="13"/>
                </a:cubicBezTo>
                <a:cubicBezTo>
                  <a:pt x="247" y="15"/>
                  <a:pt x="248" y="18"/>
                  <a:pt x="246" y="16"/>
                </a:cubicBezTo>
                <a:cubicBezTo>
                  <a:pt x="245" y="14"/>
                  <a:pt x="246" y="13"/>
                  <a:pt x="243" y="14"/>
                </a:cubicBezTo>
                <a:cubicBezTo>
                  <a:pt x="240" y="15"/>
                  <a:pt x="238" y="16"/>
                  <a:pt x="240" y="14"/>
                </a:cubicBezTo>
                <a:cubicBezTo>
                  <a:pt x="242" y="12"/>
                  <a:pt x="246" y="10"/>
                  <a:pt x="243" y="10"/>
                </a:cubicBezTo>
                <a:cubicBezTo>
                  <a:pt x="240" y="10"/>
                  <a:pt x="238" y="13"/>
                  <a:pt x="235" y="14"/>
                </a:cubicBezTo>
                <a:cubicBezTo>
                  <a:pt x="233" y="15"/>
                  <a:pt x="230" y="13"/>
                  <a:pt x="231" y="15"/>
                </a:cubicBezTo>
                <a:cubicBezTo>
                  <a:pt x="233" y="18"/>
                  <a:pt x="235" y="21"/>
                  <a:pt x="237" y="21"/>
                </a:cubicBezTo>
                <a:cubicBezTo>
                  <a:pt x="239" y="20"/>
                  <a:pt x="240" y="21"/>
                  <a:pt x="238" y="22"/>
                </a:cubicBezTo>
                <a:cubicBezTo>
                  <a:pt x="236" y="23"/>
                  <a:pt x="237" y="28"/>
                  <a:pt x="235" y="26"/>
                </a:cubicBezTo>
                <a:cubicBezTo>
                  <a:pt x="233" y="24"/>
                  <a:pt x="232" y="23"/>
                  <a:pt x="230" y="23"/>
                </a:cubicBezTo>
                <a:cubicBezTo>
                  <a:pt x="229" y="23"/>
                  <a:pt x="228" y="22"/>
                  <a:pt x="228" y="21"/>
                </a:cubicBezTo>
                <a:cubicBezTo>
                  <a:pt x="227" y="19"/>
                  <a:pt x="228" y="18"/>
                  <a:pt x="226" y="21"/>
                </a:cubicBezTo>
                <a:cubicBezTo>
                  <a:pt x="224" y="24"/>
                  <a:pt x="224" y="24"/>
                  <a:pt x="222" y="23"/>
                </a:cubicBezTo>
                <a:cubicBezTo>
                  <a:pt x="221" y="21"/>
                  <a:pt x="222" y="20"/>
                  <a:pt x="220" y="20"/>
                </a:cubicBezTo>
                <a:cubicBezTo>
                  <a:pt x="218" y="19"/>
                  <a:pt x="214" y="21"/>
                  <a:pt x="211" y="21"/>
                </a:cubicBezTo>
                <a:cubicBezTo>
                  <a:pt x="207" y="21"/>
                  <a:pt x="208" y="20"/>
                  <a:pt x="213" y="22"/>
                </a:cubicBezTo>
                <a:cubicBezTo>
                  <a:pt x="218" y="23"/>
                  <a:pt x="222" y="26"/>
                  <a:pt x="220" y="26"/>
                </a:cubicBezTo>
                <a:cubicBezTo>
                  <a:pt x="218" y="26"/>
                  <a:pt x="218" y="26"/>
                  <a:pt x="218" y="28"/>
                </a:cubicBezTo>
                <a:cubicBezTo>
                  <a:pt x="218" y="31"/>
                  <a:pt x="221" y="34"/>
                  <a:pt x="219" y="33"/>
                </a:cubicBezTo>
                <a:cubicBezTo>
                  <a:pt x="217" y="31"/>
                  <a:pt x="212" y="30"/>
                  <a:pt x="211" y="29"/>
                </a:cubicBezTo>
                <a:cubicBezTo>
                  <a:pt x="210" y="28"/>
                  <a:pt x="209" y="29"/>
                  <a:pt x="209" y="30"/>
                </a:cubicBezTo>
                <a:cubicBezTo>
                  <a:pt x="209" y="32"/>
                  <a:pt x="207" y="32"/>
                  <a:pt x="206" y="31"/>
                </a:cubicBezTo>
                <a:cubicBezTo>
                  <a:pt x="205" y="29"/>
                  <a:pt x="206" y="27"/>
                  <a:pt x="205" y="29"/>
                </a:cubicBezTo>
                <a:cubicBezTo>
                  <a:pt x="204" y="31"/>
                  <a:pt x="200" y="33"/>
                  <a:pt x="202" y="35"/>
                </a:cubicBezTo>
                <a:cubicBezTo>
                  <a:pt x="203" y="37"/>
                  <a:pt x="205" y="39"/>
                  <a:pt x="202" y="39"/>
                </a:cubicBezTo>
                <a:cubicBezTo>
                  <a:pt x="199" y="39"/>
                  <a:pt x="198" y="39"/>
                  <a:pt x="198" y="36"/>
                </a:cubicBezTo>
                <a:cubicBezTo>
                  <a:pt x="198" y="33"/>
                  <a:pt x="199" y="30"/>
                  <a:pt x="197" y="31"/>
                </a:cubicBezTo>
                <a:cubicBezTo>
                  <a:pt x="194" y="31"/>
                  <a:pt x="197" y="32"/>
                  <a:pt x="193" y="33"/>
                </a:cubicBezTo>
                <a:cubicBezTo>
                  <a:pt x="189" y="34"/>
                  <a:pt x="190" y="35"/>
                  <a:pt x="192" y="36"/>
                </a:cubicBezTo>
                <a:cubicBezTo>
                  <a:pt x="194" y="36"/>
                  <a:pt x="193" y="35"/>
                  <a:pt x="191" y="37"/>
                </a:cubicBezTo>
                <a:cubicBezTo>
                  <a:pt x="189" y="40"/>
                  <a:pt x="186" y="43"/>
                  <a:pt x="187" y="40"/>
                </a:cubicBezTo>
                <a:cubicBezTo>
                  <a:pt x="188" y="36"/>
                  <a:pt x="190" y="36"/>
                  <a:pt x="188" y="34"/>
                </a:cubicBezTo>
                <a:cubicBezTo>
                  <a:pt x="186" y="33"/>
                  <a:pt x="180" y="31"/>
                  <a:pt x="183" y="31"/>
                </a:cubicBezTo>
                <a:cubicBezTo>
                  <a:pt x="186" y="31"/>
                  <a:pt x="190" y="31"/>
                  <a:pt x="186" y="28"/>
                </a:cubicBezTo>
                <a:cubicBezTo>
                  <a:pt x="182" y="26"/>
                  <a:pt x="182" y="27"/>
                  <a:pt x="179" y="26"/>
                </a:cubicBezTo>
                <a:cubicBezTo>
                  <a:pt x="176" y="26"/>
                  <a:pt x="178" y="26"/>
                  <a:pt x="178" y="28"/>
                </a:cubicBezTo>
                <a:cubicBezTo>
                  <a:pt x="179" y="31"/>
                  <a:pt x="181" y="33"/>
                  <a:pt x="179" y="33"/>
                </a:cubicBezTo>
                <a:cubicBezTo>
                  <a:pt x="178" y="34"/>
                  <a:pt x="177" y="34"/>
                  <a:pt x="175" y="34"/>
                </a:cubicBezTo>
                <a:cubicBezTo>
                  <a:pt x="173" y="34"/>
                  <a:pt x="170" y="36"/>
                  <a:pt x="173" y="36"/>
                </a:cubicBezTo>
                <a:cubicBezTo>
                  <a:pt x="177" y="36"/>
                  <a:pt x="179" y="35"/>
                  <a:pt x="177" y="36"/>
                </a:cubicBezTo>
                <a:cubicBezTo>
                  <a:pt x="175" y="36"/>
                  <a:pt x="173" y="36"/>
                  <a:pt x="176" y="38"/>
                </a:cubicBezTo>
                <a:cubicBezTo>
                  <a:pt x="180" y="39"/>
                  <a:pt x="180" y="40"/>
                  <a:pt x="181" y="38"/>
                </a:cubicBezTo>
                <a:cubicBezTo>
                  <a:pt x="181" y="37"/>
                  <a:pt x="182" y="36"/>
                  <a:pt x="182" y="38"/>
                </a:cubicBezTo>
                <a:cubicBezTo>
                  <a:pt x="181" y="40"/>
                  <a:pt x="181" y="43"/>
                  <a:pt x="180" y="42"/>
                </a:cubicBezTo>
                <a:cubicBezTo>
                  <a:pt x="179" y="41"/>
                  <a:pt x="177" y="40"/>
                  <a:pt x="175" y="39"/>
                </a:cubicBezTo>
                <a:cubicBezTo>
                  <a:pt x="173" y="38"/>
                  <a:pt x="173" y="35"/>
                  <a:pt x="171" y="36"/>
                </a:cubicBezTo>
                <a:cubicBezTo>
                  <a:pt x="169" y="37"/>
                  <a:pt x="166" y="40"/>
                  <a:pt x="165" y="38"/>
                </a:cubicBezTo>
                <a:cubicBezTo>
                  <a:pt x="165" y="37"/>
                  <a:pt x="164" y="36"/>
                  <a:pt x="161" y="38"/>
                </a:cubicBezTo>
                <a:cubicBezTo>
                  <a:pt x="159" y="40"/>
                  <a:pt x="155" y="41"/>
                  <a:pt x="155" y="43"/>
                </a:cubicBezTo>
                <a:cubicBezTo>
                  <a:pt x="156" y="45"/>
                  <a:pt x="158" y="46"/>
                  <a:pt x="156" y="46"/>
                </a:cubicBezTo>
                <a:cubicBezTo>
                  <a:pt x="155" y="47"/>
                  <a:pt x="154" y="50"/>
                  <a:pt x="157" y="49"/>
                </a:cubicBezTo>
                <a:cubicBezTo>
                  <a:pt x="160" y="48"/>
                  <a:pt x="160" y="45"/>
                  <a:pt x="162" y="46"/>
                </a:cubicBezTo>
                <a:cubicBezTo>
                  <a:pt x="163" y="46"/>
                  <a:pt x="163" y="49"/>
                  <a:pt x="165" y="47"/>
                </a:cubicBezTo>
                <a:cubicBezTo>
                  <a:pt x="168" y="45"/>
                  <a:pt x="169" y="46"/>
                  <a:pt x="167" y="48"/>
                </a:cubicBezTo>
                <a:cubicBezTo>
                  <a:pt x="164" y="49"/>
                  <a:pt x="163" y="50"/>
                  <a:pt x="163" y="52"/>
                </a:cubicBezTo>
                <a:cubicBezTo>
                  <a:pt x="163" y="54"/>
                  <a:pt x="163" y="59"/>
                  <a:pt x="162" y="58"/>
                </a:cubicBezTo>
                <a:cubicBezTo>
                  <a:pt x="160" y="57"/>
                  <a:pt x="158" y="54"/>
                  <a:pt x="157" y="55"/>
                </a:cubicBezTo>
                <a:cubicBezTo>
                  <a:pt x="155" y="56"/>
                  <a:pt x="153" y="60"/>
                  <a:pt x="153" y="57"/>
                </a:cubicBezTo>
                <a:cubicBezTo>
                  <a:pt x="154" y="55"/>
                  <a:pt x="154" y="54"/>
                  <a:pt x="152" y="55"/>
                </a:cubicBezTo>
                <a:cubicBezTo>
                  <a:pt x="150" y="56"/>
                  <a:pt x="149" y="59"/>
                  <a:pt x="149" y="56"/>
                </a:cubicBezTo>
                <a:cubicBezTo>
                  <a:pt x="149" y="53"/>
                  <a:pt x="150" y="49"/>
                  <a:pt x="148" y="51"/>
                </a:cubicBezTo>
                <a:cubicBezTo>
                  <a:pt x="146" y="53"/>
                  <a:pt x="145" y="59"/>
                  <a:pt x="144" y="57"/>
                </a:cubicBezTo>
                <a:cubicBezTo>
                  <a:pt x="142" y="54"/>
                  <a:pt x="142" y="51"/>
                  <a:pt x="142" y="49"/>
                </a:cubicBezTo>
                <a:cubicBezTo>
                  <a:pt x="143" y="47"/>
                  <a:pt x="147" y="42"/>
                  <a:pt x="144" y="44"/>
                </a:cubicBezTo>
                <a:cubicBezTo>
                  <a:pt x="141" y="45"/>
                  <a:pt x="136" y="48"/>
                  <a:pt x="137" y="49"/>
                </a:cubicBezTo>
                <a:cubicBezTo>
                  <a:pt x="139" y="51"/>
                  <a:pt x="142" y="53"/>
                  <a:pt x="139" y="52"/>
                </a:cubicBezTo>
                <a:cubicBezTo>
                  <a:pt x="136" y="51"/>
                  <a:pt x="135" y="50"/>
                  <a:pt x="135" y="53"/>
                </a:cubicBezTo>
                <a:cubicBezTo>
                  <a:pt x="135" y="56"/>
                  <a:pt x="134" y="56"/>
                  <a:pt x="133" y="55"/>
                </a:cubicBezTo>
                <a:cubicBezTo>
                  <a:pt x="132" y="53"/>
                  <a:pt x="132" y="52"/>
                  <a:pt x="130" y="54"/>
                </a:cubicBezTo>
                <a:cubicBezTo>
                  <a:pt x="128" y="55"/>
                  <a:pt x="125" y="58"/>
                  <a:pt x="129" y="57"/>
                </a:cubicBezTo>
                <a:cubicBezTo>
                  <a:pt x="132" y="57"/>
                  <a:pt x="135" y="58"/>
                  <a:pt x="134" y="58"/>
                </a:cubicBezTo>
                <a:cubicBezTo>
                  <a:pt x="132" y="58"/>
                  <a:pt x="131" y="59"/>
                  <a:pt x="133" y="59"/>
                </a:cubicBezTo>
                <a:cubicBezTo>
                  <a:pt x="135" y="59"/>
                  <a:pt x="135" y="57"/>
                  <a:pt x="135" y="59"/>
                </a:cubicBezTo>
                <a:cubicBezTo>
                  <a:pt x="136" y="60"/>
                  <a:pt x="136" y="62"/>
                  <a:pt x="134" y="62"/>
                </a:cubicBezTo>
                <a:cubicBezTo>
                  <a:pt x="131" y="62"/>
                  <a:pt x="131" y="58"/>
                  <a:pt x="128" y="60"/>
                </a:cubicBezTo>
                <a:cubicBezTo>
                  <a:pt x="125" y="63"/>
                  <a:pt x="125" y="67"/>
                  <a:pt x="122" y="67"/>
                </a:cubicBezTo>
                <a:cubicBezTo>
                  <a:pt x="119" y="67"/>
                  <a:pt x="111" y="68"/>
                  <a:pt x="115" y="69"/>
                </a:cubicBezTo>
                <a:cubicBezTo>
                  <a:pt x="118" y="70"/>
                  <a:pt x="121" y="70"/>
                  <a:pt x="124" y="68"/>
                </a:cubicBezTo>
                <a:cubicBezTo>
                  <a:pt x="128" y="67"/>
                  <a:pt x="130" y="64"/>
                  <a:pt x="133" y="64"/>
                </a:cubicBezTo>
                <a:cubicBezTo>
                  <a:pt x="136" y="65"/>
                  <a:pt x="135" y="65"/>
                  <a:pt x="138" y="64"/>
                </a:cubicBezTo>
                <a:cubicBezTo>
                  <a:pt x="140" y="62"/>
                  <a:pt x="140" y="64"/>
                  <a:pt x="143" y="63"/>
                </a:cubicBezTo>
                <a:cubicBezTo>
                  <a:pt x="146" y="62"/>
                  <a:pt x="144" y="61"/>
                  <a:pt x="142" y="59"/>
                </a:cubicBezTo>
                <a:cubicBezTo>
                  <a:pt x="140" y="57"/>
                  <a:pt x="145" y="60"/>
                  <a:pt x="145" y="60"/>
                </a:cubicBezTo>
                <a:cubicBezTo>
                  <a:pt x="145" y="60"/>
                  <a:pt x="145" y="62"/>
                  <a:pt x="146" y="62"/>
                </a:cubicBezTo>
                <a:cubicBezTo>
                  <a:pt x="148" y="62"/>
                  <a:pt x="152" y="58"/>
                  <a:pt x="151" y="60"/>
                </a:cubicBezTo>
                <a:cubicBezTo>
                  <a:pt x="150" y="62"/>
                  <a:pt x="147" y="62"/>
                  <a:pt x="148" y="64"/>
                </a:cubicBezTo>
                <a:cubicBezTo>
                  <a:pt x="148" y="65"/>
                  <a:pt x="148" y="65"/>
                  <a:pt x="147" y="65"/>
                </a:cubicBezTo>
                <a:cubicBezTo>
                  <a:pt x="147" y="65"/>
                  <a:pt x="147" y="65"/>
                  <a:pt x="147" y="65"/>
                </a:cubicBezTo>
                <a:cubicBezTo>
                  <a:pt x="151" y="65"/>
                  <a:pt x="154" y="64"/>
                  <a:pt x="152" y="65"/>
                </a:cubicBezTo>
                <a:cubicBezTo>
                  <a:pt x="150" y="66"/>
                  <a:pt x="145" y="70"/>
                  <a:pt x="148" y="69"/>
                </a:cubicBezTo>
                <a:cubicBezTo>
                  <a:pt x="152" y="68"/>
                  <a:pt x="152" y="68"/>
                  <a:pt x="154" y="66"/>
                </a:cubicBezTo>
                <a:cubicBezTo>
                  <a:pt x="157" y="64"/>
                  <a:pt x="160" y="67"/>
                  <a:pt x="157" y="67"/>
                </a:cubicBezTo>
                <a:cubicBezTo>
                  <a:pt x="154" y="66"/>
                  <a:pt x="151" y="70"/>
                  <a:pt x="149" y="70"/>
                </a:cubicBezTo>
                <a:cubicBezTo>
                  <a:pt x="147" y="71"/>
                  <a:pt x="148" y="72"/>
                  <a:pt x="147" y="73"/>
                </a:cubicBezTo>
                <a:cubicBezTo>
                  <a:pt x="146" y="75"/>
                  <a:pt x="145" y="76"/>
                  <a:pt x="143" y="74"/>
                </a:cubicBezTo>
                <a:cubicBezTo>
                  <a:pt x="141" y="71"/>
                  <a:pt x="143" y="67"/>
                  <a:pt x="141" y="70"/>
                </a:cubicBezTo>
                <a:cubicBezTo>
                  <a:pt x="139" y="72"/>
                  <a:pt x="141" y="76"/>
                  <a:pt x="140" y="74"/>
                </a:cubicBezTo>
                <a:cubicBezTo>
                  <a:pt x="138" y="72"/>
                  <a:pt x="137" y="70"/>
                  <a:pt x="136" y="71"/>
                </a:cubicBezTo>
                <a:cubicBezTo>
                  <a:pt x="134" y="72"/>
                  <a:pt x="132" y="75"/>
                  <a:pt x="131" y="76"/>
                </a:cubicBezTo>
                <a:cubicBezTo>
                  <a:pt x="129" y="78"/>
                  <a:pt x="127" y="80"/>
                  <a:pt x="129" y="80"/>
                </a:cubicBezTo>
                <a:cubicBezTo>
                  <a:pt x="132" y="80"/>
                  <a:pt x="134" y="75"/>
                  <a:pt x="134" y="77"/>
                </a:cubicBezTo>
                <a:cubicBezTo>
                  <a:pt x="134" y="78"/>
                  <a:pt x="134" y="79"/>
                  <a:pt x="136" y="79"/>
                </a:cubicBezTo>
                <a:cubicBezTo>
                  <a:pt x="138" y="79"/>
                  <a:pt x="141" y="80"/>
                  <a:pt x="138" y="80"/>
                </a:cubicBezTo>
                <a:cubicBezTo>
                  <a:pt x="135" y="80"/>
                  <a:pt x="134" y="79"/>
                  <a:pt x="132" y="80"/>
                </a:cubicBezTo>
                <a:cubicBezTo>
                  <a:pt x="129" y="82"/>
                  <a:pt x="132" y="83"/>
                  <a:pt x="135" y="83"/>
                </a:cubicBezTo>
                <a:cubicBezTo>
                  <a:pt x="138" y="82"/>
                  <a:pt x="140" y="84"/>
                  <a:pt x="139" y="85"/>
                </a:cubicBezTo>
                <a:cubicBezTo>
                  <a:pt x="138" y="87"/>
                  <a:pt x="140" y="87"/>
                  <a:pt x="137" y="85"/>
                </a:cubicBezTo>
                <a:cubicBezTo>
                  <a:pt x="134" y="83"/>
                  <a:pt x="134" y="84"/>
                  <a:pt x="132" y="84"/>
                </a:cubicBezTo>
                <a:cubicBezTo>
                  <a:pt x="129" y="84"/>
                  <a:pt x="130" y="86"/>
                  <a:pt x="128" y="87"/>
                </a:cubicBezTo>
                <a:cubicBezTo>
                  <a:pt x="126" y="88"/>
                  <a:pt x="121" y="89"/>
                  <a:pt x="124" y="89"/>
                </a:cubicBezTo>
                <a:cubicBezTo>
                  <a:pt x="128" y="89"/>
                  <a:pt x="132" y="87"/>
                  <a:pt x="134" y="89"/>
                </a:cubicBezTo>
                <a:cubicBezTo>
                  <a:pt x="137" y="90"/>
                  <a:pt x="137" y="93"/>
                  <a:pt x="134" y="91"/>
                </a:cubicBezTo>
                <a:cubicBezTo>
                  <a:pt x="130" y="89"/>
                  <a:pt x="132" y="90"/>
                  <a:pt x="129" y="90"/>
                </a:cubicBezTo>
                <a:cubicBezTo>
                  <a:pt x="127" y="90"/>
                  <a:pt x="126" y="91"/>
                  <a:pt x="128" y="91"/>
                </a:cubicBezTo>
                <a:cubicBezTo>
                  <a:pt x="130" y="91"/>
                  <a:pt x="129" y="93"/>
                  <a:pt x="126" y="92"/>
                </a:cubicBezTo>
                <a:cubicBezTo>
                  <a:pt x="123" y="91"/>
                  <a:pt x="123" y="89"/>
                  <a:pt x="120" y="91"/>
                </a:cubicBezTo>
                <a:cubicBezTo>
                  <a:pt x="117" y="93"/>
                  <a:pt x="118" y="93"/>
                  <a:pt x="121" y="93"/>
                </a:cubicBezTo>
                <a:cubicBezTo>
                  <a:pt x="124" y="93"/>
                  <a:pt x="125" y="94"/>
                  <a:pt x="122" y="94"/>
                </a:cubicBezTo>
                <a:cubicBezTo>
                  <a:pt x="118" y="95"/>
                  <a:pt x="116" y="96"/>
                  <a:pt x="116" y="98"/>
                </a:cubicBezTo>
                <a:cubicBezTo>
                  <a:pt x="115" y="100"/>
                  <a:pt x="116" y="100"/>
                  <a:pt x="116" y="101"/>
                </a:cubicBezTo>
                <a:cubicBezTo>
                  <a:pt x="117" y="102"/>
                  <a:pt x="117" y="102"/>
                  <a:pt x="115" y="102"/>
                </a:cubicBezTo>
                <a:cubicBezTo>
                  <a:pt x="112" y="102"/>
                  <a:pt x="112" y="103"/>
                  <a:pt x="110" y="104"/>
                </a:cubicBezTo>
                <a:cubicBezTo>
                  <a:pt x="108" y="106"/>
                  <a:pt x="109" y="107"/>
                  <a:pt x="109" y="107"/>
                </a:cubicBezTo>
                <a:cubicBezTo>
                  <a:pt x="110" y="107"/>
                  <a:pt x="110" y="108"/>
                  <a:pt x="109" y="108"/>
                </a:cubicBezTo>
                <a:cubicBezTo>
                  <a:pt x="107" y="108"/>
                  <a:pt x="105" y="110"/>
                  <a:pt x="108" y="110"/>
                </a:cubicBezTo>
                <a:cubicBezTo>
                  <a:pt x="110" y="110"/>
                  <a:pt x="111" y="109"/>
                  <a:pt x="110" y="111"/>
                </a:cubicBezTo>
                <a:cubicBezTo>
                  <a:pt x="109" y="112"/>
                  <a:pt x="108" y="113"/>
                  <a:pt x="111" y="113"/>
                </a:cubicBezTo>
                <a:cubicBezTo>
                  <a:pt x="115" y="113"/>
                  <a:pt x="116" y="112"/>
                  <a:pt x="118" y="113"/>
                </a:cubicBezTo>
                <a:cubicBezTo>
                  <a:pt x="120" y="113"/>
                  <a:pt x="117" y="113"/>
                  <a:pt x="116" y="114"/>
                </a:cubicBezTo>
                <a:cubicBezTo>
                  <a:pt x="115" y="114"/>
                  <a:pt x="115" y="116"/>
                  <a:pt x="112" y="115"/>
                </a:cubicBezTo>
                <a:cubicBezTo>
                  <a:pt x="109" y="115"/>
                  <a:pt x="109" y="115"/>
                  <a:pt x="107" y="115"/>
                </a:cubicBezTo>
                <a:cubicBezTo>
                  <a:pt x="105" y="115"/>
                  <a:pt x="104" y="115"/>
                  <a:pt x="102" y="115"/>
                </a:cubicBezTo>
                <a:cubicBezTo>
                  <a:pt x="99" y="115"/>
                  <a:pt x="97" y="116"/>
                  <a:pt x="99" y="116"/>
                </a:cubicBezTo>
                <a:cubicBezTo>
                  <a:pt x="101" y="117"/>
                  <a:pt x="103" y="119"/>
                  <a:pt x="101" y="119"/>
                </a:cubicBezTo>
                <a:cubicBezTo>
                  <a:pt x="99" y="119"/>
                  <a:pt x="96" y="120"/>
                  <a:pt x="99" y="120"/>
                </a:cubicBezTo>
                <a:cubicBezTo>
                  <a:pt x="103" y="120"/>
                  <a:pt x="105" y="118"/>
                  <a:pt x="105" y="119"/>
                </a:cubicBezTo>
                <a:cubicBezTo>
                  <a:pt x="105" y="121"/>
                  <a:pt x="105" y="121"/>
                  <a:pt x="103" y="121"/>
                </a:cubicBezTo>
                <a:cubicBezTo>
                  <a:pt x="101" y="121"/>
                  <a:pt x="101" y="124"/>
                  <a:pt x="99" y="125"/>
                </a:cubicBezTo>
                <a:cubicBezTo>
                  <a:pt x="97" y="127"/>
                  <a:pt x="101" y="125"/>
                  <a:pt x="101" y="127"/>
                </a:cubicBezTo>
                <a:cubicBezTo>
                  <a:pt x="101" y="128"/>
                  <a:pt x="99" y="127"/>
                  <a:pt x="97" y="128"/>
                </a:cubicBezTo>
                <a:cubicBezTo>
                  <a:pt x="95" y="129"/>
                  <a:pt x="98" y="129"/>
                  <a:pt x="100" y="129"/>
                </a:cubicBezTo>
                <a:cubicBezTo>
                  <a:pt x="101" y="130"/>
                  <a:pt x="101" y="130"/>
                  <a:pt x="98" y="130"/>
                </a:cubicBezTo>
                <a:cubicBezTo>
                  <a:pt x="96" y="130"/>
                  <a:pt x="95" y="130"/>
                  <a:pt x="96" y="133"/>
                </a:cubicBezTo>
                <a:cubicBezTo>
                  <a:pt x="98" y="136"/>
                  <a:pt x="101" y="136"/>
                  <a:pt x="101" y="136"/>
                </a:cubicBezTo>
                <a:cubicBezTo>
                  <a:pt x="101" y="136"/>
                  <a:pt x="99" y="137"/>
                  <a:pt x="96" y="137"/>
                </a:cubicBezTo>
                <a:cubicBezTo>
                  <a:pt x="92" y="137"/>
                  <a:pt x="91" y="137"/>
                  <a:pt x="89" y="139"/>
                </a:cubicBezTo>
                <a:cubicBezTo>
                  <a:pt x="87" y="142"/>
                  <a:pt x="89" y="143"/>
                  <a:pt x="85" y="142"/>
                </a:cubicBezTo>
                <a:cubicBezTo>
                  <a:pt x="81" y="142"/>
                  <a:pt x="76" y="141"/>
                  <a:pt x="79" y="142"/>
                </a:cubicBezTo>
                <a:cubicBezTo>
                  <a:pt x="82" y="144"/>
                  <a:pt x="85" y="145"/>
                  <a:pt x="87" y="145"/>
                </a:cubicBezTo>
                <a:cubicBezTo>
                  <a:pt x="89" y="145"/>
                  <a:pt x="90" y="142"/>
                  <a:pt x="93" y="141"/>
                </a:cubicBezTo>
                <a:cubicBezTo>
                  <a:pt x="96" y="140"/>
                  <a:pt x="97" y="140"/>
                  <a:pt x="94" y="141"/>
                </a:cubicBezTo>
                <a:cubicBezTo>
                  <a:pt x="91" y="142"/>
                  <a:pt x="91" y="145"/>
                  <a:pt x="90" y="145"/>
                </a:cubicBezTo>
                <a:cubicBezTo>
                  <a:pt x="88" y="145"/>
                  <a:pt x="85" y="145"/>
                  <a:pt x="86" y="147"/>
                </a:cubicBezTo>
                <a:cubicBezTo>
                  <a:pt x="86" y="150"/>
                  <a:pt x="88" y="150"/>
                  <a:pt x="87" y="151"/>
                </a:cubicBezTo>
                <a:cubicBezTo>
                  <a:pt x="85" y="152"/>
                  <a:pt x="84" y="153"/>
                  <a:pt x="82" y="152"/>
                </a:cubicBezTo>
                <a:cubicBezTo>
                  <a:pt x="80" y="150"/>
                  <a:pt x="78" y="150"/>
                  <a:pt x="77" y="150"/>
                </a:cubicBezTo>
                <a:cubicBezTo>
                  <a:pt x="75" y="151"/>
                  <a:pt x="71" y="156"/>
                  <a:pt x="69" y="158"/>
                </a:cubicBezTo>
                <a:cubicBezTo>
                  <a:pt x="67" y="160"/>
                  <a:pt x="65" y="161"/>
                  <a:pt x="67" y="161"/>
                </a:cubicBezTo>
                <a:cubicBezTo>
                  <a:pt x="70" y="161"/>
                  <a:pt x="70" y="162"/>
                  <a:pt x="69" y="162"/>
                </a:cubicBezTo>
                <a:cubicBezTo>
                  <a:pt x="67" y="163"/>
                  <a:pt x="66" y="164"/>
                  <a:pt x="65" y="164"/>
                </a:cubicBezTo>
                <a:cubicBezTo>
                  <a:pt x="63" y="165"/>
                  <a:pt x="59" y="165"/>
                  <a:pt x="62" y="166"/>
                </a:cubicBezTo>
                <a:cubicBezTo>
                  <a:pt x="64" y="167"/>
                  <a:pt x="65" y="167"/>
                  <a:pt x="65" y="169"/>
                </a:cubicBezTo>
                <a:cubicBezTo>
                  <a:pt x="65" y="172"/>
                  <a:pt x="68" y="170"/>
                  <a:pt x="71" y="169"/>
                </a:cubicBezTo>
                <a:cubicBezTo>
                  <a:pt x="75" y="168"/>
                  <a:pt x="81" y="168"/>
                  <a:pt x="80" y="166"/>
                </a:cubicBezTo>
                <a:cubicBezTo>
                  <a:pt x="80" y="165"/>
                  <a:pt x="79" y="166"/>
                  <a:pt x="78" y="164"/>
                </a:cubicBezTo>
                <a:cubicBezTo>
                  <a:pt x="77" y="161"/>
                  <a:pt x="78" y="161"/>
                  <a:pt x="80" y="163"/>
                </a:cubicBezTo>
                <a:cubicBezTo>
                  <a:pt x="83" y="165"/>
                  <a:pt x="86" y="166"/>
                  <a:pt x="84" y="166"/>
                </a:cubicBezTo>
                <a:cubicBezTo>
                  <a:pt x="82" y="167"/>
                  <a:pt x="84" y="168"/>
                  <a:pt x="81" y="169"/>
                </a:cubicBezTo>
                <a:cubicBezTo>
                  <a:pt x="78" y="171"/>
                  <a:pt x="77" y="172"/>
                  <a:pt x="76" y="173"/>
                </a:cubicBezTo>
                <a:cubicBezTo>
                  <a:pt x="75" y="173"/>
                  <a:pt x="73" y="174"/>
                  <a:pt x="72" y="173"/>
                </a:cubicBezTo>
                <a:cubicBezTo>
                  <a:pt x="71" y="172"/>
                  <a:pt x="70" y="171"/>
                  <a:pt x="69" y="173"/>
                </a:cubicBezTo>
                <a:cubicBezTo>
                  <a:pt x="68" y="174"/>
                  <a:pt x="66" y="175"/>
                  <a:pt x="65" y="174"/>
                </a:cubicBezTo>
                <a:cubicBezTo>
                  <a:pt x="63" y="174"/>
                  <a:pt x="63" y="173"/>
                  <a:pt x="62" y="172"/>
                </a:cubicBezTo>
                <a:cubicBezTo>
                  <a:pt x="62" y="171"/>
                  <a:pt x="61" y="168"/>
                  <a:pt x="59" y="170"/>
                </a:cubicBezTo>
                <a:cubicBezTo>
                  <a:pt x="58" y="172"/>
                  <a:pt x="58" y="176"/>
                  <a:pt x="56" y="176"/>
                </a:cubicBezTo>
                <a:cubicBezTo>
                  <a:pt x="53" y="176"/>
                  <a:pt x="52" y="175"/>
                  <a:pt x="53" y="172"/>
                </a:cubicBezTo>
                <a:cubicBezTo>
                  <a:pt x="54" y="169"/>
                  <a:pt x="53" y="168"/>
                  <a:pt x="52" y="170"/>
                </a:cubicBezTo>
                <a:cubicBezTo>
                  <a:pt x="51" y="173"/>
                  <a:pt x="51" y="173"/>
                  <a:pt x="50" y="176"/>
                </a:cubicBezTo>
                <a:cubicBezTo>
                  <a:pt x="49" y="178"/>
                  <a:pt x="52" y="180"/>
                  <a:pt x="48" y="179"/>
                </a:cubicBezTo>
                <a:cubicBezTo>
                  <a:pt x="44" y="178"/>
                  <a:pt x="43" y="178"/>
                  <a:pt x="42" y="180"/>
                </a:cubicBezTo>
                <a:cubicBezTo>
                  <a:pt x="41" y="181"/>
                  <a:pt x="43" y="182"/>
                  <a:pt x="43" y="184"/>
                </a:cubicBezTo>
                <a:cubicBezTo>
                  <a:pt x="43" y="186"/>
                  <a:pt x="41" y="186"/>
                  <a:pt x="41" y="184"/>
                </a:cubicBezTo>
                <a:cubicBezTo>
                  <a:pt x="40" y="181"/>
                  <a:pt x="42" y="181"/>
                  <a:pt x="40" y="181"/>
                </a:cubicBezTo>
                <a:cubicBezTo>
                  <a:pt x="38" y="180"/>
                  <a:pt x="36" y="181"/>
                  <a:pt x="34" y="182"/>
                </a:cubicBezTo>
                <a:cubicBezTo>
                  <a:pt x="32" y="183"/>
                  <a:pt x="29" y="181"/>
                  <a:pt x="29" y="184"/>
                </a:cubicBezTo>
                <a:cubicBezTo>
                  <a:pt x="29" y="187"/>
                  <a:pt x="28" y="188"/>
                  <a:pt x="31" y="188"/>
                </a:cubicBezTo>
                <a:cubicBezTo>
                  <a:pt x="33" y="188"/>
                  <a:pt x="35" y="189"/>
                  <a:pt x="37" y="188"/>
                </a:cubicBezTo>
                <a:cubicBezTo>
                  <a:pt x="40" y="187"/>
                  <a:pt x="41" y="186"/>
                  <a:pt x="43" y="187"/>
                </a:cubicBezTo>
                <a:cubicBezTo>
                  <a:pt x="44" y="188"/>
                  <a:pt x="46" y="189"/>
                  <a:pt x="47" y="187"/>
                </a:cubicBezTo>
                <a:cubicBezTo>
                  <a:pt x="48" y="186"/>
                  <a:pt x="51" y="185"/>
                  <a:pt x="49" y="187"/>
                </a:cubicBezTo>
                <a:cubicBezTo>
                  <a:pt x="46" y="189"/>
                  <a:pt x="46" y="189"/>
                  <a:pt x="44" y="189"/>
                </a:cubicBezTo>
                <a:cubicBezTo>
                  <a:pt x="41" y="188"/>
                  <a:pt x="39" y="188"/>
                  <a:pt x="37" y="189"/>
                </a:cubicBezTo>
                <a:cubicBezTo>
                  <a:pt x="34" y="190"/>
                  <a:pt x="33" y="191"/>
                  <a:pt x="30" y="190"/>
                </a:cubicBezTo>
                <a:cubicBezTo>
                  <a:pt x="26" y="190"/>
                  <a:pt x="20" y="189"/>
                  <a:pt x="20" y="191"/>
                </a:cubicBezTo>
                <a:cubicBezTo>
                  <a:pt x="19" y="193"/>
                  <a:pt x="21" y="192"/>
                  <a:pt x="23" y="193"/>
                </a:cubicBezTo>
                <a:cubicBezTo>
                  <a:pt x="26" y="194"/>
                  <a:pt x="29" y="195"/>
                  <a:pt x="29" y="198"/>
                </a:cubicBezTo>
                <a:cubicBezTo>
                  <a:pt x="29" y="201"/>
                  <a:pt x="28" y="204"/>
                  <a:pt x="28" y="201"/>
                </a:cubicBezTo>
                <a:cubicBezTo>
                  <a:pt x="27" y="197"/>
                  <a:pt x="28" y="195"/>
                  <a:pt x="25" y="195"/>
                </a:cubicBezTo>
                <a:cubicBezTo>
                  <a:pt x="22" y="194"/>
                  <a:pt x="21" y="193"/>
                  <a:pt x="21" y="195"/>
                </a:cubicBezTo>
                <a:cubicBezTo>
                  <a:pt x="20" y="197"/>
                  <a:pt x="20" y="202"/>
                  <a:pt x="20" y="199"/>
                </a:cubicBezTo>
                <a:cubicBezTo>
                  <a:pt x="19" y="196"/>
                  <a:pt x="20" y="195"/>
                  <a:pt x="19" y="194"/>
                </a:cubicBezTo>
                <a:cubicBezTo>
                  <a:pt x="18" y="192"/>
                  <a:pt x="19" y="188"/>
                  <a:pt x="18" y="191"/>
                </a:cubicBezTo>
                <a:cubicBezTo>
                  <a:pt x="16" y="193"/>
                  <a:pt x="15" y="194"/>
                  <a:pt x="15" y="195"/>
                </a:cubicBezTo>
                <a:cubicBezTo>
                  <a:pt x="15" y="197"/>
                  <a:pt x="14" y="200"/>
                  <a:pt x="15" y="200"/>
                </a:cubicBezTo>
                <a:cubicBezTo>
                  <a:pt x="16" y="200"/>
                  <a:pt x="16" y="202"/>
                  <a:pt x="15" y="201"/>
                </a:cubicBezTo>
                <a:cubicBezTo>
                  <a:pt x="13" y="200"/>
                  <a:pt x="13" y="200"/>
                  <a:pt x="12" y="197"/>
                </a:cubicBezTo>
                <a:cubicBezTo>
                  <a:pt x="11" y="195"/>
                  <a:pt x="11" y="196"/>
                  <a:pt x="10" y="198"/>
                </a:cubicBezTo>
                <a:cubicBezTo>
                  <a:pt x="8" y="199"/>
                  <a:pt x="9" y="202"/>
                  <a:pt x="6" y="202"/>
                </a:cubicBezTo>
                <a:cubicBezTo>
                  <a:pt x="3" y="202"/>
                  <a:pt x="1" y="203"/>
                  <a:pt x="1" y="204"/>
                </a:cubicBezTo>
                <a:cubicBezTo>
                  <a:pt x="2" y="205"/>
                  <a:pt x="2" y="206"/>
                  <a:pt x="1" y="207"/>
                </a:cubicBezTo>
                <a:cubicBezTo>
                  <a:pt x="0" y="207"/>
                  <a:pt x="0" y="210"/>
                  <a:pt x="1" y="210"/>
                </a:cubicBezTo>
                <a:cubicBezTo>
                  <a:pt x="2" y="210"/>
                  <a:pt x="5" y="209"/>
                  <a:pt x="6" y="211"/>
                </a:cubicBezTo>
                <a:cubicBezTo>
                  <a:pt x="8" y="212"/>
                  <a:pt x="11" y="214"/>
                  <a:pt x="8" y="213"/>
                </a:cubicBezTo>
                <a:cubicBezTo>
                  <a:pt x="6" y="212"/>
                  <a:pt x="6" y="214"/>
                  <a:pt x="4" y="214"/>
                </a:cubicBezTo>
                <a:cubicBezTo>
                  <a:pt x="2" y="215"/>
                  <a:pt x="0" y="217"/>
                  <a:pt x="1" y="218"/>
                </a:cubicBezTo>
                <a:cubicBezTo>
                  <a:pt x="2" y="219"/>
                  <a:pt x="4" y="220"/>
                  <a:pt x="5" y="220"/>
                </a:cubicBezTo>
                <a:cubicBezTo>
                  <a:pt x="7" y="220"/>
                  <a:pt x="8" y="220"/>
                  <a:pt x="10" y="219"/>
                </a:cubicBezTo>
                <a:cubicBezTo>
                  <a:pt x="13" y="218"/>
                  <a:pt x="16" y="219"/>
                  <a:pt x="12" y="220"/>
                </a:cubicBezTo>
                <a:cubicBezTo>
                  <a:pt x="8" y="220"/>
                  <a:pt x="10" y="221"/>
                  <a:pt x="6" y="222"/>
                </a:cubicBezTo>
                <a:cubicBezTo>
                  <a:pt x="3" y="222"/>
                  <a:pt x="1" y="224"/>
                  <a:pt x="0" y="225"/>
                </a:cubicBezTo>
                <a:cubicBezTo>
                  <a:pt x="0" y="227"/>
                  <a:pt x="0" y="227"/>
                  <a:pt x="3" y="227"/>
                </a:cubicBezTo>
                <a:cubicBezTo>
                  <a:pt x="6" y="228"/>
                  <a:pt x="9" y="228"/>
                  <a:pt x="10" y="230"/>
                </a:cubicBezTo>
                <a:cubicBezTo>
                  <a:pt x="10" y="232"/>
                  <a:pt x="10" y="236"/>
                  <a:pt x="9" y="233"/>
                </a:cubicBezTo>
                <a:cubicBezTo>
                  <a:pt x="8" y="231"/>
                  <a:pt x="9" y="229"/>
                  <a:pt x="6" y="229"/>
                </a:cubicBezTo>
                <a:cubicBezTo>
                  <a:pt x="3" y="229"/>
                  <a:pt x="4" y="230"/>
                  <a:pt x="2" y="232"/>
                </a:cubicBezTo>
                <a:cubicBezTo>
                  <a:pt x="1" y="233"/>
                  <a:pt x="2" y="236"/>
                  <a:pt x="2" y="237"/>
                </a:cubicBezTo>
                <a:cubicBezTo>
                  <a:pt x="3" y="238"/>
                  <a:pt x="5" y="238"/>
                  <a:pt x="8" y="238"/>
                </a:cubicBezTo>
                <a:cubicBezTo>
                  <a:pt x="10" y="238"/>
                  <a:pt x="10" y="239"/>
                  <a:pt x="11" y="239"/>
                </a:cubicBezTo>
                <a:cubicBezTo>
                  <a:pt x="12" y="240"/>
                  <a:pt x="13" y="240"/>
                  <a:pt x="15" y="240"/>
                </a:cubicBezTo>
                <a:cubicBezTo>
                  <a:pt x="17" y="239"/>
                  <a:pt x="17" y="239"/>
                  <a:pt x="18" y="237"/>
                </a:cubicBezTo>
                <a:cubicBezTo>
                  <a:pt x="19" y="234"/>
                  <a:pt x="20" y="233"/>
                  <a:pt x="21" y="235"/>
                </a:cubicBezTo>
                <a:cubicBezTo>
                  <a:pt x="21" y="235"/>
                  <a:pt x="21" y="235"/>
                  <a:pt x="22" y="235"/>
                </a:cubicBezTo>
                <a:cubicBezTo>
                  <a:pt x="21" y="235"/>
                  <a:pt x="21" y="235"/>
                  <a:pt x="20" y="236"/>
                </a:cubicBezTo>
                <a:cubicBezTo>
                  <a:pt x="18" y="239"/>
                  <a:pt x="16" y="242"/>
                  <a:pt x="15" y="242"/>
                </a:cubicBezTo>
                <a:cubicBezTo>
                  <a:pt x="14" y="242"/>
                  <a:pt x="12" y="242"/>
                  <a:pt x="11" y="242"/>
                </a:cubicBezTo>
                <a:cubicBezTo>
                  <a:pt x="10" y="242"/>
                  <a:pt x="14" y="244"/>
                  <a:pt x="15" y="245"/>
                </a:cubicBezTo>
                <a:cubicBezTo>
                  <a:pt x="17" y="245"/>
                  <a:pt x="16" y="247"/>
                  <a:pt x="14" y="245"/>
                </a:cubicBezTo>
                <a:cubicBezTo>
                  <a:pt x="11" y="243"/>
                  <a:pt x="10" y="244"/>
                  <a:pt x="11" y="247"/>
                </a:cubicBezTo>
                <a:cubicBezTo>
                  <a:pt x="13" y="249"/>
                  <a:pt x="15" y="249"/>
                  <a:pt x="17" y="249"/>
                </a:cubicBezTo>
                <a:cubicBezTo>
                  <a:pt x="18" y="250"/>
                  <a:pt x="22" y="251"/>
                  <a:pt x="18" y="251"/>
                </a:cubicBezTo>
                <a:cubicBezTo>
                  <a:pt x="15" y="251"/>
                  <a:pt x="14" y="250"/>
                  <a:pt x="12" y="250"/>
                </a:cubicBezTo>
                <a:cubicBezTo>
                  <a:pt x="11" y="250"/>
                  <a:pt x="8" y="251"/>
                  <a:pt x="8" y="248"/>
                </a:cubicBezTo>
                <a:cubicBezTo>
                  <a:pt x="7" y="245"/>
                  <a:pt x="8" y="240"/>
                  <a:pt x="6" y="243"/>
                </a:cubicBezTo>
                <a:cubicBezTo>
                  <a:pt x="5" y="245"/>
                  <a:pt x="4" y="247"/>
                  <a:pt x="4" y="249"/>
                </a:cubicBezTo>
                <a:cubicBezTo>
                  <a:pt x="4" y="251"/>
                  <a:pt x="8" y="251"/>
                  <a:pt x="6" y="252"/>
                </a:cubicBezTo>
                <a:cubicBezTo>
                  <a:pt x="5" y="253"/>
                  <a:pt x="4" y="255"/>
                  <a:pt x="4" y="256"/>
                </a:cubicBezTo>
                <a:cubicBezTo>
                  <a:pt x="4" y="258"/>
                  <a:pt x="4" y="258"/>
                  <a:pt x="6" y="256"/>
                </a:cubicBezTo>
                <a:cubicBezTo>
                  <a:pt x="8" y="255"/>
                  <a:pt x="10" y="256"/>
                  <a:pt x="10" y="254"/>
                </a:cubicBezTo>
                <a:cubicBezTo>
                  <a:pt x="11" y="252"/>
                  <a:pt x="12" y="252"/>
                  <a:pt x="12" y="253"/>
                </a:cubicBezTo>
                <a:cubicBezTo>
                  <a:pt x="12" y="254"/>
                  <a:pt x="12" y="255"/>
                  <a:pt x="13" y="255"/>
                </a:cubicBezTo>
                <a:cubicBezTo>
                  <a:pt x="14" y="255"/>
                  <a:pt x="15" y="254"/>
                  <a:pt x="16" y="253"/>
                </a:cubicBezTo>
                <a:cubicBezTo>
                  <a:pt x="17" y="253"/>
                  <a:pt x="18" y="251"/>
                  <a:pt x="18" y="253"/>
                </a:cubicBezTo>
                <a:cubicBezTo>
                  <a:pt x="18" y="255"/>
                  <a:pt x="17" y="253"/>
                  <a:pt x="18" y="255"/>
                </a:cubicBezTo>
                <a:cubicBezTo>
                  <a:pt x="18" y="257"/>
                  <a:pt x="17" y="257"/>
                  <a:pt x="15" y="258"/>
                </a:cubicBezTo>
                <a:cubicBezTo>
                  <a:pt x="14" y="258"/>
                  <a:pt x="13" y="260"/>
                  <a:pt x="15" y="262"/>
                </a:cubicBezTo>
                <a:cubicBezTo>
                  <a:pt x="16" y="263"/>
                  <a:pt x="18" y="264"/>
                  <a:pt x="18" y="262"/>
                </a:cubicBezTo>
                <a:cubicBezTo>
                  <a:pt x="18" y="261"/>
                  <a:pt x="21" y="263"/>
                  <a:pt x="18" y="264"/>
                </a:cubicBezTo>
                <a:cubicBezTo>
                  <a:pt x="16" y="264"/>
                  <a:pt x="16" y="264"/>
                  <a:pt x="13" y="264"/>
                </a:cubicBezTo>
                <a:cubicBezTo>
                  <a:pt x="10" y="264"/>
                  <a:pt x="10" y="266"/>
                  <a:pt x="9" y="268"/>
                </a:cubicBezTo>
                <a:cubicBezTo>
                  <a:pt x="8" y="269"/>
                  <a:pt x="10" y="270"/>
                  <a:pt x="12" y="270"/>
                </a:cubicBezTo>
                <a:cubicBezTo>
                  <a:pt x="13" y="271"/>
                  <a:pt x="16" y="273"/>
                  <a:pt x="20" y="275"/>
                </a:cubicBezTo>
                <a:cubicBezTo>
                  <a:pt x="23" y="277"/>
                  <a:pt x="23" y="274"/>
                  <a:pt x="25" y="276"/>
                </a:cubicBezTo>
                <a:cubicBezTo>
                  <a:pt x="26" y="277"/>
                  <a:pt x="28" y="278"/>
                  <a:pt x="29" y="279"/>
                </a:cubicBezTo>
                <a:cubicBezTo>
                  <a:pt x="31" y="279"/>
                  <a:pt x="39" y="280"/>
                  <a:pt x="41" y="278"/>
                </a:cubicBezTo>
                <a:cubicBezTo>
                  <a:pt x="44" y="277"/>
                  <a:pt x="53" y="270"/>
                  <a:pt x="57" y="268"/>
                </a:cubicBezTo>
                <a:cubicBezTo>
                  <a:pt x="61" y="266"/>
                  <a:pt x="59" y="264"/>
                  <a:pt x="64" y="261"/>
                </a:cubicBezTo>
                <a:cubicBezTo>
                  <a:pt x="68" y="259"/>
                  <a:pt x="71" y="260"/>
                  <a:pt x="72" y="256"/>
                </a:cubicBezTo>
                <a:cubicBezTo>
                  <a:pt x="73" y="253"/>
                  <a:pt x="73" y="250"/>
                  <a:pt x="74" y="249"/>
                </a:cubicBezTo>
                <a:cubicBezTo>
                  <a:pt x="74" y="248"/>
                  <a:pt x="75" y="248"/>
                  <a:pt x="76" y="253"/>
                </a:cubicBezTo>
                <a:cubicBezTo>
                  <a:pt x="77" y="258"/>
                  <a:pt x="81" y="256"/>
                  <a:pt x="81" y="258"/>
                </a:cubicBezTo>
                <a:cubicBezTo>
                  <a:pt x="82" y="260"/>
                  <a:pt x="80" y="259"/>
                  <a:pt x="81" y="263"/>
                </a:cubicBezTo>
                <a:cubicBezTo>
                  <a:pt x="84" y="261"/>
                  <a:pt x="87" y="262"/>
                  <a:pt x="88" y="2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6" name="Freeform 814"/>
          <p:cNvSpPr>
            <a:spLocks noEditPoints="1"/>
          </p:cNvSpPr>
          <p:nvPr/>
        </p:nvSpPr>
        <p:spPr bwMode="auto">
          <a:xfrm>
            <a:off x="808893" y="1549171"/>
            <a:ext cx="2919046" cy="1361647"/>
          </a:xfrm>
          <a:custGeom>
            <a:avLst/>
            <a:gdLst>
              <a:gd name="T0" fmla="*/ 2147483647 w 2133"/>
              <a:gd name="T1" fmla="*/ 2147483647 h 739"/>
              <a:gd name="T2" fmla="*/ 2147483647 w 2133"/>
              <a:gd name="T3" fmla="*/ 2147483647 h 739"/>
              <a:gd name="T4" fmla="*/ 2147483647 w 2133"/>
              <a:gd name="T5" fmla="*/ 2147483647 h 739"/>
              <a:gd name="T6" fmla="*/ 2147483647 w 2133"/>
              <a:gd name="T7" fmla="*/ 2147483647 h 739"/>
              <a:gd name="T8" fmla="*/ 2147483647 w 2133"/>
              <a:gd name="T9" fmla="*/ 2147483647 h 739"/>
              <a:gd name="T10" fmla="*/ 2147483647 w 2133"/>
              <a:gd name="T11" fmla="*/ 2147483647 h 739"/>
              <a:gd name="T12" fmla="*/ 2147483647 w 2133"/>
              <a:gd name="T13" fmla="*/ 2147483647 h 739"/>
              <a:gd name="T14" fmla="*/ 2147483647 w 2133"/>
              <a:gd name="T15" fmla="*/ 2147483647 h 739"/>
              <a:gd name="T16" fmla="*/ 2147483647 w 2133"/>
              <a:gd name="T17" fmla="*/ 2147483647 h 739"/>
              <a:gd name="T18" fmla="*/ 2147483647 w 2133"/>
              <a:gd name="T19" fmla="*/ 2147483647 h 739"/>
              <a:gd name="T20" fmla="*/ 2147483647 w 2133"/>
              <a:gd name="T21" fmla="*/ 2147483647 h 739"/>
              <a:gd name="T22" fmla="*/ 2147483647 w 2133"/>
              <a:gd name="T23" fmla="*/ 2147483647 h 739"/>
              <a:gd name="T24" fmla="*/ 2147483647 w 2133"/>
              <a:gd name="T25" fmla="*/ 2147483647 h 739"/>
              <a:gd name="T26" fmla="*/ 2147483647 w 2133"/>
              <a:gd name="T27" fmla="*/ 2147483647 h 739"/>
              <a:gd name="T28" fmla="*/ 2147483647 w 2133"/>
              <a:gd name="T29" fmla="*/ 2147483647 h 739"/>
              <a:gd name="T30" fmla="*/ 2147483647 w 2133"/>
              <a:gd name="T31" fmla="*/ 2147483647 h 739"/>
              <a:gd name="T32" fmla="*/ 2147483647 w 2133"/>
              <a:gd name="T33" fmla="*/ 2147483647 h 739"/>
              <a:gd name="T34" fmla="*/ 2147483647 w 2133"/>
              <a:gd name="T35" fmla="*/ 2147483647 h 739"/>
              <a:gd name="T36" fmla="*/ 2147483647 w 2133"/>
              <a:gd name="T37" fmla="*/ 2147483647 h 739"/>
              <a:gd name="T38" fmla="*/ 2147483647 w 2133"/>
              <a:gd name="T39" fmla="*/ 2147483647 h 739"/>
              <a:gd name="T40" fmla="*/ 2147483647 w 2133"/>
              <a:gd name="T41" fmla="*/ 2147483647 h 739"/>
              <a:gd name="T42" fmla="*/ 2147483647 w 2133"/>
              <a:gd name="T43" fmla="*/ 2147483647 h 739"/>
              <a:gd name="T44" fmla="*/ 2147483647 w 2133"/>
              <a:gd name="T45" fmla="*/ 2147483647 h 739"/>
              <a:gd name="T46" fmla="*/ 2147483647 w 2133"/>
              <a:gd name="T47" fmla="*/ 2147483647 h 739"/>
              <a:gd name="T48" fmla="*/ 2147483647 w 2133"/>
              <a:gd name="T49" fmla="*/ 2147483647 h 739"/>
              <a:gd name="T50" fmla="*/ 2147483647 w 2133"/>
              <a:gd name="T51" fmla="*/ 2147483647 h 739"/>
              <a:gd name="T52" fmla="*/ 2147483647 w 2133"/>
              <a:gd name="T53" fmla="*/ 2147483647 h 739"/>
              <a:gd name="T54" fmla="*/ 2147483647 w 2133"/>
              <a:gd name="T55" fmla="*/ 2147483647 h 739"/>
              <a:gd name="T56" fmla="*/ 2147483647 w 2133"/>
              <a:gd name="T57" fmla="*/ 2147483647 h 739"/>
              <a:gd name="T58" fmla="*/ 2147483647 w 2133"/>
              <a:gd name="T59" fmla="*/ 2147483647 h 739"/>
              <a:gd name="T60" fmla="*/ 2147483647 w 2133"/>
              <a:gd name="T61" fmla="*/ 2147483647 h 739"/>
              <a:gd name="T62" fmla="*/ 2147483647 w 2133"/>
              <a:gd name="T63" fmla="*/ 2147483647 h 739"/>
              <a:gd name="T64" fmla="*/ 2147483647 w 2133"/>
              <a:gd name="T65" fmla="*/ 2147483647 h 739"/>
              <a:gd name="T66" fmla="*/ 2147483647 w 2133"/>
              <a:gd name="T67" fmla="*/ 2147483647 h 739"/>
              <a:gd name="T68" fmla="*/ 2147483647 w 2133"/>
              <a:gd name="T69" fmla="*/ 2147483647 h 739"/>
              <a:gd name="T70" fmla="*/ 2147483647 w 2133"/>
              <a:gd name="T71" fmla="*/ 2147483647 h 739"/>
              <a:gd name="T72" fmla="*/ 2147483647 w 2133"/>
              <a:gd name="T73" fmla="*/ 2147483647 h 739"/>
              <a:gd name="T74" fmla="*/ 2147483647 w 2133"/>
              <a:gd name="T75" fmla="*/ 2147483647 h 739"/>
              <a:gd name="T76" fmla="*/ 2147483647 w 2133"/>
              <a:gd name="T77" fmla="*/ 2147483647 h 739"/>
              <a:gd name="T78" fmla="*/ 2147483647 w 2133"/>
              <a:gd name="T79" fmla="*/ 2147483647 h 739"/>
              <a:gd name="T80" fmla="*/ 2147483647 w 2133"/>
              <a:gd name="T81" fmla="*/ 2147483647 h 739"/>
              <a:gd name="T82" fmla="*/ 2147483647 w 2133"/>
              <a:gd name="T83" fmla="*/ 2147483647 h 739"/>
              <a:gd name="T84" fmla="*/ 2147483647 w 2133"/>
              <a:gd name="T85" fmla="*/ 2147483647 h 739"/>
              <a:gd name="T86" fmla="*/ 2147483647 w 2133"/>
              <a:gd name="T87" fmla="*/ 2147483647 h 739"/>
              <a:gd name="T88" fmla="*/ 2147483647 w 2133"/>
              <a:gd name="T89" fmla="*/ 2147483647 h 739"/>
              <a:gd name="T90" fmla="*/ 2147483647 w 2133"/>
              <a:gd name="T91" fmla="*/ 2147483647 h 739"/>
              <a:gd name="T92" fmla="*/ 2147483647 w 2133"/>
              <a:gd name="T93" fmla="*/ 2147483647 h 739"/>
              <a:gd name="T94" fmla="*/ 2147483647 w 2133"/>
              <a:gd name="T95" fmla="*/ 2147483647 h 739"/>
              <a:gd name="T96" fmla="*/ 2147483647 w 2133"/>
              <a:gd name="T97" fmla="*/ 2147483647 h 739"/>
              <a:gd name="T98" fmla="*/ 2147483647 w 2133"/>
              <a:gd name="T99" fmla="*/ 2147483647 h 739"/>
              <a:gd name="T100" fmla="*/ 2147483647 w 2133"/>
              <a:gd name="T101" fmla="*/ 2147483647 h 739"/>
              <a:gd name="T102" fmla="*/ 2147483647 w 2133"/>
              <a:gd name="T103" fmla="*/ 2147483647 h 739"/>
              <a:gd name="T104" fmla="*/ 2147483647 w 2133"/>
              <a:gd name="T105" fmla="*/ 2147483647 h 739"/>
              <a:gd name="T106" fmla="*/ 2147483647 w 2133"/>
              <a:gd name="T107" fmla="*/ 2147483647 h 739"/>
              <a:gd name="T108" fmla="*/ 2147483647 w 2133"/>
              <a:gd name="T109" fmla="*/ 2147483647 h 739"/>
              <a:gd name="T110" fmla="*/ 2147483647 w 2133"/>
              <a:gd name="T111" fmla="*/ 2147483647 h 739"/>
              <a:gd name="T112" fmla="*/ 2147483647 w 2133"/>
              <a:gd name="T113" fmla="*/ 2147483647 h 739"/>
              <a:gd name="T114" fmla="*/ 2147483647 w 2133"/>
              <a:gd name="T115" fmla="*/ 2147483647 h 739"/>
              <a:gd name="T116" fmla="*/ 2147483647 w 2133"/>
              <a:gd name="T117" fmla="*/ 2147483647 h 739"/>
              <a:gd name="T118" fmla="*/ 2147483647 w 2133"/>
              <a:gd name="T119" fmla="*/ 2147483647 h 739"/>
              <a:gd name="T120" fmla="*/ 2147483647 w 2133"/>
              <a:gd name="T121" fmla="*/ 2147483647 h 739"/>
              <a:gd name="T122" fmla="*/ 2147483647 w 2133"/>
              <a:gd name="T123" fmla="*/ 2147483647 h 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3"/>
              <a:gd name="T187" fmla="*/ 0 h 739"/>
              <a:gd name="T188" fmla="*/ 2133 w 2133"/>
              <a:gd name="T189" fmla="*/ 739 h 7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3" h="739">
                <a:moveTo>
                  <a:pt x="2129" y="290"/>
                </a:moveTo>
                <a:cubicBezTo>
                  <a:pt x="2125" y="288"/>
                  <a:pt x="2115" y="282"/>
                  <a:pt x="2111" y="280"/>
                </a:cubicBezTo>
                <a:cubicBezTo>
                  <a:pt x="2108" y="277"/>
                  <a:pt x="2107" y="273"/>
                  <a:pt x="2103" y="272"/>
                </a:cubicBezTo>
                <a:cubicBezTo>
                  <a:pt x="2099" y="271"/>
                  <a:pt x="2094" y="270"/>
                  <a:pt x="2091" y="269"/>
                </a:cubicBezTo>
                <a:cubicBezTo>
                  <a:pt x="2088" y="268"/>
                  <a:pt x="2088" y="268"/>
                  <a:pt x="2090" y="269"/>
                </a:cubicBezTo>
                <a:cubicBezTo>
                  <a:pt x="2092" y="270"/>
                  <a:pt x="2095" y="272"/>
                  <a:pt x="2090" y="272"/>
                </a:cubicBezTo>
                <a:cubicBezTo>
                  <a:pt x="2085" y="272"/>
                  <a:pt x="2083" y="271"/>
                  <a:pt x="2084" y="270"/>
                </a:cubicBezTo>
                <a:cubicBezTo>
                  <a:pt x="2086" y="269"/>
                  <a:pt x="2087" y="268"/>
                  <a:pt x="2085" y="268"/>
                </a:cubicBezTo>
                <a:cubicBezTo>
                  <a:pt x="2083" y="268"/>
                  <a:pt x="2069" y="267"/>
                  <a:pt x="2068" y="268"/>
                </a:cubicBezTo>
                <a:cubicBezTo>
                  <a:pt x="2066" y="268"/>
                  <a:pt x="2070" y="268"/>
                  <a:pt x="2072" y="270"/>
                </a:cubicBezTo>
                <a:cubicBezTo>
                  <a:pt x="2074" y="273"/>
                  <a:pt x="2072" y="275"/>
                  <a:pt x="2072" y="277"/>
                </a:cubicBezTo>
                <a:cubicBezTo>
                  <a:pt x="2071" y="279"/>
                  <a:pt x="2070" y="278"/>
                  <a:pt x="2073" y="281"/>
                </a:cubicBezTo>
                <a:cubicBezTo>
                  <a:pt x="2075" y="285"/>
                  <a:pt x="2075" y="287"/>
                  <a:pt x="2074" y="286"/>
                </a:cubicBezTo>
                <a:cubicBezTo>
                  <a:pt x="2073" y="284"/>
                  <a:pt x="2071" y="280"/>
                  <a:pt x="2070" y="283"/>
                </a:cubicBezTo>
                <a:cubicBezTo>
                  <a:pt x="2069" y="285"/>
                  <a:pt x="2070" y="287"/>
                  <a:pt x="2068" y="284"/>
                </a:cubicBezTo>
                <a:cubicBezTo>
                  <a:pt x="2066" y="282"/>
                  <a:pt x="2066" y="280"/>
                  <a:pt x="2064" y="279"/>
                </a:cubicBezTo>
                <a:cubicBezTo>
                  <a:pt x="2061" y="277"/>
                  <a:pt x="2061" y="275"/>
                  <a:pt x="2062" y="274"/>
                </a:cubicBezTo>
                <a:cubicBezTo>
                  <a:pt x="2063" y="273"/>
                  <a:pt x="2064" y="272"/>
                  <a:pt x="2062" y="270"/>
                </a:cubicBezTo>
                <a:cubicBezTo>
                  <a:pt x="2061" y="267"/>
                  <a:pt x="2063" y="265"/>
                  <a:pt x="2063" y="264"/>
                </a:cubicBezTo>
                <a:cubicBezTo>
                  <a:pt x="2064" y="263"/>
                  <a:pt x="2063" y="261"/>
                  <a:pt x="2060" y="261"/>
                </a:cubicBezTo>
                <a:cubicBezTo>
                  <a:pt x="2057" y="261"/>
                  <a:pt x="2058" y="261"/>
                  <a:pt x="2057" y="259"/>
                </a:cubicBezTo>
                <a:cubicBezTo>
                  <a:pt x="2056" y="257"/>
                  <a:pt x="2042" y="249"/>
                  <a:pt x="2039" y="248"/>
                </a:cubicBezTo>
                <a:cubicBezTo>
                  <a:pt x="2036" y="246"/>
                  <a:pt x="2033" y="245"/>
                  <a:pt x="2029" y="242"/>
                </a:cubicBezTo>
                <a:cubicBezTo>
                  <a:pt x="2025" y="239"/>
                  <a:pt x="2022" y="238"/>
                  <a:pt x="2019" y="237"/>
                </a:cubicBezTo>
                <a:cubicBezTo>
                  <a:pt x="2015" y="236"/>
                  <a:pt x="2015" y="236"/>
                  <a:pt x="2012" y="233"/>
                </a:cubicBezTo>
                <a:cubicBezTo>
                  <a:pt x="2008" y="230"/>
                  <a:pt x="1996" y="228"/>
                  <a:pt x="1994" y="226"/>
                </a:cubicBezTo>
                <a:cubicBezTo>
                  <a:pt x="1991" y="224"/>
                  <a:pt x="1989" y="221"/>
                  <a:pt x="1983" y="218"/>
                </a:cubicBezTo>
                <a:cubicBezTo>
                  <a:pt x="1978" y="216"/>
                  <a:pt x="1957" y="211"/>
                  <a:pt x="1953" y="209"/>
                </a:cubicBezTo>
                <a:cubicBezTo>
                  <a:pt x="1949" y="208"/>
                  <a:pt x="1949" y="205"/>
                  <a:pt x="1944" y="205"/>
                </a:cubicBezTo>
                <a:cubicBezTo>
                  <a:pt x="1939" y="205"/>
                  <a:pt x="1916" y="205"/>
                  <a:pt x="1913" y="204"/>
                </a:cubicBezTo>
                <a:cubicBezTo>
                  <a:pt x="1909" y="203"/>
                  <a:pt x="1910" y="201"/>
                  <a:pt x="1909" y="203"/>
                </a:cubicBezTo>
                <a:cubicBezTo>
                  <a:pt x="1907" y="204"/>
                  <a:pt x="1908" y="206"/>
                  <a:pt x="1906" y="206"/>
                </a:cubicBezTo>
                <a:cubicBezTo>
                  <a:pt x="1904" y="205"/>
                  <a:pt x="1885" y="201"/>
                  <a:pt x="1880" y="200"/>
                </a:cubicBezTo>
                <a:cubicBezTo>
                  <a:pt x="1874" y="198"/>
                  <a:pt x="1871" y="200"/>
                  <a:pt x="1870" y="202"/>
                </a:cubicBezTo>
                <a:cubicBezTo>
                  <a:pt x="1869" y="204"/>
                  <a:pt x="1867" y="208"/>
                  <a:pt x="1866" y="208"/>
                </a:cubicBezTo>
                <a:cubicBezTo>
                  <a:pt x="1865" y="209"/>
                  <a:pt x="1866" y="210"/>
                  <a:pt x="1868" y="210"/>
                </a:cubicBezTo>
                <a:cubicBezTo>
                  <a:pt x="1870" y="211"/>
                  <a:pt x="1875" y="216"/>
                  <a:pt x="1876" y="219"/>
                </a:cubicBezTo>
                <a:cubicBezTo>
                  <a:pt x="1877" y="221"/>
                  <a:pt x="1878" y="222"/>
                  <a:pt x="1874" y="225"/>
                </a:cubicBezTo>
                <a:cubicBezTo>
                  <a:pt x="1871" y="227"/>
                  <a:pt x="1870" y="229"/>
                  <a:pt x="1867" y="229"/>
                </a:cubicBezTo>
                <a:cubicBezTo>
                  <a:pt x="1863" y="229"/>
                  <a:pt x="1858" y="230"/>
                  <a:pt x="1856" y="227"/>
                </a:cubicBezTo>
                <a:cubicBezTo>
                  <a:pt x="1853" y="223"/>
                  <a:pt x="1856" y="224"/>
                  <a:pt x="1850" y="221"/>
                </a:cubicBezTo>
                <a:cubicBezTo>
                  <a:pt x="1845" y="219"/>
                  <a:pt x="1840" y="220"/>
                  <a:pt x="1840" y="217"/>
                </a:cubicBezTo>
                <a:cubicBezTo>
                  <a:pt x="1840" y="214"/>
                  <a:pt x="1841" y="213"/>
                  <a:pt x="1839" y="212"/>
                </a:cubicBezTo>
                <a:cubicBezTo>
                  <a:pt x="1838" y="210"/>
                  <a:pt x="1837" y="210"/>
                  <a:pt x="1835" y="210"/>
                </a:cubicBezTo>
                <a:cubicBezTo>
                  <a:pt x="1833" y="209"/>
                  <a:pt x="1832" y="207"/>
                  <a:pt x="1830" y="208"/>
                </a:cubicBezTo>
                <a:cubicBezTo>
                  <a:pt x="1828" y="210"/>
                  <a:pt x="1829" y="211"/>
                  <a:pt x="1823" y="212"/>
                </a:cubicBezTo>
                <a:cubicBezTo>
                  <a:pt x="1817" y="213"/>
                  <a:pt x="1810" y="212"/>
                  <a:pt x="1804" y="211"/>
                </a:cubicBezTo>
                <a:cubicBezTo>
                  <a:pt x="1799" y="210"/>
                  <a:pt x="1788" y="210"/>
                  <a:pt x="1781" y="209"/>
                </a:cubicBezTo>
                <a:cubicBezTo>
                  <a:pt x="1774" y="208"/>
                  <a:pt x="1775" y="206"/>
                  <a:pt x="1768" y="208"/>
                </a:cubicBezTo>
                <a:cubicBezTo>
                  <a:pt x="1761" y="209"/>
                  <a:pt x="1756" y="207"/>
                  <a:pt x="1754" y="209"/>
                </a:cubicBezTo>
                <a:cubicBezTo>
                  <a:pt x="1752" y="211"/>
                  <a:pt x="1750" y="210"/>
                  <a:pt x="1750" y="217"/>
                </a:cubicBezTo>
                <a:cubicBezTo>
                  <a:pt x="1750" y="223"/>
                  <a:pt x="1751" y="227"/>
                  <a:pt x="1749" y="225"/>
                </a:cubicBezTo>
                <a:cubicBezTo>
                  <a:pt x="1747" y="223"/>
                  <a:pt x="1745" y="216"/>
                  <a:pt x="1745" y="214"/>
                </a:cubicBezTo>
                <a:cubicBezTo>
                  <a:pt x="1744" y="212"/>
                  <a:pt x="1740" y="210"/>
                  <a:pt x="1737" y="209"/>
                </a:cubicBezTo>
                <a:cubicBezTo>
                  <a:pt x="1734" y="208"/>
                  <a:pt x="1725" y="209"/>
                  <a:pt x="1727" y="204"/>
                </a:cubicBezTo>
                <a:cubicBezTo>
                  <a:pt x="1729" y="200"/>
                  <a:pt x="1730" y="197"/>
                  <a:pt x="1731" y="195"/>
                </a:cubicBezTo>
                <a:cubicBezTo>
                  <a:pt x="1732" y="193"/>
                  <a:pt x="1731" y="190"/>
                  <a:pt x="1727" y="187"/>
                </a:cubicBezTo>
                <a:cubicBezTo>
                  <a:pt x="1722" y="184"/>
                  <a:pt x="1704" y="174"/>
                  <a:pt x="1691" y="175"/>
                </a:cubicBezTo>
                <a:cubicBezTo>
                  <a:pt x="1679" y="176"/>
                  <a:pt x="1656" y="181"/>
                  <a:pt x="1644" y="181"/>
                </a:cubicBezTo>
                <a:cubicBezTo>
                  <a:pt x="1632" y="181"/>
                  <a:pt x="1626" y="181"/>
                  <a:pt x="1624" y="179"/>
                </a:cubicBezTo>
                <a:cubicBezTo>
                  <a:pt x="1623" y="178"/>
                  <a:pt x="1623" y="177"/>
                  <a:pt x="1625" y="177"/>
                </a:cubicBezTo>
                <a:cubicBezTo>
                  <a:pt x="1628" y="176"/>
                  <a:pt x="1627" y="175"/>
                  <a:pt x="1624" y="173"/>
                </a:cubicBezTo>
                <a:cubicBezTo>
                  <a:pt x="1621" y="172"/>
                  <a:pt x="1617" y="168"/>
                  <a:pt x="1612" y="169"/>
                </a:cubicBezTo>
                <a:cubicBezTo>
                  <a:pt x="1606" y="170"/>
                  <a:pt x="1603" y="171"/>
                  <a:pt x="1600" y="171"/>
                </a:cubicBezTo>
                <a:cubicBezTo>
                  <a:pt x="1598" y="171"/>
                  <a:pt x="1601" y="171"/>
                  <a:pt x="1604" y="169"/>
                </a:cubicBezTo>
                <a:cubicBezTo>
                  <a:pt x="1606" y="168"/>
                  <a:pt x="1609" y="165"/>
                  <a:pt x="1605" y="165"/>
                </a:cubicBezTo>
                <a:cubicBezTo>
                  <a:pt x="1600" y="165"/>
                  <a:pt x="1599" y="167"/>
                  <a:pt x="1598" y="166"/>
                </a:cubicBezTo>
                <a:cubicBezTo>
                  <a:pt x="1597" y="164"/>
                  <a:pt x="1597" y="165"/>
                  <a:pt x="1593" y="163"/>
                </a:cubicBezTo>
                <a:cubicBezTo>
                  <a:pt x="1590" y="162"/>
                  <a:pt x="1588" y="162"/>
                  <a:pt x="1586" y="160"/>
                </a:cubicBezTo>
                <a:cubicBezTo>
                  <a:pt x="1584" y="159"/>
                  <a:pt x="1583" y="157"/>
                  <a:pt x="1586" y="157"/>
                </a:cubicBezTo>
                <a:cubicBezTo>
                  <a:pt x="1589" y="157"/>
                  <a:pt x="1598" y="157"/>
                  <a:pt x="1599" y="157"/>
                </a:cubicBezTo>
                <a:cubicBezTo>
                  <a:pt x="1599" y="156"/>
                  <a:pt x="1600" y="154"/>
                  <a:pt x="1597" y="152"/>
                </a:cubicBezTo>
                <a:cubicBezTo>
                  <a:pt x="1593" y="150"/>
                  <a:pt x="1591" y="147"/>
                  <a:pt x="1581" y="146"/>
                </a:cubicBezTo>
                <a:cubicBezTo>
                  <a:pt x="1570" y="146"/>
                  <a:pt x="1563" y="143"/>
                  <a:pt x="1560" y="146"/>
                </a:cubicBezTo>
                <a:cubicBezTo>
                  <a:pt x="1558" y="149"/>
                  <a:pt x="1546" y="159"/>
                  <a:pt x="1541" y="160"/>
                </a:cubicBezTo>
                <a:cubicBezTo>
                  <a:pt x="1536" y="160"/>
                  <a:pt x="1534" y="160"/>
                  <a:pt x="1535" y="158"/>
                </a:cubicBezTo>
                <a:cubicBezTo>
                  <a:pt x="1535" y="156"/>
                  <a:pt x="1534" y="155"/>
                  <a:pt x="1537" y="155"/>
                </a:cubicBezTo>
                <a:cubicBezTo>
                  <a:pt x="1541" y="154"/>
                  <a:pt x="1544" y="155"/>
                  <a:pt x="1543" y="153"/>
                </a:cubicBezTo>
                <a:cubicBezTo>
                  <a:pt x="1542" y="150"/>
                  <a:pt x="1542" y="150"/>
                  <a:pt x="1541" y="148"/>
                </a:cubicBezTo>
                <a:cubicBezTo>
                  <a:pt x="1540" y="147"/>
                  <a:pt x="1541" y="145"/>
                  <a:pt x="1537" y="146"/>
                </a:cubicBezTo>
                <a:cubicBezTo>
                  <a:pt x="1533" y="147"/>
                  <a:pt x="1521" y="148"/>
                  <a:pt x="1522" y="147"/>
                </a:cubicBezTo>
                <a:cubicBezTo>
                  <a:pt x="1523" y="146"/>
                  <a:pt x="1531" y="141"/>
                  <a:pt x="1534" y="142"/>
                </a:cubicBezTo>
                <a:cubicBezTo>
                  <a:pt x="1537" y="143"/>
                  <a:pt x="1535" y="142"/>
                  <a:pt x="1544" y="143"/>
                </a:cubicBezTo>
                <a:cubicBezTo>
                  <a:pt x="1552" y="144"/>
                  <a:pt x="1563" y="146"/>
                  <a:pt x="1556" y="144"/>
                </a:cubicBezTo>
                <a:cubicBezTo>
                  <a:pt x="1548" y="142"/>
                  <a:pt x="1539" y="139"/>
                  <a:pt x="1533" y="139"/>
                </a:cubicBezTo>
                <a:cubicBezTo>
                  <a:pt x="1527" y="139"/>
                  <a:pt x="1503" y="135"/>
                  <a:pt x="1497" y="135"/>
                </a:cubicBezTo>
                <a:cubicBezTo>
                  <a:pt x="1490" y="135"/>
                  <a:pt x="1491" y="135"/>
                  <a:pt x="1487" y="134"/>
                </a:cubicBezTo>
                <a:cubicBezTo>
                  <a:pt x="1483" y="132"/>
                  <a:pt x="1477" y="129"/>
                  <a:pt x="1477" y="131"/>
                </a:cubicBezTo>
                <a:cubicBezTo>
                  <a:pt x="1477" y="133"/>
                  <a:pt x="1481" y="135"/>
                  <a:pt x="1478" y="137"/>
                </a:cubicBezTo>
                <a:cubicBezTo>
                  <a:pt x="1476" y="138"/>
                  <a:pt x="1466" y="138"/>
                  <a:pt x="1461" y="140"/>
                </a:cubicBezTo>
                <a:cubicBezTo>
                  <a:pt x="1457" y="142"/>
                  <a:pt x="1455" y="144"/>
                  <a:pt x="1456" y="146"/>
                </a:cubicBezTo>
                <a:cubicBezTo>
                  <a:pt x="1457" y="148"/>
                  <a:pt x="1457" y="149"/>
                  <a:pt x="1460" y="148"/>
                </a:cubicBezTo>
                <a:cubicBezTo>
                  <a:pt x="1462" y="148"/>
                  <a:pt x="1470" y="145"/>
                  <a:pt x="1468" y="147"/>
                </a:cubicBezTo>
                <a:cubicBezTo>
                  <a:pt x="1465" y="149"/>
                  <a:pt x="1461" y="151"/>
                  <a:pt x="1462" y="153"/>
                </a:cubicBezTo>
                <a:cubicBezTo>
                  <a:pt x="1464" y="155"/>
                  <a:pt x="1462" y="157"/>
                  <a:pt x="1463" y="160"/>
                </a:cubicBezTo>
                <a:cubicBezTo>
                  <a:pt x="1465" y="162"/>
                  <a:pt x="1470" y="165"/>
                  <a:pt x="1466" y="165"/>
                </a:cubicBezTo>
                <a:cubicBezTo>
                  <a:pt x="1462" y="165"/>
                  <a:pt x="1456" y="167"/>
                  <a:pt x="1453" y="165"/>
                </a:cubicBezTo>
                <a:cubicBezTo>
                  <a:pt x="1451" y="164"/>
                  <a:pt x="1452" y="163"/>
                  <a:pt x="1453" y="163"/>
                </a:cubicBezTo>
                <a:cubicBezTo>
                  <a:pt x="1454" y="163"/>
                  <a:pt x="1453" y="161"/>
                  <a:pt x="1450" y="161"/>
                </a:cubicBezTo>
                <a:cubicBezTo>
                  <a:pt x="1447" y="161"/>
                  <a:pt x="1441" y="164"/>
                  <a:pt x="1439" y="164"/>
                </a:cubicBezTo>
                <a:cubicBezTo>
                  <a:pt x="1436" y="163"/>
                  <a:pt x="1429" y="161"/>
                  <a:pt x="1431" y="163"/>
                </a:cubicBezTo>
                <a:cubicBezTo>
                  <a:pt x="1432" y="165"/>
                  <a:pt x="1431" y="164"/>
                  <a:pt x="1436" y="165"/>
                </a:cubicBezTo>
                <a:cubicBezTo>
                  <a:pt x="1441" y="166"/>
                  <a:pt x="1445" y="168"/>
                  <a:pt x="1443" y="170"/>
                </a:cubicBezTo>
                <a:cubicBezTo>
                  <a:pt x="1440" y="172"/>
                  <a:pt x="1437" y="173"/>
                  <a:pt x="1435" y="171"/>
                </a:cubicBezTo>
                <a:cubicBezTo>
                  <a:pt x="1432" y="169"/>
                  <a:pt x="1434" y="167"/>
                  <a:pt x="1432" y="166"/>
                </a:cubicBezTo>
                <a:cubicBezTo>
                  <a:pt x="1431" y="164"/>
                  <a:pt x="1429" y="165"/>
                  <a:pt x="1425" y="164"/>
                </a:cubicBezTo>
                <a:cubicBezTo>
                  <a:pt x="1422" y="164"/>
                  <a:pt x="1415" y="160"/>
                  <a:pt x="1408" y="162"/>
                </a:cubicBezTo>
                <a:cubicBezTo>
                  <a:pt x="1401" y="163"/>
                  <a:pt x="1402" y="162"/>
                  <a:pt x="1398" y="165"/>
                </a:cubicBezTo>
                <a:cubicBezTo>
                  <a:pt x="1395" y="167"/>
                  <a:pt x="1394" y="169"/>
                  <a:pt x="1388" y="167"/>
                </a:cubicBezTo>
                <a:cubicBezTo>
                  <a:pt x="1382" y="165"/>
                  <a:pt x="1377" y="162"/>
                  <a:pt x="1374" y="158"/>
                </a:cubicBezTo>
                <a:cubicBezTo>
                  <a:pt x="1371" y="153"/>
                  <a:pt x="1372" y="153"/>
                  <a:pt x="1370" y="155"/>
                </a:cubicBezTo>
                <a:cubicBezTo>
                  <a:pt x="1368" y="157"/>
                  <a:pt x="1364" y="162"/>
                  <a:pt x="1362" y="165"/>
                </a:cubicBezTo>
                <a:cubicBezTo>
                  <a:pt x="1360" y="168"/>
                  <a:pt x="1358" y="177"/>
                  <a:pt x="1355" y="179"/>
                </a:cubicBezTo>
                <a:cubicBezTo>
                  <a:pt x="1352" y="181"/>
                  <a:pt x="1354" y="182"/>
                  <a:pt x="1349" y="180"/>
                </a:cubicBezTo>
                <a:cubicBezTo>
                  <a:pt x="1344" y="178"/>
                  <a:pt x="1334" y="175"/>
                  <a:pt x="1331" y="171"/>
                </a:cubicBezTo>
                <a:cubicBezTo>
                  <a:pt x="1328" y="166"/>
                  <a:pt x="1319" y="158"/>
                  <a:pt x="1317" y="155"/>
                </a:cubicBezTo>
                <a:cubicBezTo>
                  <a:pt x="1314" y="153"/>
                  <a:pt x="1310" y="149"/>
                  <a:pt x="1311" y="148"/>
                </a:cubicBezTo>
                <a:cubicBezTo>
                  <a:pt x="1313" y="147"/>
                  <a:pt x="1316" y="149"/>
                  <a:pt x="1319" y="149"/>
                </a:cubicBezTo>
                <a:cubicBezTo>
                  <a:pt x="1321" y="149"/>
                  <a:pt x="1331" y="147"/>
                  <a:pt x="1327" y="144"/>
                </a:cubicBezTo>
                <a:cubicBezTo>
                  <a:pt x="1323" y="141"/>
                  <a:pt x="1319" y="140"/>
                  <a:pt x="1316" y="139"/>
                </a:cubicBezTo>
                <a:cubicBezTo>
                  <a:pt x="1314" y="138"/>
                  <a:pt x="1313" y="137"/>
                  <a:pt x="1317" y="137"/>
                </a:cubicBezTo>
                <a:cubicBezTo>
                  <a:pt x="1320" y="136"/>
                  <a:pt x="1324" y="134"/>
                  <a:pt x="1320" y="132"/>
                </a:cubicBezTo>
                <a:cubicBezTo>
                  <a:pt x="1317" y="131"/>
                  <a:pt x="1313" y="131"/>
                  <a:pt x="1316" y="129"/>
                </a:cubicBezTo>
                <a:cubicBezTo>
                  <a:pt x="1319" y="127"/>
                  <a:pt x="1325" y="123"/>
                  <a:pt x="1319" y="121"/>
                </a:cubicBezTo>
                <a:cubicBezTo>
                  <a:pt x="1313" y="119"/>
                  <a:pt x="1315" y="120"/>
                  <a:pt x="1311" y="117"/>
                </a:cubicBezTo>
                <a:cubicBezTo>
                  <a:pt x="1307" y="114"/>
                  <a:pt x="1306" y="114"/>
                  <a:pt x="1301" y="114"/>
                </a:cubicBezTo>
                <a:cubicBezTo>
                  <a:pt x="1296" y="114"/>
                  <a:pt x="1294" y="113"/>
                  <a:pt x="1292" y="115"/>
                </a:cubicBezTo>
                <a:cubicBezTo>
                  <a:pt x="1290" y="117"/>
                  <a:pt x="1290" y="118"/>
                  <a:pt x="1288" y="117"/>
                </a:cubicBezTo>
                <a:cubicBezTo>
                  <a:pt x="1287" y="116"/>
                  <a:pt x="1288" y="115"/>
                  <a:pt x="1285" y="115"/>
                </a:cubicBezTo>
                <a:cubicBezTo>
                  <a:pt x="1282" y="114"/>
                  <a:pt x="1277" y="116"/>
                  <a:pt x="1274" y="113"/>
                </a:cubicBezTo>
                <a:cubicBezTo>
                  <a:pt x="1270" y="110"/>
                  <a:pt x="1266" y="111"/>
                  <a:pt x="1265" y="108"/>
                </a:cubicBezTo>
                <a:cubicBezTo>
                  <a:pt x="1263" y="106"/>
                  <a:pt x="1264" y="105"/>
                  <a:pt x="1260" y="107"/>
                </a:cubicBezTo>
                <a:cubicBezTo>
                  <a:pt x="1257" y="109"/>
                  <a:pt x="1257" y="110"/>
                  <a:pt x="1255" y="110"/>
                </a:cubicBezTo>
                <a:cubicBezTo>
                  <a:pt x="1253" y="110"/>
                  <a:pt x="1253" y="108"/>
                  <a:pt x="1251" y="109"/>
                </a:cubicBezTo>
                <a:cubicBezTo>
                  <a:pt x="1249" y="110"/>
                  <a:pt x="1245" y="114"/>
                  <a:pt x="1246" y="117"/>
                </a:cubicBezTo>
                <a:cubicBezTo>
                  <a:pt x="1247" y="120"/>
                  <a:pt x="1251" y="119"/>
                  <a:pt x="1249" y="123"/>
                </a:cubicBezTo>
                <a:cubicBezTo>
                  <a:pt x="1247" y="126"/>
                  <a:pt x="1249" y="127"/>
                  <a:pt x="1246" y="127"/>
                </a:cubicBezTo>
                <a:cubicBezTo>
                  <a:pt x="1242" y="127"/>
                  <a:pt x="1235" y="127"/>
                  <a:pt x="1237" y="128"/>
                </a:cubicBezTo>
                <a:cubicBezTo>
                  <a:pt x="1239" y="128"/>
                  <a:pt x="1250" y="131"/>
                  <a:pt x="1246" y="131"/>
                </a:cubicBezTo>
                <a:cubicBezTo>
                  <a:pt x="1242" y="131"/>
                  <a:pt x="1242" y="130"/>
                  <a:pt x="1236" y="129"/>
                </a:cubicBezTo>
                <a:cubicBezTo>
                  <a:pt x="1231" y="128"/>
                  <a:pt x="1210" y="128"/>
                  <a:pt x="1208" y="127"/>
                </a:cubicBezTo>
                <a:cubicBezTo>
                  <a:pt x="1205" y="126"/>
                  <a:pt x="1205" y="124"/>
                  <a:pt x="1203" y="124"/>
                </a:cubicBezTo>
                <a:cubicBezTo>
                  <a:pt x="1200" y="124"/>
                  <a:pt x="1198" y="126"/>
                  <a:pt x="1194" y="125"/>
                </a:cubicBezTo>
                <a:cubicBezTo>
                  <a:pt x="1190" y="124"/>
                  <a:pt x="1181" y="122"/>
                  <a:pt x="1182" y="119"/>
                </a:cubicBezTo>
                <a:cubicBezTo>
                  <a:pt x="1183" y="117"/>
                  <a:pt x="1189" y="116"/>
                  <a:pt x="1187" y="115"/>
                </a:cubicBezTo>
                <a:cubicBezTo>
                  <a:pt x="1185" y="113"/>
                  <a:pt x="1184" y="112"/>
                  <a:pt x="1179" y="113"/>
                </a:cubicBezTo>
                <a:cubicBezTo>
                  <a:pt x="1174" y="113"/>
                  <a:pt x="1155" y="111"/>
                  <a:pt x="1149" y="110"/>
                </a:cubicBezTo>
                <a:cubicBezTo>
                  <a:pt x="1142" y="109"/>
                  <a:pt x="1138" y="111"/>
                  <a:pt x="1132" y="111"/>
                </a:cubicBezTo>
                <a:cubicBezTo>
                  <a:pt x="1127" y="112"/>
                  <a:pt x="1117" y="111"/>
                  <a:pt x="1120" y="114"/>
                </a:cubicBezTo>
                <a:cubicBezTo>
                  <a:pt x="1122" y="117"/>
                  <a:pt x="1124" y="120"/>
                  <a:pt x="1120" y="119"/>
                </a:cubicBezTo>
                <a:cubicBezTo>
                  <a:pt x="1115" y="118"/>
                  <a:pt x="1111" y="116"/>
                  <a:pt x="1113" y="113"/>
                </a:cubicBezTo>
                <a:cubicBezTo>
                  <a:pt x="1115" y="110"/>
                  <a:pt x="1112" y="104"/>
                  <a:pt x="1111" y="103"/>
                </a:cubicBezTo>
                <a:cubicBezTo>
                  <a:pt x="1109" y="102"/>
                  <a:pt x="1109" y="106"/>
                  <a:pt x="1107" y="107"/>
                </a:cubicBezTo>
                <a:cubicBezTo>
                  <a:pt x="1105" y="108"/>
                  <a:pt x="1102" y="108"/>
                  <a:pt x="1098" y="108"/>
                </a:cubicBezTo>
                <a:cubicBezTo>
                  <a:pt x="1094" y="108"/>
                  <a:pt x="1093" y="108"/>
                  <a:pt x="1091" y="106"/>
                </a:cubicBezTo>
                <a:cubicBezTo>
                  <a:pt x="1090" y="105"/>
                  <a:pt x="1093" y="101"/>
                  <a:pt x="1089" y="101"/>
                </a:cubicBezTo>
                <a:cubicBezTo>
                  <a:pt x="1086" y="101"/>
                  <a:pt x="1086" y="102"/>
                  <a:pt x="1082" y="102"/>
                </a:cubicBezTo>
                <a:cubicBezTo>
                  <a:pt x="1078" y="102"/>
                  <a:pt x="1074" y="99"/>
                  <a:pt x="1071" y="102"/>
                </a:cubicBezTo>
                <a:cubicBezTo>
                  <a:pt x="1067" y="104"/>
                  <a:pt x="1064" y="107"/>
                  <a:pt x="1065" y="107"/>
                </a:cubicBezTo>
                <a:cubicBezTo>
                  <a:pt x="1066" y="108"/>
                  <a:pt x="1066" y="109"/>
                  <a:pt x="1070" y="109"/>
                </a:cubicBezTo>
                <a:cubicBezTo>
                  <a:pt x="1073" y="109"/>
                  <a:pt x="1075" y="111"/>
                  <a:pt x="1072" y="112"/>
                </a:cubicBezTo>
                <a:cubicBezTo>
                  <a:pt x="1068" y="113"/>
                  <a:pt x="1067" y="113"/>
                  <a:pt x="1063" y="113"/>
                </a:cubicBezTo>
                <a:cubicBezTo>
                  <a:pt x="1059" y="114"/>
                  <a:pt x="1061" y="115"/>
                  <a:pt x="1057" y="117"/>
                </a:cubicBezTo>
                <a:cubicBezTo>
                  <a:pt x="1053" y="118"/>
                  <a:pt x="1053" y="117"/>
                  <a:pt x="1049" y="119"/>
                </a:cubicBezTo>
                <a:cubicBezTo>
                  <a:pt x="1044" y="121"/>
                  <a:pt x="1043" y="122"/>
                  <a:pt x="1035" y="122"/>
                </a:cubicBezTo>
                <a:cubicBezTo>
                  <a:pt x="1028" y="122"/>
                  <a:pt x="1024" y="121"/>
                  <a:pt x="1022" y="124"/>
                </a:cubicBezTo>
                <a:cubicBezTo>
                  <a:pt x="1019" y="127"/>
                  <a:pt x="1021" y="129"/>
                  <a:pt x="1014" y="131"/>
                </a:cubicBezTo>
                <a:cubicBezTo>
                  <a:pt x="1007" y="134"/>
                  <a:pt x="1001" y="132"/>
                  <a:pt x="1006" y="131"/>
                </a:cubicBezTo>
                <a:cubicBezTo>
                  <a:pt x="1010" y="130"/>
                  <a:pt x="1015" y="129"/>
                  <a:pt x="1016" y="125"/>
                </a:cubicBezTo>
                <a:cubicBezTo>
                  <a:pt x="1017" y="121"/>
                  <a:pt x="1019" y="118"/>
                  <a:pt x="1021" y="118"/>
                </a:cubicBezTo>
                <a:cubicBezTo>
                  <a:pt x="1023" y="118"/>
                  <a:pt x="1023" y="119"/>
                  <a:pt x="1025" y="119"/>
                </a:cubicBezTo>
                <a:cubicBezTo>
                  <a:pt x="1026" y="118"/>
                  <a:pt x="1028" y="115"/>
                  <a:pt x="1034" y="113"/>
                </a:cubicBezTo>
                <a:cubicBezTo>
                  <a:pt x="1041" y="110"/>
                  <a:pt x="1048" y="108"/>
                  <a:pt x="1052" y="105"/>
                </a:cubicBezTo>
                <a:cubicBezTo>
                  <a:pt x="1056" y="102"/>
                  <a:pt x="1064" y="100"/>
                  <a:pt x="1066" y="97"/>
                </a:cubicBezTo>
                <a:cubicBezTo>
                  <a:pt x="1069" y="95"/>
                  <a:pt x="1081" y="89"/>
                  <a:pt x="1085" y="86"/>
                </a:cubicBezTo>
                <a:cubicBezTo>
                  <a:pt x="1089" y="84"/>
                  <a:pt x="1101" y="78"/>
                  <a:pt x="1105" y="77"/>
                </a:cubicBezTo>
                <a:cubicBezTo>
                  <a:pt x="1108" y="76"/>
                  <a:pt x="1115" y="71"/>
                  <a:pt x="1117" y="68"/>
                </a:cubicBezTo>
                <a:cubicBezTo>
                  <a:pt x="1119" y="65"/>
                  <a:pt x="1120" y="64"/>
                  <a:pt x="1118" y="62"/>
                </a:cubicBezTo>
                <a:cubicBezTo>
                  <a:pt x="1116" y="60"/>
                  <a:pt x="1114" y="58"/>
                  <a:pt x="1113" y="59"/>
                </a:cubicBezTo>
                <a:cubicBezTo>
                  <a:pt x="1112" y="59"/>
                  <a:pt x="1111" y="62"/>
                  <a:pt x="1110" y="60"/>
                </a:cubicBezTo>
                <a:cubicBezTo>
                  <a:pt x="1108" y="58"/>
                  <a:pt x="1109" y="58"/>
                  <a:pt x="1107" y="57"/>
                </a:cubicBezTo>
                <a:cubicBezTo>
                  <a:pt x="1104" y="55"/>
                  <a:pt x="1101" y="53"/>
                  <a:pt x="1103" y="53"/>
                </a:cubicBezTo>
                <a:cubicBezTo>
                  <a:pt x="1105" y="53"/>
                  <a:pt x="1107" y="53"/>
                  <a:pt x="1109" y="54"/>
                </a:cubicBezTo>
                <a:cubicBezTo>
                  <a:pt x="1111" y="55"/>
                  <a:pt x="1114" y="57"/>
                  <a:pt x="1116" y="56"/>
                </a:cubicBezTo>
                <a:cubicBezTo>
                  <a:pt x="1119" y="56"/>
                  <a:pt x="1124" y="56"/>
                  <a:pt x="1122" y="54"/>
                </a:cubicBezTo>
                <a:cubicBezTo>
                  <a:pt x="1120" y="51"/>
                  <a:pt x="1121" y="53"/>
                  <a:pt x="1119" y="50"/>
                </a:cubicBezTo>
                <a:cubicBezTo>
                  <a:pt x="1117" y="48"/>
                  <a:pt x="1119" y="47"/>
                  <a:pt x="1117" y="45"/>
                </a:cubicBezTo>
                <a:cubicBezTo>
                  <a:pt x="1115" y="43"/>
                  <a:pt x="1115" y="41"/>
                  <a:pt x="1113" y="43"/>
                </a:cubicBezTo>
                <a:cubicBezTo>
                  <a:pt x="1111" y="45"/>
                  <a:pt x="1108" y="51"/>
                  <a:pt x="1108" y="47"/>
                </a:cubicBezTo>
                <a:cubicBezTo>
                  <a:pt x="1107" y="43"/>
                  <a:pt x="1109" y="42"/>
                  <a:pt x="1107" y="41"/>
                </a:cubicBezTo>
                <a:cubicBezTo>
                  <a:pt x="1105" y="39"/>
                  <a:pt x="1105" y="37"/>
                  <a:pt x="1102" y="37"/>
                </a:cubicBezTo>
                <a:cubicBezTo>
                  <a:pt x="1099" y="36"/>
                  <a:pt x="1100" y="34"/>
                  <a:pt x="1097" y="33"/>
                </a:cubicBezTo>
                <a:cubicBezTo>
                  <a:pt x="1094" y="33"/>
                  <a:pt x="1079" y="26"/>
                  <a:pt x="1076" y="27"/>
                </a:cubicBezTo>
                <a:cubicBezTo>
                  <a:pt x="1072" y="29"/>
                  <a:pt x="1072" y="30"/>
                  <a:pt x="1068" y="29"/>
                </a:cubicBezTo>
                <a:cubicBezTo>
                  <a:pt x="1065" y="28"/>
                  <a:pt x="1057" y="29"/>
                  <a:pt x="1052" y="29"/>
                </a:cubicBezTo>
                <a:cubicBezTo>
                  <a:pt x="1047" y="29"/>
                  <a:pt x="1046" y="28"/>
                  <a:pt x="1045" y="29"/>
                </a:cubicBezTo>
                <a:cubicBezTo>
                  <a:pt x="1043" y="31"/>
                  <a:pt x="1043" y="34"/>
                  <a:pt x="1041" y="34"/>
                </a:cubicBezTo>
                <a:cubicBezTo>
                  <a:pt x="1038" y="34"/>
                  <a:pt x="1022" y="36"/>
                  <a:pt x="1024" y="34"/>
                </a:cubicBezTo>
                <a:cubicBezTo>
                  <a:pt x="1027" y="32"/>
                  <a:pt x="1030" y="29"/>
                  <a:pt x="1032" y="28"/>
                </a:cubicBezTo>
                <a:cubicBezTo>
                  <a:pt x="1033" y="26"/>
                  <a:pt x="1037" y="22"/>
                  <a:pt x="1034" y="21"/>
                </a:cubicBezTo>
                <a:cubicBezTo>
                  <a:pt x="1031" y="21"/>
                  <a:pt x="1023" y="21"/>
                  <a:pt x="1020" y="21"/>
                </a:cubicBezTo>
                <a:cubicBezTo>
                  <a:pt x="1016" y="21"/>
                  <a:pt x="1012" y="21"/>
                  <a:pt x="1014" y="19"/>
                </a:cubicBezTo>
                <a:cubicBezTo>
                  <a:pt x="1017" y="17"/>
                  <a:pt x="1018" y="16"/>
                  <a:pt x="1014" y="16"/>
                </a:cubicBezTo>
                <a:cubicBezTo>
                  <a:pt x="1009" y="16"/>
                  <a:pt x="1004" y="18"/>
                  <a:pt x="1000" y="18"/>
                </a:cubicBezTo>
                <a:cubicBezTo>
                  <a:pt x="996" y="18"/>
                  <a:pt x="994" y="17"/>
                  <a:pt x="1000" y="16"/>
                </a:cubicBezTo>
                <a:cubicBezTo>
                  <a:pt x="1006" y="14"/>
                  <a:pt x="1012" y="13"/>
                  <a:pt x="1013" y="12"/>
                </a:cubicBezTo>
                <a:cubicBezTo>
                  <a:pt x="1015" y="10"/>
                  <a:pt x="1019" y="12"/>
                  <a:pt x="1019" y="10"/>
                </a:cubicBezTo>
                <a:cubicBezTo>
                  <a:pt x="1018" y="8"/>
                  <a:pt x="1018" y="6"/>
                  <a:pt x="1014" y="5"/>
                </a:cubicBezTo>
                <a:cubicBezTo>
                  <a:pt x="1010" y="5"/>
                  <a:pt x="1008" y="6"/>
                  <a:pt x="1005" y="5"/>
                </a:cubicBezTo>
                <a:cubicBezTo>
                  <a:pt x="1002" y="4"/>
                  <a:pt x="996" y="0"/>
                  <a:pt x="993" y="1"/>
                </a:cubicBezTo>
                <a:cubicBezTo>
                  <a:pt x="990" y="2"/>
                  <a:pt x="982" y="4"/>
                  <a:pt x="979" y="4"/>
                </a:cubicBezTo>
                <a:cubicBezTo>
                  <a:pt x="975" y="5"/>
                  <a:pt x="964" y="11"/>
                  <a:pt x="961" y="15"/>
                </a:cubicBezTo>
                <a:cubicBezTo>
                  <a:pt x="958" y="18"/>
                  <a:pt x="952" y="22"/>
                  <a:pt x="953" y="24"/>
                </a:cubicBezTo>
                <a:cubicBezTo>
                  <a:pt x="954" y="26"/>
                  <a:pt x="956" y="25"/>
                  <a:pt x="956" y="27"/>
                </a:cubicBezTo>
                <a:cubicBezTo>
                  <a:pt x="956" y="30"/>
                  <a:pt x="954" y="33"/>
                  <a:pt x="957" y="33"/>
                </a:cubicBezTo>
                <a:cubicBezTo>
                  <a:pt x="960" y="34"/>
                  <a:pt x="970" y="38"/>
                  <a:pt x="964" y="37"/>
                </a:cubicBezTo>
                <a:cubicBezTo>
                  <a:pt x="959" y="35"/>
                  <a:pt x="940" y="36"/>
                  <a:pt x="935" y="36"/>
                </a:cubicBezTo>
                <a:cubicBezTo>
                  <a:pt x="931" y="35"/>
                  <a:pt x="927" y="34"/>
                  <a:pt x="929" y="36"/>
                </a:cubicBezTo>
                <a:cubicBezTo>
                  <a:pt x="931" y="37"/>
                  <a:pt x="936" y="42"/>
                  <a:pt x="937" y="44"/>
                </a:cubicBezTo>
                <a:cubicBezTo>
                  <a:pt x="938" y="46"/>
                  <a:pt x="937" y="46"/>
                  <a:pt x="933" y="44"/>
                </a:cubicBezTo>
                <a:cubicBezTo>
                  <a:pt x="928" y="43"/>
                  <a:pt x="924" y="42"/>
                  <a:pt x="922" y="42"/>
                </a:cubicBezTo>
                <a:cubicBezTo>
                  <a:pt x="919" y="43"/>
                  <a:pt x="917" y="42"/>
                  <a:pt x="915" y="44"/>
                </a:cubicBezTo>
                <a:cubicBezTo>
                  <a:pt x="913" y="46"/>
                  <a:pt x="911" y="45"/>
                  <a:pt x="911" y="46"/>
                </a:cubicBezTo>
                <a:cubicBezTo>
                  <a:pt x="910" y="46"/>
                  <a:pt x="910" y="48"/>
                  <a:pt x="908" y="48"/>
                </a:cubicBezTo>
                <a:cubicBezTo>
                  <a:pt x="905" y="48"/>
                  <a:pt x="904" y="48"/>
                  <a:pt x="904" y="47"/>
                </a:cubicBezTo>
                <a:cubicBezTo>
                  <a:pt x="904" y="46"/>
                  <a:pt x="905" y="43"/>
                  <a:pt x="903" y="45"/>
                </a:cubicBezTo>
                <a:cubicBezTo>
                  <a:pt x="902" y="46"/>
                  <a:pt x="900" y="48"/>
                  <a:pt x="897" y="49"/>
                </a:cubicBezTo>
                <a:cubicBezTo>
                  <a:pt x="895" y="49"/>
                  <a:pt x="889" y="52"/>
                  <a:pt x="892" y="50"/>
                </a:cubicBezTo>
                <a:cubicBezTo>
                  <a:pt x="895" y="48"/>
                  <a:pt x="899" y="46"/>
                  <a:pt x="895" y="46"/>
                </a:cubicBezTo>
                <a:cubicBezTo>
                  <a:pt x="892" y="45"/>
                  <a:pt x="888" y="45"/>
                  <a:pt x="883" y="45"/>
                </a:cubicBezTo>
                <a:cubicBezTo>
                  <a:pt x="878" y="45"/>
                  <a:pt x="883" y="44"/>
                  <a:pt x="883" y="43"/>
                </a:cubicBezTo>
                <a:cubicBezTo>
                  <a:pt x="883" y="42"/>
                  <a:pt x="889" y="39"/>
                  <a:pt x="883" y="41"/>
                </a:cubicBezTo>
                <a:cubicBezTo>
                  <a:pt x="877" y="44"/>
                  <a:pt x="873" y="46"/>
                  <a:pt x="869" y="46"/>
                </a:cubicBezTo>
                <a:cubicBezTo>
                  <a:pt x="864" y="47"/>
                  <a:pt x="859" y="47"/>
                  <a:pt x="860" y="48"/>
                </a:cubicBezTo>
                <a:cubicBezTo>
                  <a:pt x="861" y="50"/>
                  <a:pt x="861" y="50"/>
                  <a:pt x="866" y="50"/>
                </a:cubicBezTo>
                <a:cubicBezTo>
                  <a:pt x="871" y="51"/>
                  <a:pt x="871" y="51"/>
                  <a:pt x="867" y="52"/>
                </a:cubicBezTo>
                <a:cubicBezTo>
                  <a:pt x="864" y="52"/>
                  <a:pt x="851" y="55"/>
                  <a:pt x="847" y="56"/>
                </a:cubicBezTo>
                <a:cubicBezTo>
                  <a:pt x="843" y="57"/>
                  <a:pt x="846" y="58"/>
                  <a:pt x="841" y="58"/>
                </a:cubicBezTo>
                <a:cubicBezTo>
                  <a:pt x="836" y="58"/>
                  <a:pt x="832" y="57"/>
                  <a:pt x="829" y="58"/>
                </a:cubicBezTo>
                <a:cubicBezTo>
                  <a:pt x="826" y="59"/>
                  <a:pt x="825" y="62"/>
                  <a:pt x="820" y="63"/>
                </a:cubicBezTo>
                <a:cubicBezTo>
                  <a:pt x="816" y="64"/>
                  <a:pt x="814" y="62"/>
                  <a:pt x="811" y="64"/>
                </a:cubicBezTo>
                <a:cubicBezTo>
                  <a:pt x="809" y="66"/>
                  <a:pt x="804" y="71"/>
                  <a:pt x="801" y="71"/>
                </a:cubicBezTo>
                <a:cubicBezTo>
                  <a:pt x="799" y="71"/>
                  <a:pt x="795" y="71"/>
                  <a:pt x="790" y="71"/>
                </a:cubicBezTo>
                <a:cubicBezTo>
                  <a:pt x="785" y="71"/>
                  <a:pt x="789" y="72"/>
                  <a:pt x="792" y="74"/>
                </a:cubicBezTo>
                <a:cubicBezTo>
                  <a:pt x="796" y="75"/>
                  <a:pt x="797" y="76"/>
                  <a:pt x="793" y="76"/>
                </a:cubicBezTo>
                <a:cubicBezTo>
                  <a:pt x="789" y="76"/>
                  <a:pt x="772" y="77"/>
                  <a:pt x="779" y="77"/>
                </a:cubicBezTo>
                <a:cubicBezTo>
                  <a:pt x="786" y="77"/>
                  <a:pt x="792" y="78"/>
                  <a:pt x="787" y="78"/>
                </a:cubicBezTo>
                <a:cubicBezTo>
                  <a:pt x="782" y="78"/>
                  <a:pt x="780" y="78"/>
                  <a:pt x="783" y="78"/>
                </a:cubicBezTo>
                <a:cubicBezTo>
                  <a:pt x="786" y="79"/>
                  <a:pt x="791" y="81"/>
                  <a:pt x="786" y="81"/>
                </a:cubicBezTo>
                <a:cubicBezTo>
                  <a:pt x="781" y="81"/>
                  <a:pt x="787" y="82"/>
                  <a:pt x="785" y="83"/>
                </a:cubicBezTo>
                <a:cubicBezTo>
                  <a:pt x="783" y="84"/>
                  <a:pt x="783" y="86"/>
                  <a:pt x="780" y="85"/>
                </a:cubicBezTo>
                <a:cubicBezTo>
                  <a:pt x="777" y="83"/>
                  <a:pt x="772" y="83"/>
                  <a:pt x="776" y="85"/>
                </a:cubicBezTo>
                <a:cubicBezTo>
                  <a:pt x="779" y="87"/>
                  <a:pt x="783" y="88"/>
                  <a:pt x="781" y="89"/>
                </a:cubicBezTo>
                <a:cubicBezTo>
                  <a:pt x="780" y="89"/>
                  <a:pt x="776" y="89"/>
                  <a:pt x="779" y="90"/>
                </a:cubicBezTo>
                <a:cubicBezTo>
                  <a:pt x="781" y="91"/>
                  <a:pt x="788" y="93"/>
                  <a:pt x="787" y="93"/>
                </a:cubicBezTo>
                <a:cubicBezTo>
                  <a:pt x="785" y="94"/>
                  <a:pt x="783" y="96"/>
                  <a:pt x="785" y="98"/>
                </a:cubicBezTo>
                <a:cubicBezTo>
                  <a:pt x="787" y="100"/>
                  <a:pt x="789" y="103"/>
                  <a:pt x="788" y="103"/>
                </a:cubicBezTo>
                <a:cubicBezTo>
                  <a:pt x="786" y="104"/>
                  <a:pt x="773" y="104"/>
                  <a:pt x="770" y="106"/>
                </a:cubicBezTo>
                <a:cubicBezTo>
                  <a:pt x="767" y="108"/>
                  <a:pt x="766" y="109"/>
                  <a:pt x="763" y="108"/>
                </a:cubicBezTo>
                <a:cubicBezTo>
                  <a:pt x="759" y="107"/>
                  <a:pt x="757" y="108"/>
                  <a:pt x="751" y="108"/>
                </a:cubicBezTo>
                <a:cubicBezTo>
                  <a:pt x="746" y="109"/>
                  <a:pt x="720" y="110"/>
                  <a:pt x="714" y="111"/>
                </a:cubicBezTo>
                <a:cubicBezTo>
                  <a:pt x="707" y="112"/>
                  <a:pt x="702" y="119"/>
                  <a:pt x="705" y="123"/>
                </a:cubicBezTo>
                <a:cubicBezTo>
                  <a:pt x="708" y="127"/>
                  <a:pt x="709" y="128"/>
                  <a:pt x="708" y="130"/>
                </a:cubicBezTo>
                <a:cubicBezTo>
                  <a:pt x="707" y="132"/>
                  <a:pt x="706" y="139"/>
                  <a:pt x="713" y="142"/>
                </a:cubicBezTo>
                <a:cubicBezTo>
                  <a:pt x="720" y="145"/>
                  <a:pt x="724" y="142"/>
                  <a:pt x="727" y="146"/>
                </a:cubicBezTo>
                <a:cubicBezTo>
                  <a:pt x="730" y="149"/>
                  <a:pt x="735" y="157"/>
                  <a:pt x="733" y="157"/>
                </a:cubicBezTo>
                <a:cubicBezTo>
                  <a:pt x="731" y="157"/>
                  <a:pt x="727" y="158"/>
                  <a:pt x="723" y="158"/>
                </a:cubicBezTo>
                <a:cubicBezTo>
                  <a:pt x="719" y="158"/>
                  <a:pt x="718" y="156"/>
                  <a:pt x="713" y="152"/>
                </a:cubicBezTo>
                <a:cubicBezTo>
                  <a:pt x="708" y="149"/>
                  <a:pt x="692" y="143"/>
                  <a:pt x="688" y="142"/>
                </a:cubicBezTo>
                <a:cubicBezTo>
                  <a:pt x="684" y="142"/>
                  <a:pt x="676" y="143"/>
                  <a:pt x="676" y="141"/>
                </a:cubicBezTo>
                <a:cubicBezTo>
                  <a:pt x="675" y="139"/>
                  <a:pt x="677" y="139"/>
                  <a:pt x="675" y="138"/>
                </a:cubicBezTo>
                <a:cubicBezTo>
                  <a:pt x="673" y="137"/>
                  <a:pt x="665" y="136"/>
                  <a:pt x="663" y="138"/>
                </a:cubicBezTo>
                <a:cubicBezTo>
                  <a:pt x="661" y="140"/>
                  <a:pt x="657" y="141"/>
                  <a:pt x="660" y="142"/>
                </a:cubicBezTo>
                <a:cubicBezTo>
                  <a:pt x="663" y="143"/>
                  <a:pt x="673" y="144"/>
                  <a:pt x="671" y="145"/>
                </a:cubicBezTo>
                <a:cubicBezTo>
                  <a:pt x="668" y="145"/>
                  <a:pt x="664" y="145"/>
                  <a:pt x="665" y="147"/>
                </a:cubicBezTo>
                <a:cubicBezTo>
                  <a:pt x="666" y="148"/>
                  <a:pt x="674" y="147"/>
                  <a:pt x="674" y="150"/>
                </a:cubicBezTo>
                <a:cubicBezTo>
                  <a:pt x="675" y="152"/>
                  <a:pt x="676" y="155"/>
                  <a:pt x="673" y="155"/>
                </a:cubicBezTo>
                <a:cubicBezTo>
                  <a:pt x="671" y="155"/>
                  <a:pt x="667" y="155"/>
                  <a:pt x="664" y="153"/>
                </a:cubicBezTo>
                <a:cubicBezTo>
                  <a:pt x="661" y="152"/>
                  <a:pt x="658" y="150"/>
                  <a:pt x="654" y="151"/>
                </a:cubicBezTo>
                <a:cubicBezTo>
                  <a:pt x="650" y="152"/>
                  <a:pt x="647" y="151"/>
                  <a:pt x="649" y="157"/>
                </a:cubicBezTo>
                <a:cubicBezTo>
                  <a:pt x="651" y="164"/>
                  <a:pt x="654" y="163"/>
                  <a:pt x="660" y="165"/>
                </a:cubicBezTo>
                <a:cubicBezTo>
                  <a:pt x="666" y="167"/>
                  <a:pt x="666" y="166"/>
                  <a:pt x="671" y="168"/>
                </a:cubicBezTo>
                <a:cubicBezTo>
                  <a:pt x="675" y="171"/>
                  <a:pt x="677" y="172"/>
                  <a:pt x="678" y="174"/>
                </a:cubicBezTo>
                <a:cubicBezTo>
                  <a:pt x="679" y="176"/>
                  <a:pt x="682" y="176"/>
                  <a:pt x="683" y="176"/>
                </a:cubicBezTo>
                <a:cubicBezTo>
                  <a:pt x="685" y="175"/>
                  <a:pt x="686" y="177"/>
                  <a:pt x="683" y="177"/>
                </a:cubicBezTo>
                <a:cubicBezTo>
                  <a:pt x="680" y="177"/>
                  <a:pt x="676" y="179"/>
                  <a:pt x="673" y="177"/>
                </a:cubicBezTo>
                <a:cubicBezTo>
                  <a:pt x="671" y="175"/>
                  <a:pt x="668" y="171"/>
                  <a:pt x="664" y="171"/>
                </a:cubicBezTo>
                <a:cubicBezTo>
                  <a:pt x="660" y="170"/>
                  <a:pt x="643" y="170"/>
                  <a:pt x="640" y="168"/>
                </a:cubicBezTo>
                <a:cubicBezTo>
                  <a:pt x="637" y="166"/>
                  <a:pt x="638" y="165"/>
                  <a:pt x="638" y="163"/>
                </a:cubicBezTo>
                <a:cubicBezTo>
                  <a:pt x="639" y="162"/>
                  <a:pt x="641" y="162"/>
                  <a:pt x="639" y="160"/>
                </a:cubicBezTo>
                <a:cubicBezTo>
                  <a:pt x="638" y="157"/>
                  <a:pt x="637" y="157"/>
                  <a:pt x="638" y="154"/>
                </a:cubicBezTo>
                <a:cubicBezTo>
                  <a:pt x="638" y="151"/>
                  <a:pt x="641" y="145"/>
                  <a:pt x="641" y="142"/>
                </a:cubicBezTo>
                <a:cubicBezTo>
                  <a:pt x="641" y="138"/>
                  <a:pt x="641" y="134"/>
                  <a:pt x="638" y="132"/>
                </a:cubicBezTo>
                <a:cubicBezTo>
                  <a:pt x="635" y="130"/>
                  <a:pt x="634" y="130"/>
                  <a:pt x="633" y="131"/>
                </a:cubicBezTo>
                <a:cubicBezTo>
                  <a:pt x="632" y="132"/>
                  <a:pt x="633" y="134"/>
                  <a:pt x="634" y="136"/>
                </a:cubicBezTo>
                <a:cubicBezTo>
                  <a:pt x="634" y="138"/>
                  <a:pt x="634" y="142"/>
                  <a:pt x="633" y="144"/>
                </a:cubicBezTo>
                <a:cubicBezTo>
                  <a:pt x="633" y="147"/>
                  <a:pt x="630" y="150"/>
                  <a:pt x="626" y="152"/>
                </a:cubicBezTo>
                <a:cubicBezTo>
                  <a:pt x="622" y="153"/>
                  <a:pt x="618" y="153"/>
                  <a:pt x="617" y="156"/>
                </a:cubicBezTo>
                <a:cubicBezTo>
                  <a:pt x="615" y="158"/>
                  <a:pt x="609" y="164"/>
                  <a:pt x="609" y="165"/>
                </a:cubicBezTo>
                <a:cubicBezTo>
                  <a:pt x="609" y="167"/>
                  <a:pt x="609" y="165"/>
                  <a:pt x="613" y="168"/>
                </a:cubicBezTo>
                <a:cubicBezTo>
                  <a:pt x="617" y="171"/>
                  <a:pt x="622" y="181"/>
                  <a:pt x="624" y="184"/>
                </a:cubicBezTo>
                <a:cubicBezTo>
                  <a:pt x="626" y="186"/>
                  <a:pt x="625" y="187"/>
                  <a:pt x="623" y="188"/>
                </a:cubicBezTo>
                <a:cubicBezTo>
                  <a:pt x="622" y="190"/>
                  <a:pt x="619" y="196"/>
                  <a:pt x="617" y="200"/>
                </a:cubicBezTo>
                <a:cubicBezTo>
                  <a:pt x="615" y="205"/>
                  <a:pt x="614" y="208"/>
                  <a:pt x="615" y="208"/>
                </a:cubicBezTo>
                <a:cubicBezTo>
                  <a:pt x="616" y="209"/>
                  <a:pt x="617" y="211"/>
                  <a:pt x="617" y="213"/>
                </a:cubicBezTo>
                <a:cubicBezTo>
                  <a:pt x="617" y="215"/>
                  <a:pt x="618" y="221"/>
                  <a:pt x="620" y="220"/>
                </a:cubicBezTo>
                <a:cubicBezTo>
                  <a:pt x="622" y="220"/>
                  <a:pt x="622" y="219"/>
                  <a:pt x="624" y="219"/>
                </a:cubicBezTo>
                <a:cubicBezTo>
                  <a:pt x="627" y="219"/>
                  <a:pt x="626" y="220"/>
                  <a:pt x="629" y="220"/>
                </a:cubicBezTo>
                <a:cubicBezTo>
                  <a:pt x="632" y="220"/>
                  <a:pt x="635" y="216"/>
                  <a:pt x="639" y="216"/>
                </a:cubicBezTo>
                <a:cubicBezTo>
                  <a:pt x="643" y="216"/>
                  <a:pt x="651" y="219"/>
                  <a:pt x="654" y="219"/>
                </a:cubicBezTo>
                <a:cubicBezTo>
                  <a:pt x="657" y="219"/>
                  <a:pt x="662" y="222"/>
                  <a:pt x="665" y="224"/>
                </a:cubicBezTo>
                <a:cubicBezTo>
                  <a:pt x="668" y="226"/>
                  <a:pt x="671" y="232"/>
                  <a:pt x="671" y="233"/>
                </a:cubicBezTo>
                <a:cubicBezTo>
                  <a:pt x="672" y="235"/>
                  <a:pt x="673" y="237"/>
                  <a:pt x="671" y="239"/>
                </a:cubicBezTo>
                <a:cubicBezTo>
                  <a:pt x="670" y="241"/>
                  <a:pt x="666" y="244"/>
                  <a:pt x="666" y="246"/>
                </a:cubicBezTo>
                <a:cubicBezTo>
                  <a:pt x="666" y="248"/>
                  <a:pt x="668" y="248"/>
                  <a:pt x="672" y="250"/>
                </a:cubicBezTo>
                <a:cubicBezTo>
                  <a:pt x="676" y="252"/>
                  <a:pt x="687" y="255"/>
                  <a:pt x="684" y="255"/>
                </a:cubicBezTo>
                <a:cubicBezTo>
                  <a:pt x="680" y="255"/>
                  <a:pt x="671" y="256"/>
                  <a:pt x="668" y="254"/>
                </a:cubicBezTo>
                <a:cubicBezTo>
                  <a:pt x="666" y="253"/>
                  <a:pt x="662" y="252"/>
                  <a:pt x="662" y="252"/>
                </a:cubicBezTo>
                <a:cubicBezTo>
                  <a:pt x="662" y="252"/>
                  <a:pt x="662" y="251"/>
                  <a:pt x="662" y="249"/>
                </a:cubicBezTo>
                <a:cubicBezTo>
                  <a:pt x="662" y="246"/>
                  <a:pt x="659" y="246"/>
                  <a:pt x="660" y="244"/>
                </a:cubicBezTo>
                <a:cubicBezTo>
                  <a:pt x="661" y="242"/>
                  <a:pt x="665" y="238"/>
                  <a:pt x="663" y="235"/>
                </a:cubicBezTo>
                <a:cubicBezTo>
                  <a:pt x="660" y="232"/>
                  <a:pt x="657" y="233"/>
                  <a:pt x="656" y="230"/>
                </a:cubicBezTo>
                <a:cubicBezTo>
                  <a:pt x="654" y="227"/>
                  <a:pt x="655" y="225"/>
                  <a:pt x="651" y="224"/>
                </a:cubicBezTo>
                <a:cubicBezTo>
                  <a:pt x="647" y="223"/>
                  <a:pt x="642" y="226"/>
                  <a:pt x="639" y="225"/>
                </a:cubicBezTo>
                <a:cubicBezTo>
                  <a:pt x="636" y="225"/>
                  <a:pt x="629" y="227"/>
                  <a:pt x="627" y="229"/>
                </a:cubicBezTo>
                <a:cubicBezTo>
                  <a:pt x="625" y="231"/>
                  <a:pt x="630" y="231"/>
                  <a:pt x="628" y="232"/>
                </a:cubicBezTo>
                <a:cubicBezTo>
                  <a:pt x="627" y="233"/>
                  <a:pt x="624" y="237"/>
                  <a:pt x="625" y="238"/>
                </a:cubicBezTo>
                <a:cubicBezTo>
                  <a:pt x="626" y="238"/>
                  <a:pt x="629" y="239"/>
                  <a:pt x="629" y="242"/>
                </a:cubicBezTo>
                <a:cubicBezTo>
                  <a:pt x="630" y="245"/>
                  <a:pt x="631" y="249"/>
                  <a:pt x="629" y="251"/>
                </a:cubicBezTo>
                <a:cubicBezTo>
                  <a:pt x="628" y="253"/>
                  <a:pt x="621" y="258"/>
                  <a:pt x="620" y="260"/>
                </a:cubicBezTo>
                <a:cubicBezTo>
                  <a:pt x="619" y="262"/>
                  <a:pt x="618" y="267"/>
                  <a:pt x="615" y="269"/>
                </a:cubicBezTo>
                <a:cubicBezTo>
                  <a:pt x="613" y="271"/>
                  <a:pt x="599" y="275"/>
                  <a:pt x="599" y="277"/>
                </a:cubicBezTo>
                <a:cubicBezTo>
                  <a:pt x="598" y="280"/>
                  <a:pt x="598" y="283"/>
                  <a:pt x="595" y="283"/>
                </a:cubicBezTo>
                <a:cubicBezTo>
                  <a:pt x="592" y="284"/>
                  <a:pt x="591" y="284"/>
                  <a:pt x="588" y="282"/>
                </a:cubicBezTo>
                <a:cubicBezTo>
                  <a:pt x="584" y="281"/>
                  <a:pt x="579" y="281"/>
                  <a:pt x="576" y="281"/>
                </a:cubicBezTo>
                <a:cubicBezTo>
                  <a:pt x="573" y="282"/>
                  <a:pt x="569" y="281"/>
                  <a:pt x="566" y="279"/>
                </a:cubicBezTo>
                <a:cubicBezTo>
                  <a:pt x="564" y="278"/>
                  <a:pt x="558" y="280"/>
                  <a:pt x="557" y="278"/>
                </a:cubicBezTo>
                <a:cubicBezTo>
                  <a:pt x="556" y="276"/>
                  <a:pt x="556" y="274"/>
                  <a:pt x="555" y="273"/>
                </a:cubicBezTo>
                <a:cubicBezTo>
                  <a:pt x="554" y="271"/>
                  <a:pt x="559" y="271"/>
                  <a:pt x="560" y="272"/>
                </a:cubicBezTo>
                <a:cubicBezTo>
                  <a:pt x="561" y="273"/>
                  <a:pt x="560" y="274"/>
                  <a:pt x="561" y="275"/>
                </a:cubicBezTo>
                <a:cubicBezTo>
                  <a:pt x="563" y="277"/>
                  <a:pt x="565" y="278"/>
                  <a:pt x="566" y="278"/>
                </a:cubicBezTo>
                <a:cubicBezTo>
                  <a:pt x="568" y="278"/>
                  <a:pt x="567" y="275"/>
                  <a:pt x="569" y="274"/>
                </a:cubicBezTo>
                <a:cubicBezTo>
                  <a:pt x="571" y="274"/>
                  <a:pt x="572" y="274"/>
                  <a:pt x="572" y="275"/>
                </a:cubicBezTo>
                <a:cubicBezTo>
                  <a:pt x="573" y="276"/>
                  <a:pt x="573" y="277"/>
                  <a:pt x="575" y="277"/>
                </a:cubicBezTo>
                <a:cubicBezTo>
                  <a:pt x="578" y="277"/>
                  <a:pt x="586" y="276"/>
                  <a:pt x="587" y="274"/>
                </a:cubicBezTo>
                <a:cubicBezTo>
                  <a:pt x="588" y="272"/>
                  <a:pt x="585" y="272"/>
                  <a:pt x="585" y="272"/>
                </a:cubicBezTo>
                <a:cubicBezTo>
                  <a:pt x="585" y="272"/>
                  <a:pt x="585" y="270"/>
                  <a:pt x="587" y="269"/>
                </a:cubicBezTo>
                <a:cubicBezTo>
                  <a:pt x="590" y="268"/>
                  <a:pt x="589" y="268"/>
                  <a:pt x="592" y="266"/>
                </a:cubicBezTo>
                <a:cubicBezTo>
                  <a:pt x="595" y="264"/>
                  <a:pt x="599" y="262"/>
                  <a:pt x="600" y="259"/>
                </a:cubicBezTo>
                <a:cubicBezTo>
                  <a:pt x="601" y="256"/>
                  <a:pt x="600" y="256"/>
                  <a:pt x="603" y="255"/>
                </a:cubicBezTo>
                <a:cubicBezTo>
                  <a:pt x="607" y="254"/>
                  <a:pt x="610" y="252"/>
                  <a:pt x="610" y="248"/>
                </a:cubicBezTo>
                <a:cubicBezTo>
                  <a:pt x="609" y="244"/>
                  <a:pt x="607" y="241"/>
                  <a:pt x="610" y="239"/>
                </a:cubicBezTo>
                <a:cubicBezTo>
                  <a:pt x="613" y="236"/>
                  <a:pt x="616" y="236"/>
                  <a:pt x="614" y="234"/>
                </a:cubicBezTo>
                <a:cubicBezTo>
                  <a:pt x="612" y="232"/>
                  <a:pt x="603" y="231"/>
                  <a:pt x="602" y="222"/>
                </a:cubicBezTo>
                <a:cubicBezTo>
                  <a:pt x="600" y="213"/>
                  <a:pt x="602" y="210"/>
                  <a:pt x="602" y="202"/>
                </a:cubicBezTo>
                <a:cubicBezTo>
                  <a:pt x="601" y="195"/>
                  <a:pt x="600" y="192"/>
                  <a:pt x="601" y="190"/>
                </a:cubicBezTo>
                <a:cubicBezTo>
                  <a:pt x="603" y="188"/>
                  <a:pt x="608" y="182"/>
                  <a:pt x="605" y="178"/>
                </a:cubicBezTo>
                <a:cubicBezTo>
                  <a:pt x="601" y="173"/>
                  <a:pt x="591" y="167"/>
                  <a:pt x="592" y="164"/>
                </a:cubicBezTo>
                <a:cubicBezTo>
                  <a:pt x="593" y="162"/>
                  <a:pt x="597" y="161"/>
                  <a:pt x="599" y="156"/>
                </a:cubicBezTo>
                <a:cubicBezTo>
                  <a:pt x="601" y="151"/>
                  <a:pt x="604" y="149"/>
                  <a:pt x="604" y="145"/>
                </a:cubicBezTo>
                <a:cubicBezTo>
                  <a:pt x="605" y="141"/>
                  <a:pt x="608" y="135"/>
                  <a:pt x="602" y="134"/>
                </a:cubicBezTo>
                <a:cubicBezTo>
                  <a:pt x="595" y="132"/>
                  <a:pt x="592" y="129"/>
                  <a:pt x="586" y="129"/>
                </a:cubicBezTo>
                <a:cubicBezTo>
                  <a:pt x="580" y="129"/>
                  <a:pt x="565" y="128"/>
                  <a:pt x="562" y="128"/>
                </a:cubicBezTo>
                <a:cubicBezTo>
                  <a:pt x="559" y="127"/>
                  <a:pt x="556" y="133"/>
                  <a:pt x="553" y="140"/>
                </a:cubicBezTo>
                <a:cubicBezTo>
                  <a:pt x="550" y="147"/>
                  <a:pt x="548" y="156"/>
                  <a:pt x="543" y="160"/>
                </a:cubicBezTo>
                <a:cubicBezTo>
                  <a:pt x="537" y="164"/>
                  <a:pt x="528" y="169"/>
                  <a:pt x="525" y="171"/>
                </a:cubicBezTo>
                <a:cubicBezTo>
                  <a:pt x="523" y="172"/>
                  <a:pt x="524" y="173"/>
                  <a:pt x="524" y="175"/>
                </a:cubicBezTo>
                <a:cubicBezTo>
                  <a:pt x="523" y="177"/>
                  <a:pt x="523" y="179"/>
                  <a:pt x="524" y="179"/>
                </a:cubicBezTo>
                <a:cubicBezTo>
                  <a:pt x="525" y="179"/>
                  <a:pt x="532" y="177"/>
                  <a:pt x="532" y="179"/>
                </a:cubicBezTo>
                <a:cubicBezTo>
                  <a:pt x="532" y="181"/>
                  <a:pt x="531" y="184"/>
                  <a:pt x="531" y="187"/>
                </a:cubicBezTo>
                <a:cubicBezTo>
                  <a:pt x="531" y="190"/>
                  <a:pt x="529" y="193"/>
                  <a:pt x="529" y="194"/>
                </a:cubicBezTo>
                <a:cubicBezTo>
                  <a:pt x="529" y="195"/>
                  <a:pt x="531" y="196"/>
                  <a:pt x="530" y="198"/>
                </a:cubicBezTo>
                <a:cubicBezTo>
                  <a:pt x="528" y="201"/>
                  <a:pt x="524" y="200"/>
                  <a:pt x="524" y="202"/>
                </a:cubicBezTo>
                <a:cubicBezTo>
                  <a:pt x="523" y="205"/>
                  <a:pt x="525" y="207"/>
                  <a:pt x="527" y="207"/>
                </a:cubicBezTo>
                <a:cubicBezTo>
                  <a:pt x="528" y="207"/>
                  <a:pt x="531" y="206"/>
                  <a:pt x="534" y="207"/>
                </a:cubicBezTo>
                <a:cubicBezTo>
                  <a:pt x="537" y="208"/>
                  <a:pt x="543" y="208"/>
                  <a:pt x="543" y="210"/>
                </a:cubicBezTo>
                <a:cubicBezTo>
                  <a:pt x="543" y="213"/>
                  <a:pt x="543" y="219"/>
                  <a:pt x="547" y="222"/>
                </a:cubicBezTo>
                <a:cubicBezTo>
                  <a:pt x="550" y="225"/>
                  <a:pt x="554" y="224"/>
                  <a:pt x="556" y="224"/>
                </a:cubicBezTo>
                <a:cubicBezTo>
                  <a:pt x="558" y="224"/>
                  <a:pt x="556" y="227"/>
                  <a:pt x="555" y="228"/>
                </a:cubicBezTo>
                <a:cubicBezTo>
                  <a:pt x="553" y="230"/>
                  <a:pt x="549" y="244"/>
                  <a:pt x="545" y="240"/>
                </a:cubicBezTo>
                <a:cubicBezTo>
                  <a:pt x="540" y="235"/>
                  <a:pt x="531" y="229"/>
                  <a:pt x="529" y="227"/>
                </a:cubicBezTo>
                <a:cubicBezTo>
                  <a:pt x="527" y="225"/>
                  <a:pt x="526" y="225"/>
                  <a:pt x="524" y="224"/>
                </a:cubicBezTo>
                <a:cubicBezTo>
                  <a:pt x="521" y="224"/>
                  <a:pt x="509" y="220"/>
                  <a:pt x="504" y="218"/>
                </a:cubicBezTo>
                <a:cubicBezTo>
                  <a:pt x="499" y="216"/>
                  <a:pt x="496" y="213"/>
                  <a:pt x="492" y="210"/>
                </a:cubicBezTo>
                <a:cubicBezTo>
                  <a:pt x="487" y="208"/>
                  <a:pt x="460" y="205"/>
                  <a:pt x="456" y="204"/>
                </a:cubicBezTo>
                <a:cubicBezTo>
                  <a:pt x="452" y="204"/>
                  <a:pt x="447" y="202"/>
                  <a:pt x="445" y="204"/>
                </a:cubicBezTo>
                <a:cubicBezTo>
                  <a:pt x="443" y="206"/>
                  <a:pt x="441" y="206"/>
                  <a:pt x="440" y="208"/>
                </a:cubicBezTo>
                <a:cubicBezTo>
                  <a:pt x="440" y="210"/>
                  <a:pt x="443" y="214"/>
                  <a:pt x="445" y="217"/>
                </a:cubicBezTo>
                <a:cubicBezTo>
                  <a:pt x="446" y="219"/>
                  <a:pt x="449" y="221"/>
                  <a:pt x="446" y="223"/>
                </a:cubicBezTo>
                <a:cubicBezTo>
                  <a:pt x="443" y="226"/>
                  <a:pt x="443" y="229"/>
                  <a:pt x="439" y="229"/>
                </a:cubicBezTo>
                <a:cubicBezTo>
                  <a:pt x="435" y="229"/>
                  <a:pt x="433" y="228"/>
                  <a:pt x="432" y="230"/>
                </a:cubicBezTo>
                <a:cubicBezTo>
                  <a:pt x="432" y="232"/>
                  <a:pt x="436" y="235"/>
                  <a:pt x="434" y="236"/>
                </a:cubicBezTo>
                <a:cubicBezTo>
                  <a:pt x="433" y="236"/>
                  <a:pt x="424" y="235"/>
                  <a:pt x="423" y="234"/>
                </a:cubicBezTo>
                <a:cubicBezTo>
                  <a:pt x="421" y="232"/>
                  <a:pt x="422" y="230"/>
                  <a:pt x="424" y="229"/>
                </a:cubicBezTo>
                <a:cubicBezTo>
                  <a:pt x="425" y="228"/>
                  <a:pt x="427" y="227"/>
                  <a:pt x="426" y="225"/>
                </a:cubicBezTo>
                <a:cubicBezTo>
                  <a:pt x="424" y="223"/>
                  <a:pt x="420" y="220"/>
                  <a:pt x="417" y="222"/>
                </a:cubicBezTo>
                <a:cubicBezTo>
                  <a:pt x="414" y="223"/>
                  <a:pt x="405" y="228"/>
                  <a:pt x="402" y="230"/>
                </a:cubicBezTo>
                <a:cubicBezTo>
                  <a:pt x="399" y="231"/>
                  <a:pt x="396" y="230"/>
                  <a:pt x="391" y="230"/>
                </a:cubicBezTo>
                <a:cubicBezTo>
                  <a:pt x="386" y="229"/>
                  <a:pt x="373" y="233"/>
                  <a:pt x="371" y="235"/>
                </a:cubicBezTo>
                <a:cubicBezTo>
                  <a:pt x="370" y="236"/>
                  <a:pt x="368" y="239"/>
                  <a:pt x="365" y="239"/>
                </a:cubicBezTo>
                <a:cubicBezTo>
                  <a:pt x="362" y="239"/>
                  <a:pt x="346" y="239"/>
                  <a:pt x="347" y="237"/>
                </a:cubicBezTo>
                <a:cubicBezTo>
                  <a:pt x="347" y="235"/>
                  <a:pt x="351" y="236"/>
                  <a:pt x="352" y="235"/>
                </a:cubicBezTo>
                <a:cubicBezTo>
                  <a:pt x="353" y="235"/>
                  <a:pt x="351" y="231"/>
                  <a:pt x="352" y="228"/>
                </a:cubicBezTo>
                <a:cubicBezTo>
                  <a:pt x="354" y="226"/>
                  <a:pt x="360" y="223"/>
                  <a:pt x="357" y="223"/>
                </a:cubicBezTo>
                <a:cubicBezTo>
                  <a:pt x="355" y="222"/>
                  <a:pt x="349" y="223"/>
                  <a:pt x="344" y="225"/>
                </a:cubicBezTo>
                <a:cubicBezTo>
                  <a:pt x="339" y="227"/>
                  <a:pt x="335" y="227"/>
                  <a:pt x="336" y="231"/>
                </a:cubicBezTo>
                <a:cubicBezTo>
                  <a:pt x="337" y="235"/>
                  <a:pt x="337" y="235"/>
                  <a:pt x="335" y="235"/>
                </a:cubicBezTo>
                <a:cubicBezTo>
                  <a:pt x="333" y="235"/>
                  <a:pt x="334" y="234"/>
                  <a:pt x="330" y="233"/>
                </a:cubicBezTo>
                <a:cubicBezTo>
                  <a:pt x="327" y="232"/>
                  <a:pt x="315" y="234"/>
                  <a:pt x="310" y="237"/>
                </a:cubicBezTo>
                <a:cubicBezTo>
                  <a:pt x="304" y="240"/>
                  <a:pt x="291" y="247"/>
                  <a:pt x="289" y="247"/>
                </a:cubicBezTo>
                <a:cubicBezTo>
                  <a:pt x="287" y="248"/>
                  <a:pt x="277" y="249"/>
                  <a:pt x="275" y="252"/>
                </a:cubicBezTo>
                <a:cubicBezTo>
                  <a:pt x="273" y="256"/>
                  <a:pt x="273" y="268"/>
                  <a:pt x="269" y="268"/>
                </a:cubicBezTo>
                <a:cubicBezTo>
                  <a:pt x="264" y="269"/>
                  <a:pt x="250" y="271"/>
                  <a:pt x="249" y="269"/>
                </a:cubicBezTo>
                <a:cubicBezTo>
                  <a:pt x="248" y="267"/>
                  <a:pt x="245" y="262"/>
                  <a:pt x="241" y="260"/>
                </a:cubicBezTo>
                <a:cubicBezTo>
                  <a:pt x="237" y="258"/>
                  <a:pt x="232" y="258"/>
                  <a:pt x="234" y="256"/>
                </a:cubicBezTo>
                <a:cubicBezTo>
                  <a:pt x="236" y="254"/>
                  <a:pt x="237" y="250"/>
                  <a:pt x="240" y="249"/>
                </a:cubicBezTo>
                <a:cubicBezTo>
                  <a:pt x="244" y="247"/>
                  <a:pt x="257" y="248"/>
                  <a:pt x="257" y="246"/>
                </a:cubicBezTo>
                <a:cubicBezTo>
                  <a:pt x="257" y="244"/>
                  <a:pt x="250" y="236"/>
                  <a:pt x="248" y="233"/>
                </a:cubicBezTo>
                <a:cubicBezTo>
                  <a:pt x="246" y="231"/>
                  <a:pt x="241" y="230"/>
                  <a:pt x="235" y="230"/>
                </a:cubicBezTo>
                <a:cubicBezTo>
                  <a:pt x="230" y="230"/>
                  <a:pt x="223" y="230"/>
                  <a:pt x="220" y="229"/>
                </a:cubicBezTo>
                <a:cubicBezTo>
                  <a:pt x="217" y="229"/>
                  <a:pt x="211" y="227"/>
                  <a:pt x="214" y="229"/>
                </a:cubicBezTo>
                <a:cubicBezTo>
                  <a:pt x="216" y="231"/>
                  <a:pt x="224" y="232"/>
                  <a:pt x="224" y="235"/>
                </a:cubicBezTo>
                <a:cubicBezTo>
                  <a:pt x="224" y="238"/>
                  <a:pt x="224" y="246"/>
                  <a:pt x="222" y="248"/>
                </a:cubicBezTo>
                <a:cubicBezTo>
                  <a:pt x="220" y="251"/>
                  <a:pt x="216" y="258"/>
                  <a:pt x="219" y="259"/>
                </a:cubicBezTo>
                <a:cubicBezTo>
                  <a:pt x="221" y="260"/>
                  <a:pt x="230" y="265"/>
                  <a:pt x="228" y="271"/>
                </a:cubicBezTo>
                <a:cubicBezTo>
                  <a:pt x="225" y="276"/>
                  <a:pt x="223" y="280"/>
                  <a:pt x="223" y="283"/>
                </a:cubicBezTo>
                <a:cubicBezTo>
                  <a:pt x="223" y="287"/>
                  <a:pt x="225" y="292"/>
                  <a:pt x="223" y="289"/>
                </a:cubicBezTo>
                <a:cubicBezTo>
                  <a:pt x="221" y="287"/>
                  <a:pt x="220" y="283"/>
                  <a:pt x="217" y="284"/>
                </a:cubicBezTo>
                <a:cubicBezTo>
                  <a:pt x="215" y="286"/>
                  <a:pt x="211" y="288"/>
                  <a:pt x="213" y="285"/>
                </a:cubicBezTo>
                <a:cubicBezTo>
                  <a:pt x="215" y="283"/>
                  <a:pt x="218" y="282"/>
                  <a:pt x="215" y="280"/>
                </a:cubicBezTo>
                <a:cubicBezTo>
                  <a:pt x="212" y="279"/>
                  <a:pt x="203" y="278"/>
                  <a:pt x="201" y="277"/>
                </a:cubicBezTo>
                <a:cubicBezTo>
                  <a:pt x="198" y="276"/>
                  <a:pt x="193" y="280"/>
                  <a:pt x="189" y="283"/>
                </a:cubicBezTo>
                <a:cubicBezTo>
                  <a:pt x="185" y="286"/>
                  <a:pt x="178" y="288"/>
                  <a:pt x="177" y="289"/>
                </a:cubicBezTo>
                <a:cubicBezTo>
                  <a:pt x="175" y="290"/>
                  <a:pt x="168" y="297"/>
                  <a:pt x="165" y="299"/>
                </a:cubicBezTo>
                <a:cubicBezTo>
                  <a:pt x="162" y="301"/>
                  <a:pt x="172" y="306"/>
                  <a:pt x="174" y="310"/>
                </a:cubicBezTo>
                <a:cubicBezTo>
                  <a:pt x="175" y="314"/>
                  <a:pt x="178" y="321"/>
                  <a:pt x="172" y="319"/>
                </a:cubicBezTo>
                <a:cubicBezTo>
                  <a:pt x="166" y="316"/>
                  <a:pt x="151" y="312"/>
                  <a:pt x="148" y="314"/>
                </a:cubicBezTo>
                <a:cubicBezTo>
                  <a:pt x="146" y="315"/>
                  <a:pt x="141" y="316"/>
                  <a:pt x="142" y="314"/>
                </a:cubicBezTo>
                <a:cubicBezTo>
                  <a:pt x="143" y="313"/>
                  <a:pt x="143" y="312"/>
                  <a:pt x="139" y="309"/>
                </a:cubicBezTo>
                <a:cubicBezTo>
                  <a:pt x="134" y="306"/>
                  <a:pt x="130" y="304"/>
                  <a:pt x="129" y="305"/>
                </a:cubicBezTo>
                <a:cubicBezTo>
                  <a:pt x="127" y="306"/>
                  <a:pt x="124" y="310"/>
                  <a:pt x="125" y="312"/>
                </a:cubicBezTo>
                <a:cubicBezTo>
                  <a:pt x="125" y="314"/>
                  <a:pt x="131" y="320"/>
                  <a:pt x="133" y="321"/>
                </a:cubicBezTo>
                <a:cubicBezTo>
                  <a:pt x="134" y="321"/>
                  <a:pt x="143" y="321"/>
                  <a:pt x="143" y="324"/>
                </a:cubicBezTo>
                <a:cubicBezTo>
                  <a:pt x="143" y="326"/>
                  <a:pt x="140" y="331"/>
                  <a:pt x="138" y="332"/>
                </a:cubicBezTo>
                <a:cubicBezTo>
                  <a:pt x="136" y="333"/>
                  <a:pt x="133" y="333"/>
                  <a:pt x="130" y="331"/>
                </a:cubicBezTo>
                <a:cubicBezTo>
                  <a:pt x="127" y="329"/>
                  <a:pt x="123" y="331"/>
                  <a:pt x="121" y="329"/>
                </a:cubicBezTo>
                <a:cubicBezTo>
                  <a:pt x="118" y="328"/>
                  <a:pt x="114" y="324"/>
                  <a:pt x="112" y="322"/>
                </a:cubicBezTo>
                <a:cubicBezTo>
                  <a:pt x="109" y="321"/>
                  <a:pt x="101" y="319"/>
                  <a:pt x="102" y="317"/>
                </a:cubicBezTo>
                <a:cubicBezTo>
                  <a:pt x="102" y="314"/>
                  <a:pt x="100" y="307"/>
                  <a:pt x="98" y="305"/>
                </a:cubicBezTo>
                <a:cubicBezTo>
                  <a:pt x="96" y="303"/>
                  <a:pt x="93" y="302"/>
                  <a:pt x="95" y="300"/>
                </a:cubicBezTo>
                <a:cubicBezTo>
                  <a:pt x="97" y="298"/>
                  <a:pt x="102" y="294"/>
                  <a:pt x="101" y="292"/>
                </a:cubicBezTo>
                <a:cubicBezTo>
                  <a:pt x="101" y="290"/>
                  <a:pt x="98" y="286"/>
                  <a:pt x="96" y="284"/>
                </a:cubicBezTo>
                <a:cubicBezTo>
                  <a:pt x="93" y="282"/>
                  <a:pt x="87" y="280"/>
                  <a:pt x="84" y="279"/>
                </a:cubicBezTo>
                <a:cubicBezTo>
                  <a:pt x="81" y="277"/>
                  <a:pt x="85" y="278"/>
                  <a:pt x="82" y="275"/>
                </a:cubicBezTo>
                <a:cubicBezTo>
                  <a:pt x="79" y="273"/>
                  <a:pt x="76" y="273"/>
                  <a:pt x="76" y="273"/>
                </a:cubicBezTo>
                <a:cubicBezTo>
                  <a:pt x="76" y="273"/>
                  <a:pt x="78" y="273"/>
                  <a:pt x="76" y="270"/>
                </a:cubicBezTo>
                <a:cubicBezTo>
                  <a:pt x="73" y="268"/>
                  <a:pt x="70" y="265"/>
                  <a:pt x="67" y="264"/>
                </a:cubicBezTo>
                <a:cubicBezTo>
                  <a:pt x="64" y="262"/>
                  <a:pt x="61" y="261"/>
                  <a:pt x="65" y="261"/>
                </a:cubicBezTo>
                <a:cubicBezTo>
                  <a:pt x="69" y="261"/>
                  <a:pt x="72" y="261"/>
                  <a:pt x="75" y="264"/>
                </a:cubicBezTo>
                <a:cubicBezTo>
                  <a:pt x="77" y="268"/>
                  <a:pt x="82" y="271"/>
                  <a:pt x="83" y="270"/>
                </a:cubicBezTo>
                <a:cubicBezTo>
                  <a:pt x="84" y="268"/>
                  <a:pt x="86" y="267"/>
                  <a:pt x="86" y="268"/>
                </a:cubicBezTo>
                <a:cubicBezTo>
                  <a:pt x="86" y="270"/>
                  <a:pt x="91" y="271"/>
                  <a:pt x="96" y="272"/>
                </a:cubicBezTo>
                <a:cubicBezTo>
                  <a:pt x="101" y="274"/>
                  <a:pt x="112" y="278"/>
                  <a:pt x="120" y="279"/>
                </a:cubicBezTo>
                <a:cubicBezTo>
                  <a:pt x="127" y="280"/>
                  <a:pt x="130" y="280"/>
                  <a:pt x="134" y="282"/>
                </a:cubicBezTo>
                <a:cubicBezTo>
                  <a:pt x="138" y="284"/>
                  <a:pt x="145" y="287"/>
                  <a:pt x="153" y="285"/>
                </a:cubicBezTo>
                <a:cubicBezTo>
                  <a:pt x="162" y="283"/>
                  <a:pt x="176" y="274"/>
                  <a:pt x="179" y="271"/>
                </a:cubicBezTo>
                <a:cubicBezTo>
                  <a:pt x="183" y="268"/>
                  <a:pt x="187" y="269"/>
                  <a:pt x="186" y="265"/>
                </a:cubicBezTo>
                <a:cubicBezTo>
                  <a:pt x="185" y="261"/>
                  <a:pt x="183" y="258"/>
                  <a:pt x="183" y="254"/>
                </a:cubicBezTo>
                <a:cubicBezTo>
                  <a:pt x="183" y="250"/>
                  <a:pt x="185" y="250"/>
                  <a:pt x="179" y="248"/>
                </a:cubicBezTo>
                <a:cubicBezTo>
                  <a:pt x="172" y="246"/>
                  <a:pt x="171" y="245"/>
                  <a:pt x="169" y="243"/>
                </a:cubicBezTo>
                <a:cubicBezTo>
                  <a:pt x="166" y="240"/>
                  <a:pt x="163" y="241"/>
                  <a:pt x="159" y="238"/>
                </a:cubicBezTo>
                <a:cubicBezTo>
                  <a:pt x="156" y="236"/>
                  <a:pt x="155" y="233"/>
                  <a:pt x="150" y="232"/>
                </a:cubicBezTo>
                <a:cubicBezTo>
                  <a:pt x="146" y="232"/>
                  <a:pt x="143" y="230"/>
                  <a:pt x="140" y="228"/>
                </a:cubicBezTo>
                <a:cubicBezTo>
                  <a:pt x="138" y="227"/>
                  <a:pt x="108" y="213"/>
                  <a:pt x="106" y="214"/>
                </a:cubicBezTo>
                <a:cubicBezTo>
                  <a:pt x="104" y="215"/>
                  <a:pt x="104" y="215"/>
                  <a:pt x="102" y="215"/>
                </a:cubicBezTo>
                <a:cubicBezTo>
                  <a:pt x="99" y="214"/>
                  <a:pt x="94" y="211"/>
                  <a:pt x="91" y="212"/>
                </a:cubicBezTo>
                <a:cubicBezTo>
                  <a:pt x="88" y="212"/>
                  <a:pt x="83" y="218"/>
                  <a:pt x="80" y="219"/>
                </a:cubicBezTo>
                <a:cubicBezTo>
                  <a:pt x="78" y="220"/>
                  <a:pt x="77" y="218"/>
                  <a:pt x="80" y="216"/>
                </a:cubicBezTo>
                <a:cubicBezTo>
                  <a:pt x="83" y="214"/>
                  <a:pt x="84" y="213"/>
                  <a:pt x="82" y="212"/>
                </a:cubicBezTo>
                <a:cubicBezTo>
                  <a:pt x="80" y="210"/>
                  <a:pt x="80" y="210"/>
                  <a:pt x="77" y="210"/>
                </a:cubicBezTo>
                <a:cubicBezTo>
                  <a:pt x="73" y="210"/>
                  <a:pt x="68" y="206"/>
                  <a:pt x="68" y="206"/>
                </a:cubicBezTo>
                <a:cubicBezTo>
                  <a:pt x="68" y="206"/>
                  <a:pt x="63" y="203"/>
                  <a:pt x="68" y="203"/>
                </a:cubicBezTo>
                <a:cubicBezTo>
                  <a:pt x="72" y="204"/>
                  <a:pt x="78" y="207"/>
                  <a:pt x="78" y="205"/>
                </a:cubicBezTo>
                <a:cubicBezTo>
                  <a:pt x="78" y="202"/>
                  <a:pt x="80" y="204"/>
                  <a:pt x="74" y="202"/>
                </a:cubicBezTo>
                <a:cubicBezTo>
                  <a:pt x="69" y="200"/>
                  <a:pt x="67" y="197"/>
                  <a:pt x="65" y="198"/>
                </a:cubicBezTo>
                <a:cubicBezTo>
                  <a:pt x="63" y="199"/>
                  <a:pt x="55" y="206"/>
                  <a:pt x="55" y="205"/>
                </a:cubicBezTo>
                <a:cubicBezTo>
                  <a:pt x="55" y="203"/>
                  <a:pt x="55" y="202"/>
                  <a:pt x="54" y="201"/>
                </a:cubicBezTo>
                <a:cubicBezTo>
                  <a:pt x="53" y="201"/>
                  <a:pt x="48" y="199"/>
                  <a:pt x="47" y="201"/>
                </a:cubicBezTo>
                <a:cubicBezTo>
                  <a:pt x="45" y="203"/>
                  <a:pt x="45" y="206"/>
                  <a:pt x="44" y="204"/>
                </a:cubicBezTo>
                <a:cubicBezTo>
                  <a:pt x="44" y="204"/>
                  <a:pt x="44" y="203"/>
                  <a:pt x="44" y="202"/>
                </a:cubicBezTo>
                <a:cubicBezTo>
                  <a:pt x="41" y="205"/>
                  <a:pt x="39" y="208"/>
                  <a:pt x="38" y="209"/>
                </a:cubicBezTo>
                <a:cubicBezTo>
                  <a:pt x="34" y="212"/>
                  <a:pt x="29" y="211"/>
                  <a:pt x="27" y="213"/>
                </a:cubicBezTo>
                <a:cubicBezTo>
                  <a:pt x="26" y="215"/>
                  <a:pt x="21" y="219"/>
                  <a:pt x="19" y="219"/>
                </a:cubicBezTo>
                <a:cubicBezTo>
                  <a:pt x="17" y="219"/>
                  <a:pt x="17" y="221"/>
                  <a:pt x="21" y="224"/>
                </a:cubicBezTo>
                <a:cubicBezTo>
                  <a:pt x="24" y="227"/>
                  <a:pt x="16" y="227"/>
                  <a:pt x="16" y="231"/>
                </a:cubicBezTo>
                <a:cubicBezTo>
                  <a:pt x="16" y="234"/>
                  <a:pt x="24" y="239"/>
                  <a:pt x="27" y="240"/>
                </a:cubicBezTo>
                <a:cubicBezTo>
                  <a:pt x="31" y="241"/>
                  <a:pt x="32" y="244"/>
                  <a:pt x="36" y="249"/>
                </a:cubicBezTo>
                <a:cubicBezTo>
                  <a:pt x="41" y="253"/>
                  <a:pt x="30" y="260"/>
                  <a:pt x="26" y="265"/>
                </a:cubicBezTo>
                <a:cubicBezTo>
                  <a:pt x="23" y="270"/>
                  <a:pt x="35" y="281"/>
                  <a:pt x="37" y="286"/>
                </a:cubicBezTo>
                <a:cubicBezTo>
                  <a:pt x="38" y="291"/>
                  <a:pt x="34" y="290"/>
                  <a:pt x="33" y="293"/>
                </a:cubicBezTo>
                <a:cubicBezTo>
                  <a:pt x="32" y="295"/>
                  <a:pt x="35" y="301"/>
                  <a:pt x="38" y="305"/>
                </a:cubicBezTo>
                <a:cubicBezTo>
                  <a:pt x="41" y="308"/>
                  <a:pt x="32" y="308"/>
                  <a:pt x="34" y="310"/>
                </a:cubicBezTo>
                <a:cubicBezTo>
                  <a:pt x="35" y="312"/>
                  <a:pt x="39" y="316"/>
                  <a:pt x="39" y="318"/>
                </a:cubicBezTo>
                <a:cubicBezTo>
                  <a:pt x="39" y="320"/>
                  <a:pt x="42" y="323"/>
                  <a:pt x="45" y="326"/>
                </a:cubicBezTo>
                <a:cubicBezTo>
                  <a:pt x="48" y="329"/>
                  <a:pt x="44" y="329"/>
                  <a:pt x="38" y="333"/>
                </a:cubicBezTo>
                <a:cubicBezTo>
                  <a:pt x="32" y="338"/>
                  <a:pt x="54" y="343"/>
                  <a:pt x="57" y="350"/>
                </a:cubicBezTo>
                <a:cubicBezTo>
                  <a:pt x="60" y="356"/>
                  <a:pt x="48" y="365"/>
                  <a:pt x="41" y="371"/>
                </a:cubicBezTo>
                <a:cubicBezTo>
                  <a:pt x="34" y="376"/>
                  <a:pt x="26" y="386"/>
                  <a:pt x="21" y="389"/>
                </a:cubicBezTo>
                <a:cubicBezTo>
                  <a:pt x="18" y="391"/>
                  <a:pt x="14" y="395"/>
                  <a:pt x="11" y="399"/>
                </a:cubicBezTo>
                <a:cubicBezTo>
                  <a:pt x="12" y="399"/>
                  <a:pt x="12" y="399"/>
                  <a:pt x="13" y="399"/>
                </a:cubicBezTo>
                <a:cubicBezTo>
                  <a:pt x="17" y="398"/>
                  <a:pt x="20" y="396"/>
                  <a:pt x="20" y="398"/>
                </a:cubicBezTo>
                <a:cubicBezTo>
                  <a:pt x="20" y="400"/>
                  <a:pt x="21" y="403"/>
                  <a:pt x="24" y="404"/>
                </a:cubicBezTo>
                <a:cubicBezTo>
                  <a:pt x="27" y="406"/>
                  <a:pt x="39" y="408"/>
                  <a:pt x="38" y="409"/>
                </a:cubicBezTo>
                <a:cubicBezTo>
                  <a:pt x="37" y="411"/>
                  <a:pt x="36" y="412"/>
                  <a:pt x="31" y="412"/>
                </a:cubicBezTo>
                <a:cubicBezTo>
                  <a:pt x="26" y="412"/>
                  <a:pt x="17" y="412"/>
                  <a:pt x="14" y="415"/>
                </a:cubicBezTo>
                <a:cubicBezTo>
                  <a:pt x="13" y="416"/>
                  <a:pt x="12" y="417"/>
                  <a:pt x="12" y="418"/>
                </a:cubicBezTo>
                <a:cubicBezTo>
                  <a:pt x="12" y="418"/>
                  <a:pt x="12" y="418"/>
                  <a:pt x="12" y="418"/>
                </a:cubicBezTo>
                <a:cubicBezTo>
                  <a:pt x="13" y="424"/>
                  <a:pt x="6" y="430"/>
                  <a:pt x="4" y="433"/>
                </a:cubicBezTo>
                <a:cubicBezTo>
                  <a:pt x="1" y="437"/>
                  <a:pt x="5" y="439"/>
                  <a:pt x="6" y="444"/>
                </a:cubicBezTo>
                <a:cubicBezTo>
                  <a:pt x="6" y="448"/>
                  <a:pt x="7" y="452"/>
                  <a:pt x="4" y="455"/>
                </a:cubicBezTo>
                <a:cubicBezTo>
                  <a:pt x="0" y="458"/>
                  <a:pt x="6" y="460"/>
                  <a:pt x="9" y="463"/>
                </a:cubicBezTo>
                <a:cubicBezTo>
                  <a:pt x="12" y="466"/>
                  <a:pt x="6" y="467"/>
                  <a:pt x="9" y="472"/>
                </a:cubicBezTo>
                <a:cubicBezTo>
                  <a:pt x="11" y="476"/>
                  <a:pt x="13" y="478"/>
                  <a:pt x="13" y="481"/>
                </a:cubicBezTo>
                <a:cubicBezTo>
                  <a:pt x="13" y="484"/>
                  <a:pt x="19" y="485"/>
                  <a:pt x="21" y="487"/>
                </a:cubicBezTo>
                <a:cubicBezTo>
                  <a:pt x="23" y="490"/>
                  <a:pt x="24" y="487"/>
                  <a:pt x="27" y="487"/>
                </a:cubicBezTo>
                <a:cubicBezTo>
                  <a:pt x="30" y="487"/>
                  <a:pt x="30" y="489"/>
                  <a:pt x="31" y="491"/>
                </a:cubicBezTo>
                <a:cubicBezTo>
                  <a:pt x="33" y="492"/>
                  <a:pt x="36" y="490"/>
                  <a:pt x="38" y="488"/>
                </a:cubicBezTo>
                <a:cubicBezTo>
                  <a:pt x="39" y="487"/>
                  <a:pt x="42" y="489"/>
                  <a:pt x="47" y="493"/>
                </a:cubicBezTo>
                <a:cubicBezTo>
                  <a:pt x="52" y="497"/>
                  <a:pt x="49" y="497"/>
                  <a:pt x="49" y="503"/>
                </a:cubicBezTo>
                <a:cubicBezTo>
                  <a:pt x="49" y="509"/>
                  <a:pt x="49" y="510"/>
                  <a:pt x="52" y="513"/>
                </a:cubicBezTo>
                <a:cubicBezTo>
                  <a:pt x="55" y="517"/>
                  <a:pt x="57" y="521"/>
                  <a:pt x="59" y="524"/>
                </a:cubicBezTo>
                <a:cubicBezTo>
                  <a:pt x="61" y="527"/>
                  <a:pt x="65" y="526"/>
                  <a:pt x="68" y="529"/>
                </a:cubicBezTo>
                <a:cubicBezTo>
                  <a:pt x="71" y="532"/>
                  <a:pt x="73" y="534"/>
                  <a:pt x="68" y="537"/>
                </a:cubicBezTo>
                <a:cubicBezTo>
                  <a:pt x="64" y="541"/>
                  <a:pt x="63" y="540"/>
                  <a:pt x="59" y="539"/>
                </a:cubicBezTo>
                <a:cubicBezTo>
                  <a:pt x="55" y="539"/>
                  <a:pt x="55" y="538"/>
                  <a:pt x="55" y="541"/>
                </a:cubicBezTo>
                <a:cubicBezTo>
                  <a:pt x="55" y="544"/>
                  <a:pt x="58" y="554"/>
                  <a:pt x="62" y="558"/>
                </a:cubicBezTo>
                <a:cubicBezTo>
                  <a:pt x="66" y="562"/>
                  <a:pt x="67" y="556"/>
                  <a:pt x="69" y="553"/>
                </a:cubicBezTo>
                <a:cubicBezTo>
                  <a:pt x="72" y="549"/>
                  <a:pt x="71" y="553"/>
                  <a:pt x="77" y="554"/>
                </a:cubicBezTo>
                <a:cubicBezTo>
                  <a:pt x="82" y="554"/>
                  <a:pt x="83" y="553"/>
                  <a:pt x="86" y="554"/>
                </a:cubicBezTo>
                <a:cubicBezTo>
                  <a:pt x="89" y="554"/>
                  <a:pt x="91" y="558"/>
                  <a:pt x="93" y="561"/>
                </a:cubicBezTo>
                <a:cubicBezTo>
                  <a:pt x="95" y="564"/>
                  <a:pt x="91" y="563"/>
                  <a:pt x="90" y="566"/>
                </a:cubicBezTo>
                <a:cubicBezTo>
                  <a:pt x="89" y="569"/>
                  <a:pt x="91" y="569"/>
                  <a:pt x="93" y="572"/>
                </a:cubicBezTo>
                <a:cubicBezTo>
                  <a:pt x="94" y="575"/>
                  <a:pt x="99" y="574"/>
                  <a:pt x="102" y="574"/>
                </a:cubicBezTo>
                <a:cubicBezTo>
                  <a:pt x="104" y="574"/>
                  <a:pt x="107" y="584"/>
                  <a:pt x="107" y="587"/>
                </a:cubicBezTo>
                <a:cubicBezTo>
                  <a:pt x="108" y="589"/>
                  <a:pt x="112" y="587"/>
                  <a:pt x="115" y="586"/>
                </a:cubicBezTo>
                <a:cubicBezTo>
                  <a:pt x="117" y="586"/>
                  <a:pt x="118" y="588"/>
                  <a:pt x="123" y="592"/>
                </a:cubicBezTo>
                <a:cubicBezTo>
                  <a:pt x="128" y="596"/>
                  <a:pt x="129" y="588"/>
                  <a:pt x="132" y="588"/>
                </a:cubicBezTo>
                <a:cubicBezTo>
                  <a:pt x="134" y="588"/>
                  <a:pt x="136" y="593"/>
                  <a:pt x="139" y="595"/>
                </a:cubicBezTo>
                <a:cubicBezTo>
                  <a:pt x="142" y="598"/>
                  <a:pt x="142" y="595"/>
                  <a:pt x="146" y="595"/>
                </a:cubicBezTo>
                <a:cubicBezTo>
                  <a:pt x="149" y="595"/>
                  <a:pt x="148" y="595"/>
                  <a:pt x="151" y="598"/>
                </a:cubicBezTo>
                <a:cubicBezTo>
                  <a:pt x="155" y="601"/>
                  <a:pt x="154" y="599"/>
                  <a:pt x="157" y="598"/>
                </a:cubicBezTo>
                <a:cubicBezTo>
                  <a:pt x="160" y="597"/>
                  <a:pt x="160" y="600"/>
                  <a:pt x="164" y="602"/>
                </a:cubicBezTo>
                <a:cubicBezTo>
                  <a:pt x="168" y="605"/>
                  <a:pt x="169" y="605"/>
                  <a:pt x="169" y="607"/>
                </a:cubicBezTo>
                <a:cubicBezTo>
                  <a:pt x="169" y="609"/>
                  <a:pt x="168" y="608"/>
                  <a:pt x="164" y="611"/>
                </a:cubicBezTo>
                <a:cubicBezTo>
                  <a:pt x="160" y="614"/>
                  <a:pt x="165" y="614"/>
                  <a:pt x="168" y="615"/>
                </a:cubicBezTo>
                <a:cubicBezTo>
                  <a:pt x="170" y="617"/>
                  <a:pt x="165" y="615"/>
                  <a:pt x="163" y="617"/>
                </a:cubicBezTo>
                <a:cubicBezTo>
                  <a:pt x="160" y="618"/>
                  <a:pt x="163" y="619"/>
                  <a:pt x="165" y="622"/>
                </a:cubicBezTo>
                <a:cubicBezTo>
                  <a:pt x="167" y="625"/>
                  <a:pt x="164" y="626"/>
                  <a:pt x="163" y="629"/>
                </a:cubicBezTo>
                <a:cubicBezTo>
                  <a:pt x="162" y="632"/>
                  <a:pt x="156" y="629"/>
                  <a:pt x="150" y="632"/>
                </a:cubicBezTo>
                <a:cubicBezTo>
                  <a:pt x="145" y="634"/>
                  <a:pt x="143" y="639"/>
                  <a:pt x="142" y="643"/>
                </a:cubicBezTo>
                <a:cubicBezTo>
                  <a:pt x="143" y="643"/>
                  <a:pt x="143" y="642"/>
                  <a:pt x="143" y="642"/>
                </a:cubicBezTo>
                <a:cubicBezTo>
                  <a:pt x="151" y="642"/>
                  <a:pt x="156" y="643"/>
                  <a:pt x="154" y="644"/>
                </a:cubicBezTo>
                <a:cubicBezTo>
                  <a:pt x="151" y="644"/>
                  <a:pt x="143" y="651"/>
                  <a:pt x="141" y="651"/>
                </a:cubicBezTo>
                <a:cubicBezTo>
                  <a:pt x="140" y="651"/>
                  <a:pt x="140" y="652"/>
                  <a:pt x="143" y="654"/>
                </a:cubicBezTo>
                <a:cubicBezTo>
                  <a:pt x="146" y="657"/>
                  <a:pt x="147" y="660"/>
                  <a:pt x="145" y="660"/>
                </a:cubicBezTo>
                <a:cubicBezTo>
                  <a:pt x="142" y="660"/>
                  <a:pt x="137" y="664"/>
                  <a:pt x="135" y="668"/>
                </a:cubicBezTo>
                <a:cubicBezTo>
                  <a:pt x="134" y="671"/>
                  <a:pt x="135" y="672"/>
                  <a:pt x="132" y="673"/>
                </a:cubicBezTo>
                <a:cubicBezTo>
                  <a:pt x="129" y="673"/>
                  <a:pt x="127" y="673"/>
                  <a:pt x="127" y="675"/>
                </a:cubicBezTo>
                <a:cubicBezTo>
                  <a:pt x="126" y="676"/>
                  <a:pt x="124" y="676"/>
                  <a:pt x="128" y="678"/>
                </a:cubicBezTo>
                <a:cubicBezTo>
                  <a:pt x="131" y="679"/>
                  <a:pt x="129" y="681"/>
                  <a:pt x="131" y="682"/>
                </a:cubicBezTo>
                <a:cubicBezTo>
                  <a:pt x="133" y="683"/>
                  <a:pt x="139" y="684"/>
                  <a:pt x="142" y="686"/>
                </a:cubicBezTo>
                <a:cubicBezTo>
                  <a:pt x="145" y="688"/>
                  <a:pt x="154" y="694"/>
                  <a:pt x="159" y="698"/>
                </a:cubicBezTo>
                <a:cubicBezTo>
                  <a:pt x="160" y="700"/>
                  <a:pt x="162" y="701"/>
                  <a:pt x="164" y="703"/>
                </a:cubicBezTo>
                <a:cubicBezTo>
                  <a:pt x="164" y="703"/>
                  <a:pt x="164" y="703"/>
                  <a:pt x="164" y="703"/>
                </a:cubicBezTo>
                <a:cubicBezTo>
                  <a:pt x="167" y="701"/>
                  <a:pt x="171" y="699"/>
                  <a:pt x="174" y="700"/>
                </a:cubicBezTo>
                <a:cubicBezTo>
                  <a:pt x="179" y="702"/>
                  <a:pt x="187" y="708"/>
                  <a:pt x="191" y="708"/>
                </a:cubicBezTo>
                <a:cubicBezTo>
                  <a:pt x="196" y="708"/>
                  <a:pt x="201" y="708"/>
                  <a:pt x="208" y="711"/>
                </a:cubicBezTo>
                <a:cubicBezTo>
                  <a:pt x="216" y="714"/>
                  <a:pt x="217" y="716"/>
                  <a:pt x="221" y="716"/>
                </a:cubicBezTo>
                <a:cubicBezTo>
                  <a:pt x="225" y="716"/>
                  <a:pt x="236" y="714"/>
                  <a:pt x="241" y="717"/>
                </a:cubicBezTo>
                <a:cubicBezTo>
                  <a:pt x="246" y="720"/>
                  <a:pt x="241" y="724"/>
                  <a:pt x="245" y="726"/>
                </a:cubicBezTo>
                <a:cubicBezTo>
                  <a:pt x="249" y="727"/>
                  <a:pt x="253" y="727"/>
                  <a:pt x="257" y="731"/>
                </a:cubicBezTo>
                <a:cubicBezTo>
                  <a:pt x="262" y="734"/>
                  <a:pt x="265" y="739"/>
                  <a:pt x="269" y="737"/>
                </a:cubicBezTo>
                <a:cubicBezTo>
                  <a:pt x="272" y="736"/>
                  <a:pt x="277" y="733"/>
                  <a:pt x="279" y="730"/>
                </a:cubicBezTo>
                <a:cubicBezTo>
                  <a:pt x="274" y="725"/>
                  <a:pt x="265" y="714"/>
                  <a:pt x="264" y="710"/>
                </a:cubicBezTo>
                <a:cubicBezTo>
                  <a:pt x="263" y="706"/>
                  <a:pt x="266" y="698"/>
                  <a:pt x="264" y="697"/>
                </a:cubicBezTo>
                <a:cubicBezTo>
                  <a:pt x="263" y="696"/>
                  <a:pt x="260" y="692"/>
                  <a:pt x="259" y="691"/>
                </a:cubicBezTo>
                <a:cubicBezTo>
                  <a:pt x="257" y="690"/>
                  <a:pt x="253" y="688"/>
                  <a:pt x="255" y="686"/>
                </a:cubicBezTo>
                <a:cubicBezTo>
                  <a:pt x="257" y="684"/>
                  <a:pt x="266" y="671"/>
                  <a:pt x="267" y="669"/>
                </a:cubicBezTo>
                <a:cubicBezTo>
                  <a:pt x="267" y="667"/>
                  <a:pt x="270" y="668"/>
                  <a:pt x="272" y="668"/>
                </a:cubicBezTo>
                <a:cubicBezTo>
                  <a:pt x="274" y="668"/>
                  <a:pt x="277" y="666"/>
                  <a:pt x="280" y="663"/>
                </a:cubicBezTo>
                <a:cubicBezTo>
                  <a:pt x="283" y="660"/>
                  <a:pt x="285" y="661"/>
                  <a:pt x="286" y="660"/>
                </a:cubicBezTo>
                <a:cubicBezTo>
                  <a:pt x="287" y="660"/>
                  <a:pt x="287" y="659"/>
                  <a:pt x="288" y="657"/>
                </a:cubicBezTo>
                <a:cubicBezTo>
                  <a:pt x="288" y="657"/>
                  <a:pt x="288" y="657"/>
                  <a:pt x="288" y="657"/>
                </a:cubicBezTo>
                <a:cubicBezTo>
                  <a:pt x="284" y="655"/>
                  <a:pt x="278" y="652"/>
                  <a:pt x="281" y="651"/>
                </a:cubicBezTo>
                <a:cubicBezTo>
                  <a:pt x="283" y="650"/>
                  <a:pt x="286" y="653"/>
                  <a:pt x="285" y="649"/>
                </a:cubicBezTo>
                <a:cubicBezTo>
                  <a:pt x="283" y="646"/>
                  <a:pt x="279" y="637"/>
                  <a:pt x="274" y="634"/>
                </a:cubicBezTo>
                <a:cubicBezTo>
                  <a:pt x="269" y="632"/>
                  <a:pt x="263" y="634"/>
                  <a:pt x="262" y="631"/>
                </a:cubicBezTo>
                <a:cubicBezTo>
                  <a:pt x="261" y="628"/>
                  <a:pt x="263" y="628"/>
                  <a:pt x="260" y="626"/>
                </a:cubicBezTo>
                <a:cubicBezTo>
                  <a:pt x="257" y="624"/>
                  <a:pt x="250" y="622"/>
                  <a:pt x="253" y="619"/>
                </a:cubicBezTo>
                <a:cubicBezTo>
                  <a:pt x="256" y="615"/>
                  <a:pt x="263" y="612"/>
                  <a:pt x="260" y="608"/>
                </a:cubicBezTo>
                <a:cubicBezTo>
                  <a:pt x="257" y="605"/>
                  <a:pt x="255" y="605"/>
                  <a:pt x="257" y="602"/>
                </a:cubicBezTo>
                <a:cubicBezTo>
                  <a:pt x="258" y="599"/>
                  <a:pt x="264" y="595"/>
                  <a:pt x="265" y="593"/>
                </a:cubicBezTo>
                <a:cubicBezTo>
                  <a:pt x="265" y="591"/>
                  <a:pt x="266" y="587"/>
                  <a:pt x="268" y="588"/>
                </a:cubicBezTo>
                <a:cubicBezTo>
                  <a:pt x="269" y="589"/>
                  <a:pt x="276" y="600"/>
                  <a:pt x="278" y="599"/>
                </a:cubicBezTo>
                <a:cubicBezTo>
                  <a:pt x="281" y="598"/>
                  <a:pt x="284" y="597"/>
                  <a:pt x="283" y="595"/>
                </a:cubicBezTo>
                <a:cubicBezTo>
                  <a:pt x="282" y="593"/>
                  <a:pt x="280" y="586"/>
                  <a:pt x="284" y="585"/>
                </a:cubicBezTo>
                <a:cubicBezTo>
                  <a:pt x="287" y="583"/>
                  <a:pt x="289" y="578"/>
                  <a:pt x="292" y="577"/>
                </a:cubicBezTo>
                <a:cubicBezTo>
                  <a:pt x="295" y="575"/>
                  <a:pt x="299" y="575"/>
                  <a:pt x="301" y="573"/>
                </a:cubicBezTo>
                <a:cubicBezTo>
                  <a:pt x="304" y="571"/>
                  <a:pt x="308" y="566"/>
                  <a:pt x="311" y="567"/>
                </a:cubicBezTo>
                <a:cubicBezTo>
                  <a:pt x="315" y="568"/>
                  <a:pt x="316" y="571"/>
                  <a:pt x="320" y="571"/>
                </a:cubicBezTo>
                <a:cubicBezTo>
                  <a:pt x="323" y="570"/>
                  <a:pt x="325" y="565"/>
                  <a:pt x="329" y="566"/>
                </a:cubicBezTo>
                <a:cubicBezTo>
                  <a:pt x="332" y="568"/>
                  <a:pt x="332" y="570"/>
                  <a:pt x="337" y="570"/>
                </a:cubicBezTo>
                <a:cubicBezTo>
                  <a:pt x="341" y="570"/>
                  <a:pt x="349" y="572"/>
                  <a:pt x="353" y="576"/>
                </a:cubicBezTo>
                <a:cubicBezTo>
                  <a:pt x="357" y="580"/>
                  <a:pt x="358" y="586"/>
                  <a:pt x="359" y="585"/>
                </a:cubicBezTo>
                <a:cubicBezTo>
                  <a:pt x="361" y="584"/>
                  <a:pt x="361" y="578"/>
                  <a:pt x="364" y="580"/>
                </a:cubicBezTo>
                <a:cubicBezTo>
                  <a:pt x="367" y="582"/>
                  <a:pt x="374" y="588"/>
                  <a:pt x="377" y="586"/>
                </a:cubicBezTo>
                <a:cubicBezTo>
                  <a:pt x="379" y="585"/>
                  <a:pt x="385" y="578"/>
                  <a:pt x="388" y="578"/>
                </a:cubicBezTo>
                <a:cubicBezTo>
                  <a:pt x="391" y="578"/>
                  <a:pt x="396" y="581"/>
                  <a:pt x="400" y="580"/>
                </a:cubicBezTo>
                <a:cubicBezTo>
                  <a:pt x="404" y="580"/>
                  <a:pt x="405" y="576"/>
                  <a:pt x="408" y="577"/>
                </a:cubicBezTo>
                <a:cubicBezTo>
                  <a:pt x="411" y="578"/>
                  <a:pt x="415" y="583"/>
                  <a:pt x="418" y="584"/>
                </a:cubicBezTo>
                <a:cubicBezTo>
                  <a:pt x="421" y="585"/>
                  <a:pt x="426" y="589"/>
                  <a:pt x="428" y="588"/>
                </a:cubicBezTo>
                <a:cubicBezTo>
                  <a:pt x="429" y="587"/>
                  <a:pt x="429" y="582"/>
                  <a:pt x="432" y="583"/>
                </a:cubicBezTo>
                <a:cubicBezTo>
                  <a:pt x="435" y="585"/>
                  <a:pt x="445" y="585"/>
                  <a:pt x="448" y="583"/>
                </a:cubicBezTo>
                <a:cubicBezTo>
                  <a:pt x="451" y="582"/>
                  <a:pt x="456" y="577"/>
                  <a:pt x="453" y="574"/>
                </a:cubicBezTo>
                <a:cubicBezTo>
                  <a:pt x="450" y="570"/>
                  <a:pt x="438" y="567"/>
                  <a:pt x="437" y="564"/>
                </a:cubicBezTo>
                <a:cubicBezTo>
                  <a:pt x="436" y="561"/>
                  <a:pt x="437" y="561"/>
                  <a:pt x="441" y="559"/>
                </a:cubicBezTo>
                <a:cubicBezTo>
                  <a:pt x="445" y="557"/>
                  <a:pt x="448" y="556"/>
                  <a:pt x="445" y="553"/>
                </a:cubicBezTo>
                <a:cubicBezTo>
                  <a:pt x="443" y="549"/>
                  <a:pt x="438" y="549"/>
                  <a:pt x="444" y="547"/>
                </a:cubicBezTo>
                <a:cubicBezTo>
                  <a:pt x="450" y="544"/>
                  <a:pt x="465" y="546"/>
                  <a:pt x="459" y="542"/>
                </a:cubicBezTo>
                <a:cubicBezTo>
                  <a:pt x="453" y="538"/>
                  <a:pt x="448" y="534"/>
                  <a:pt x="449" y="529"/>
                </a:cubicBezTo>
                <a:cubicBezTo>
                  <a:pt x="449" y="525"/>
                  <a:pt x="453" y="526"/>
                  <a:pt x="458" y="527"/>
                </a:cubicBezTo>
                <a:cubicBezTo>
                  <a:pt x="463" y="527"/>
                  <a:pt x="479" y="524"/>
                  <a:pt x="486" y="521"/>
                </a:cubicBezTo>
                <a:cubicBezTo>
                  <a:pt x="493" y="518"/>
                  <a:pt x="499" y="520"/>
                  <a:pt x="503" y="518"/>
                </a:cubicBezTo>
                <a:cubicBezTo>
                  <a:pt x="506" y="516"/>
                  <a:pt x="513" y="515"/>
                  <a:pt x="520" y="514"/>
                </a:cubicBezTo>
                <a:cubicBezTo>
                  <a:pt x="526" y="513"/>
                  <a:pt x="540" y="511"/>
                  <a:pt x="545" y="506"/>
                </a:cubicBezTo>
                <a:cubicBezTo>
                  <a:pt x="551" y="502"/>
                  <a:pt x="560" y="502"/>
                  <a:pt x="564" y="503"/>
                </a:cubicBezTo>
                <a:cubicBezTo>
                  <a:pt x="568" y="504"/>
                  <a:pt x="572" y="502"/>
                  <a:pt x="574" y="504"/>
                </a:cubicBezTo>
                <a:cubicBezTo>
                  <a:pt x="576" y="505"/>
                  <a:pt x="580" y="511"/>
                  <a:pt x="581" y="513"/>
                </a:cubicBezTo>
                <a:cubicBezTo>
                  <a:pt x="581" y="516"/>
                  <a:pt x="578" y="521"/>
                  <a:pt x="580" y="523"/>
                </a:cubicBezTo>
                <a:cubicBezTo>
                  <a:pt x="582" y="524"/>
                  <a:pt x="585" y="526"/>
                  <a:pt x="589" y="524"/>
                </a:cubicBezTo>
                <a:cubicBezTo>
                  <a:pt x="592" y="522"/>
                  <a:pt x="596" y="521"/>
                  <a:pt x="597" y="523"/>
                </a:cubicBezTo>
                <a:cubicBezTo>
                  <a:pt x="598" y="525"/>
                  <a:pt x="598" y="528"/>
                  <a:pt x="600" y="527"/>
                </a:cubicBezTo>
                <a:cubicBezTo>
                  <a:pt x="603" y="525"/>
                  <a:pt x="601" y="524"/>
                  <a:pt x="604" y="525"/>
                </a:cubicBezTo>
                <a:cubicBezTo>
                  <a:pt x="607" y="526"/>
                  <a:pt x="610" y="528"/>
                  <a:pt x="612" y="528"/>
                </a:cubicBezTo>
                <a:cubicBezTo>
                  <a:pt x="613" y="528"/>
                  <a:pt x="612" y="530"/>
                  <a:pt x="611" y="532"/>
                </a:cubicBezTo>
                <a:cubicBezTo>
                  <a:pt x="609" y="534"/>
                  <a:pt x="608" y="537"/>
                  <a:pt x="611" y="536"/>
                </a:cubicBezTo>
                <a:cubicBezTo>
                  <a:pt x="615" y="535"/>
                  <a:pt x="621" y="534"/>
                  <a:pt x="624" y="534"/>
                </a:cubicBezTo>
                <a:cubicBezTo>
                  <a:pt x="627" y="534"/>
                  <a:pt x="639" y="527"/>
                  <a:pt x="643" y="524"/>
                </a:cubicBezTo>
                <a:cubicBezTo>
                  <a:pt x="647" y="522"/>
                  <a:pt x="656" y="519"/>
                  <a:pt x="654" y="522"/>
                </a:cubicBezTo>
                <a:cubicBezTo>
                  <a:pt x="651" y="524"/>
                  <a:pt x="651" y="529"/>
                  <a:pt x="654" y="530"/>
                </a:cubicBezTo>
                <a:cubicBezTo>
                  <a:pt x="658" y="532"/>
                  <a:pt x="668" y="537"/>
                  <a:pt x="673" y="546"/>
                </a:cubicBezTo>
                <a:cubicBezTo>
                  <a:pt x="678" y="554"/>
                  <a:pt x="695" y="586"/>
                  <a:pt x="698" y="584"/>
                </a:cubicBezTo>
                <a:cubicBezTo>
                  <a:pt x="701" y="582"/>
                  <a:pt x="704" y="575"/>
                  <a:pt x="707" y="576"/>
                </a:cubicBezTo>
                <a:cubicBezTo>
                  <a:pt x="709" y="577"/>
                  <a:pt x="712" y="582"/>
                  <a:pt x="717" y="584"/>
                </a:cubicBezTo>
                <a:cubicBezTo>
                  <a:pt x="722" y="587"/>
                  <a:pt x="729" y="583"/>
                  <a:pt x="733" y="582"/>
                </a:cubicBezTo>
                <a:cubicBezTo>
                  <a:pt x="736" y="581"/>
                  <a:pt x="741" y="578"/>
                  <a:pt x="745" y="583"/>
                </a:cubicBezTo>
                <a:cubicBezTo>
                  <a:pt x="749" y="587"/>
                  <a:pt x="750" y="594"/>
                  <a:pt x="753" y="594"/>
                </a:cubicBezTo>
                <a:cubicBezTo>
                  <a:pt x="756" y="595"/>
                  <a:pt x="757" y="596"/>
                  <a:pt x="759" y="598"/>
                </a:cubicBezTo>
                <a:cubicBezTo>
                  <a:pt x="760" y="601"/>
                  <a:pt x="761" y="604"/>
                  <a:pt x="767" y="605"/>
                </a:cubicBezTo>
                <a:cubicBezTo>
                  <a:pt x="773" y="605"/>
                  <a:pt x="778" y="602"/>
                  <a:pt x="779" y="604"/>
                </a:cubicBezTo>
                <a:cubicBezTo>
                  <a:pt x="780" y="605"/>
                  <a:pt x="781" y="611"/>
                  <a:pt x="786" y="611"/>
                </a:cubicBezTo>
                <a:cubicBezTo>
                  <a:pt x="791" y="611"/>
                  <a:pt x="796" y="609"/>
                  <a:pt x="799" y="607"/>
                </a:cubicBezTo>
                <a:cubicBezTo>
                  <a:pt x="802" y="605"/>
                  <a:pt x="813" y="603"/>
                  <a:pt x="816" y="600"/>
                </a:cubicBezTo>
                <a:cubicBezTo>
                  <a:pt x="819" y="596"/>
                  <a:pt x="828" y="593"/>
                  <a:pt x="832" y="590"/>
                </a:cubicBezTo>
                <a:cubicBezTo>
                  <a:pt x="837" y="588"/>
                  <a:pt x="847" y="582"/>
                  <a:pt x="851" y="583"/>
                </a:cubicBezTo>
                <a:cubicBezTo>
                  <a:pt x="854" y="584"/>
                  <a:pt x="863" y="585"/>
                  <a:pt x="867" y="587"/>
                </a:cubicBezTo>
                <a:cubicBezTo>
                  <a:pt x="872" y="588"/>
                  <a:pt x="871" y="593"/>
                  <a:pt x="873" y="594"/>
                </a:cubicBezTo>
                <a:cubicBezTo>
                  <a:pt x="876" y="595"/>
                  <a:pt x="879" y="597"/>
                  <a:pt x="883" y="597"/>
                </a:cubicBezTo>
                <a:cubicBezTo>
                  <a:pt x="887" y="597"/>
                  <a:pt x="888" y="594"/>
                  <a:pt x="893" y="598"/>
                </a:cubicBezTo>
                <a:cubicBezTo>
                  <a:pt x="898" y="601"/>
                  <a:pt x="904" y="604"/>
                  <a:pt x="907" y="601"/>
                </a:cubicBezTo>
                <a:cubicBezTo>
                  <a:pt x="910" y="598"/>
                  <a:pt x="917" y="594"/>
                  <a:pt x="916" y="591"/>
                </a:cubicBezTo>
                <a:cubicBezTo>
                  <a:pt x="915" y="588"/>
                  <a:pt x="910" y="580"/>
                  <a:pt x="911" y="577"/>
                </a:cubicBezTo>
                <a:cubicBezTo>
                  <a:pt x="911" y="574"/>
                  <a:pt x="924" y="562"/>
                  <a:pt x="927" y="562"/>
                </a:cubicBezTo>
                <a:cubicBezTo>
                  <a:pt x="929" y="561"/>
                  <a:pt x="934" y="564"/>
                  <a:pt x="937" y="566"/>
                </a:cubicBezTo>
                <a:cubicBezTo>
                  <a:pt x="941" y="568"/>
                  <a:pt x="945" y="566"/>
                  <a:pt x="950" y="568"/>
                </a:cubicBezTo>
                <a:cubicBezTo>
                  <a:pt x="954" y="569"/>
                  <a:pt x="959" y="571"/>
                  <a:pt x="963" y="573"/>
                </a:cubicBezTo>
                <a:cubicBezTo>
                  <a:pt x="967" y="575"/>
                  <a:pt x="968" y="575"/>
                  <a:pt x="969" y="578"/>
                </a:cubicBezTo>
                <a:cubicBezTo>
                  <a:pt x="969" y="582"/>
                  <a:pt x="970" y="589"/>
                  <a:pt x="976" y="590"/>
                </a:cubicBezTo>
                <a:cubicBezTo>
                  <a:pt x="981" y="592"/>
                  <a:pt x="987" y="595"/>
                  <a:pt x="991" y="595"/>
                </a:cubicBezTo>
                <a:cubicBezTo>
                  <a:pt x="995" y="594"/>
                  <a:pt x="1004" y="589"/>
                  <a:pt x="1011" y="590"/>
                </a:cubicBezTo>
                <a:cubicBezTo>
                  <a:pt x="1017" y="590"/>
                  <a:pt x="1024" y="593"/>
                  <a:pt x="1026" y="593"/>
                </a:cubicBezTo>
                <a:cubicBezTo>
                  <a:pt x="1028" y="593"/>
                  <a:pt x="1032" y="598"/>
                  <a:pt x="1036" y="598"/>
                </a:cubicBezTo>
                <a:cubicBezTo>
                  <a:pt x="1041" y="598"/>
                  <a:pt x="1043" y="600"/>
                  <a:pt x="1045" y="602"/>
                </a:cubicBezTo>
                <a:cubicBezTo>
                  <a:pt x="1047" y="604"/>
                  <a:pt x="1056" y="609"/>
                  <a:pt x="1060" y="609"/>
                </a:cubicBezTo>
                <a:cubicBezTo>
                  <a:pt x="1065" y="609"/>
                  <a:pt x="1073" y="612"/>
                  <a:pt x="1077" y="612"/>
                </a:cubicBezTo>
                <a:cubicBezTo>
                  <a:pt x="1081" y="612"/>
                  <a:pt x="1101" y="606"/>
                  <a:pt x="1107" y="604"/>
                </a:cubicBezTo>
                <a:cubicBezTo>
                  <a:pt x="1113" y="602"/>
                  <a:pt x="1120" y="596"/>
                  <a:pt x="1124" y="595"/>
                </a:cubicBezTo>
                <a:cubicBezTo>
                  <a:pt x="1128" y="593"/>
                  <a:pt x="1135" y="596"/>
                  <a:pt x="1140" y="598"/>
                </a:cubicBezTo>
                <a:cubicBezTo>
                  <a:pt x="1146" y="600"/>
                  <a:pt x="1149" y="594"/>
                  <a:pt x="1153" y="596"/>
                </a:cubicBezTo>
                <a:cubicBezTo>
                  <a:pt x="1157" y="599"/>
                  <a:pt x="1171" y="605"/>
                  <a:pt x="1172" y="605"/>
                </a:cubicBezTo>
                <a:cubicBezTo>
                  <a:pt x="1173" y="605"/>
                  <a:pt x="1184" y="599"/>
                  <a:pt x="1188" y="599"/>
                </a:cubicBezTo>
                <a:cubicBezTo>
                  <a:pt x="1191" y="598"/>
                  <a:pt x="1196" y="595"/>
                  <a:pt x="1193" y="592"/>
                </a:cubicBezTo>
                <a:cubicBezTo>
                  <a:pt x="1191" y="588"/>
                  <a:pt x="1198" y="579"/>
                  <a:pt x="1200" y="575"/>
                </a:cubicBezTo>
                <a:cubicBezTo>
                  <a:pt x="1202" y="572"/>
                  <a:pt x="1207" y="566"/>
                  <a:pt x="1209" y="564"/>
                </a:cubicBezTo>
                <a:cubicBezTo>
                  <a:pt x="1211" y="561"/>
                  <a:pt x="1211" y="554"/>
                  <a:pt x="1209" y="553"/>
                </a:cubicBezTo>
                <a:cubicBezTo>
                  <a:pt x="1206" y="552"/>
                  <a:pt x="1202" y="551"/>
                  <a:pt x="1203" y="549"/>
                </a:cubicBezTo>
                <a:cubicBezTo>
                  <a:pt x="1204" y="548"/>
                  <a:pt x="1212" y="540"/>
                  <a:pt x="1223" y="538"/>
                </a:cubicBezTo>
                <a:cubicBezTo>
                  <a:pt x="1234" y="537"/>
                  <a:pt x="1242" y="535"/>
                  <a:pt x="1248" y="536"/>
                </a:cubicBezTo>
                <a:cubicBezTo>
                  <a:pt x="1254" y="538"/>
                  <a:pt x="1260" y="541"/>
                  <a:pt x="1263" y="541"/>
                </a:cubicBezTo>
                <a:cubicBezTo>
                  <a:pt x="1267" y="541"/>
                  <a:pt x="1276" y="544"/>
                  <a:pt x="1280" y="550"/>
                </a:cubicBezTo>
                <a:cubicBezTo>
                  <a:pt x="1285" y="556"/>
                  <a:pt x="1295" y="580"/>
                  <a:pt x="1297" y="584"/>
                </a:cubicBezTo>
                <a:cubicBezTo>
                  <a:pt x="1300" y="588"/>
                  <a:pt x="1300" y="598"/>
                  <a:pt x="1301" y="601"/>
                </a:cubicBezTo>
                <a:cubicBezTo>
                  <a:pt x="1302" y="603"/>
                  <a:pt x="1308" y="605"/>
                  <a:pt x="1311" y="606"/>
                </a:cubicBezTo>
                <a:cubicBezTo>
                  <a:pt x="1315" y="606"/>
                  <a:pt x="1322" y="608"/>
                  <a:pt x="1325" y="610"/>
                </a:cubicBezTo>
                <a:cubicBezTo>
                  <a:pt x="1329" y="611"/>
                  <a:pt x="1334" y="615"/>
                  <a:pt x="1337" y="617"/>
                </a:cubicBezTo>
                <a:cubicBezTo>
                  <a:pt x="1340" y="619"/>
                  <a:pt x="1339" y="621"/>
                  <a:pt x="1341" y="625"/>
                </a:cubicBezTo>
                <a:cubicBezTo>
                  <a:pt x="1343" y="628"/>
                  <a:pt x="1342" y="635"/>
                  <a:pt x="1347" y="636"/>
                </a:cubicBezTo>
                <a:cubicBezTo>
                  <a:pt x="1352" y="637"/>
                  <a:pt x="1366" y="637"/>
                  <a:pt x="1368" y="636"/>
                </a:cubicBezTo>
                <a:cubicBezTo>
                  <a:pt x="1370" y="634"/>
                  <a:pt x="1370" y="632"/>
                  <a:pt x="1375" y="632"/>
                </a:cubicBezTo>
                <a:cubicBezTo>
                  <a:pt x="1379" y="631"/>
                  <a:pt x="1383" y="629"/>
                  <a:pt x="1387" y="628"/>
                </a:cubicBezTo>
                <a:cubicBezTo>
                  <a:pt x="1391" y="627"/>
                  <a:pt x="1395" y="628"/>
                  <a:pt x="1395" y="630"/>
                </a:cubicBezTo>
                <a:cubicBezTo>
                  <a:pt x="1395" y="632"/>
                  <a:pt x="1398" y="637"/>
                  <a:pt x="1397" y="639"/>
                </a:cubicBezTo>
                <a:cubicBezTo>
                  <a:pt x="1395" y="640"/>
                  <a:pt x="1392" y="643"/>
                  <a:pt x="1390" y="646"/>
                </a:cubicBezTo>
                <a:cubicBezTo>
                  <a:pt x="1388" y="648"/>
                  <a:pt x="1385" y="658"/>
                  <a:pt x="1384" y="662"/>
                </a:cubicBezTo>
                <a:cubicBezTo>
                  <a:pt x="1382" y="667"/>
                  <a:pt x="1376" y="672"/>
                  <a:pt x="1375" y="676"/>
                </a:cubicBezTo>
                <a:cubicBezTo>
                  <a:pt x="1374" y="679"/>
                  <a:pt x="1372" y="683"/>
                  <a:pt x="1369" y="681"/>
                </a:cubicBezTo>
                <a:cubicBezTo>
                  <a:pt x="1366" y="679"/>
                  <a:pt x="1360" y="676"/>
                  <a:pt x="1359" y="677"/>
                </a:cubicBezTo>
                <a:cubicBezTo>
                  <a:pt x="1357" y="678"/>
                  <a:pt x="1350" y="684"/>
                  <a:pt x="1348" y="684"/>
                </a:cubicBezTo>
                <a:cubicBezTo>
                  <a:pt x="1345" y="684"/>
                  <a:pt x="1346" y="686"/>
                  <a:pt x="1348" y="691"/>
                </a:cubicBezTo>
                <a:cubicBezTo>
                  <a:pt x="1350" y="696"/>
                  <a:pt x="1351" y="700"/>
                  <a:pt x="1350" y="704"/>
                </a:cubicBezTo>
                <a:cubicBezTo>
                  <a:pt x="1349" y="707"/>
                  <a:pt x="1351" y="712"/>
                  <a:pt x="1348" y="714"/>
                </a:cubicBezTo>
                <a:cubicBezTo>
                  <a:pt x="1345" y="715"/>
                  <a:pt x="1341" y="716"/>
                  <a:pt x="1341" y="721"/>
                </a:cubicBezTo>
                <a:cubicBezTo>
                  <a:pt x="1341" y="721"/>
                  <a:pt x="1341" y="721"/>
                  <a:pt x="1341" y="721"/>
                </a:cubicBezTo>
                <a:cubicBezTo>
                  <a:pt x="1345" y="719"/>
                  <a:pt x="1348" y="721"/>
                  <a:pt x="1351" y="718"/>
                </a:cubicBezTo>
                <a:cubicBezTo>
                  <a:pt x="1354" y="716"/>
                  <a:pt x="1354" y="713"/>
                  <a:pt x="1358" y="713"/>
                </a:cubicBezTo>
                <a:cubicBezTo>
                  <a:pt x="1363" y="712"/>
                  <a:pt x="1363" y="714"/>
                  <a:pt x="1366" y="716"/>
                </a:cubicBezTo>
                <a:cubicBezTo>
                  <a:pt x="1370" y="717"/>
                  <a:pt x="1374" y="720"/>
                  <a:pt x="1381" y="716"/>
                </a:cubicBezTo>
                <a:cubicBezTo>
                  <a:pt x="1388" y="713"/>
                  <a:pt x="1395" y="710"/>
                  <a:pt x="1403" y="701"/>
                </a:cubicBezTo>
                <a:cubicBezTo>
                  <a:pt x="1411" y="693"/>
                  <a:pt x="1417" y="686"/>
                  <a:pt x="1420" y="682"/>
                </a:cubicBezTo>
                <a:cubicBezTo>
                  <a:pt x="1423" y="678"/>
                  <a:pt x="1431" y="672"/>
                  <a:pt x="1440" y="659"/>
                </a:cubicBezTo>
                <a:cubicBezTo>
                  <a:pt x="1449" y="646"/>
                  <a:pt x="1457" y="634"/>
                  <a:pt x="1461" y="630"/>
                </a:cubicBezTo>
                <a:cubicBezTo>
                  <a:pt x="1465" y="626"/>
                  <a:pt x="1470" y="614"/>
                  <a:pt x="1471" y="608"/>
                </a:cubicBezTo>
                <a:cubicBezTo>
                  <a:pt x="1472" y="602"/>
                  <a:pt x="1470" y="587"/>
                  <a:pt x="1471" y="583"/>
                </a:cubicBezTo>
                <a:cubicBezTo>
                  <a:pt x="1473" y="578"/>
                  <a:pt x="1482" y="566"/>
                  <a:pt x="1482" y="561"/>
                </a:cubicBezTo>
                <a:cubicBezTo>
                  <a:pt x="1483" y="556"/>
                  <a:pt x="1485" y="553"/>
                  <a:pt x="1483" y="550"/>
                </a:cubicBezTo>
                <a:cubicBezTo>
                  <a:pt x="1480" y="547"/>
                  <a:pt x="1477" y="546"/>
                  <a:pt x="1478" y="545"/>
                </a:cubicBezTo>
                <a:cubicBezTo>
                  <a:pt x="1479" y="544"/>
                  <a:pt x="1483" y="547"/>
                  <a:pt x="1482" y="544"/>
                </a:cubicBezTo>
                <a:cubicBezTo>
                  <a:pt x="1482" y="541"/>
                  <a:pt x="1482" y="540"/>
                  <a:pt x="1480" y="539"/>
                </a:cubicBezTo>
                <a:cubicBezTo>
                  <a:pt x="1478" y="537"/>
                  <a:pt x="1473" y="534"/>
                  <a:pt x="1470" y="530"/>
                </a:cubicBezTo>
                <a:cubicBezTo>
                  <a:pt x="1466" y="526"/>
                  <a:pt x="1469" y="527"/>
                  <a:pt x="1462" y="526"/>
                </a:cubicBezTo>
                <a:cubicBezTo>
                  <a:pt x="1455" y="524"/>
                  <a:pt x="1452" y="521"/>
                  <a:pt x="1451" y="523"/>
                </a:cubicBezTo>
                <a:cubicBezTo>
                  <a:pt x="1449" y="524"/>
                  <a:pt x="1453" y="528"/>
                  <a:pt x="1449" y="528"/>
                </a:cubicBezTo>
                <a:cubicBezTo>
                  <a:pt x="1446" y="528"/>
                  <a:pt x="1445" y="530"/>
                  <a:pt x="1444" y="532"/>
                </a:cubicBezTo>
                <a:cubicBezTo>
                  <a:pt x="1442" y="534"/>
                  <a:pt x="1438" y="537"/>
                  <a:pt x="1436" y="535"/>
                </a:cubicBezTo>
                <a:cubicBezTo>
                  <a:pt x="1433" y="533"/>
                  <a:pt x="1434" y="532"/>
                  <a:pt x="1435" y="531"/>
                </a:cubicBezTo>
                <a:cubicBezTo>
                  <a:pt x="1435" y="529"/>
                  <a:pt x="1433" y="530"/>
                  <a:pt x="1433" y="528"/>
                </a:cubicBezTo>
                <a:cubicBezTo>
                  <a:pt x="1433" y="525"/>
                  <a:pt x="1437" y="523"/>
                  <a:pt x="1436" y="522"/>
                </a:cubicBezTo>
                <a:cubicBezTo>
                  <a:pt x="1435" y="520"/>
                  <a:pt x="1435" y="522"/>
                  <a:pt x="1433" y="522"/>
                </a:cubicBezTo>
                <a:cubicBezTo>
                  <a:pt x="1431" y="522"/>
                  <a:pt x="1428" y="523"/>
                  <a:pt x="1427" y="525"/>
                </a:cubicBezTo>
                <a:cubicBezTo>
                  <a:pt x="1427" y="527"/>
                  <a:pt x="1431" y="529"/>
                  <a:pt x="1427" y="530"/>
                </a:cubicBezTo>
                <a:cubicBezTo>
                  <a:pt x="1423" y="530"/>
                  <a:pt x="1422" y="531"/>
                  <a:pt x="1422" y="528"/>
                </a:cubicBezTo>
                <a:cubicBezTo>
                  <a:pt x="1422" y="526"/>
                  <a:pt x="1425" y="518"/>
                  <a:pt x="1423" y="517"/>
                </a:cubicBezTo>
                <a:cubicBezTo>
                  <a:pt x="1422" y="516"/>
                  <a:pt x="1422" y="516"/>
                  <a:pt x="1422" y="516"/>
                </a:cubicBezTo>
                <a:cubicBezTo>
                  <a:pt x="1422" y="516"/>
                  <a:pt x="1423" y="517"/>
                  <a:pt x="1418" y="517"/>
                </a:cubicBezTo>
                <a:cubicBezTo>
                  <a:pt x="1412" y="517"/>
                  <a:pt x="1411" y="518"/>
                  <a:pt x="1408" y="515"/>
                </a:cubicBezTo>
                <a:cubicBezTo>
                  <a:pt x="1404" y="513"/>
                  <a:pt x="1402" y="512"/>
                  <a:pt x="1405" y="510"/>
                </a:cubicBezTo>
                <a:cubicBezTo>
                  <a:pt x="1408" y="507"/>
                  <a:pt x="1416" y="504"/>
                  <a:pt x="1419" y="500"/>
                </a:cubicBezTo>
                <a:cubicBezTo>
                  <a:pt x="1423" y="495"/>
                  <a:pt x="1439" y="488"/>
                  <a:pt x="1441" y="483"/>
                </a:cubicBezTo>
                <a:cubicBezTo>
                  <a:pt x="1443" y="477"/>
                  <a:pt x="1454" y="469"/>
                  <a:pt x="1463" y="464"/>
                </a:cubicBezTo>
                <a:cubicBezTo>
                  <a:pt x="1472" y="458"/>
                  <a:pt x="1469" y="457"/>
                  <a:pt x="1473" y="452"/>
                </a:cubicBezTo>
                <a:cubicBezTo>
                  <a:pt x="1477" y="447"/>
                  <a:pt x="1487" y="443"/>
                  <a:pt x="1491" y="438"/>
                </a:cubicBezTo>
                <a:cubicBezTo>
                  <a:pt x="1495" y="434"/>
                  <a:pt x="1500" y="429"/>
                  <a:pt x="1505" y="428"/>
                </a:cubicBezTo>
                <a:cubicBezTo>
                  <a:pt x="1509" y="427"/>
                  <a:pt x="1515" y="426"/>
                  <a:pt x="1525" y="425"/>
                </a:cubicBezTo>
                <a:cubicBezTo>
                  <a:pt x="1535" y="425"/>
                  <a:pt x="1541" y="425"/>
                  <a:pt x="1542" y="427"/>
                </a:cubicBezTo>
                <a:cubicBezTo>
                  <a:pt x="1544" y="430"/>
                  <a:pt x="1544" y="431"/>
                  <a:pt x="1547" y="430"/>
                </a:cubicBezTo>
                <a:cubicBezTo>
                  <a:pt x="1550" y="428"/>
                  <a:pt x="1557" y="426"/>
                  <a:pt x="1559" y="426"/>
                </a:cubicBezTo>
                <a:cubicBezTo>
                  <a:pt x="1560" y="427"/>
                  <a:pt x="1562" y="429"/>
                  <a:pt x="1564" y="429"/>
                </a:cubicBezTo>
                <a:cubicBezTo>
                  <a:pt x="1566" y="429"/>
                  <a:pt x="1571" y="428"/>
                  <a:pt x="1572" y="427"/>
                </a:cubicBezTo>
                <a:cubicBezTo>
                  <a:pt x="1574" y="426"/>
                  <a:pt x="1574" y="429"/>
                  <a:pt x="1577" y="429"/>
                </a:cubicBezTo>
                <a:cubicBezTo>
                  <a:pt x="1581" y="429"/>
                  <a:pt x="1583" y="429"/>
                  <a:pt x="1583" y="427"/>
                </a:cubicBezTo>
                <a:cubicBezTo>
                  <a:pt x="1583" y="425"/>
                  <a:pt x="1584" y="423"/>
                  <a:pt x="1587" y="422"/>
                </a:cubicBezTo>
                <a:cubicBezTo>
                  <a:pt x="1591" y="420"/>
                  <a:pt x="1600" y="420"/>
                  <a:pt x="1603" y="422"/>
                </a:cubicBezTo>
                <a:cubicBezTo>
                  <a:pt x="1606" y="424"/>
                  <a:pt x="1609" y="427"/>
                  <a:pt x="1610" y="426"/>
                </a:cubicBezTo>
                <a:cubicBezTo>
                  <a:pt x="1612" y="424"/>
                  <a:pt x="1618" y="426"/>
                  <a:pt x="1620" y="428"/>
                </a:cubicBezTo>
                <a:cubicBezTo>
                  <a:pt x="1623" y="430"/>
                  <a:pt x="1625" y="432"/>
                  <a:pt x="1623" y="432"/>
                </a:cubicBezTo>
                <a:cubicBezTo>
                  <a:pt x="1621" y="432"/>
                  <a:pt x="1616" y="431"/>
                  <a:pt x="1616" y="433"/>
                </a:cubicBezTo>
                <a:cubicBezTo>
                  <a:pt x="1615" y="434"/>
                  <a:pt x="1612" y="436"/>
                  <a:pt x="1618" y="436"/>
                </a:cubicBezTo>
                <a:cubicBezTo>
                  <a:pt x="1624" y="436"/>
                  <a:pt x="1626" y="435"/>
                  <a:pt x="1628" y="435"/>
                </a:cubicBezTo>
                <a:cubicBezTo>
                  <a:pt x="1631" y="435"/>
                  <a:pt x="1632" y="436"/>
                  <a:pt x="1636" y="435"/>
                </a:cubicBezTo>
                <a:cubicBezTo>
                  <a:pt x="1640" y="434"/>
                  <a:pt x="1640" y="431"/>
                  <a:pt x="1643" y="431"/>
                </a:cubicBezTo>
                <a:cubicBezTo>
                  <a:pt x="1647" y="431"/>
                  <a:pt x="1648" y="434"/>
                  <a:pt x="1651" y="434"/>
                </a:cubicBezTo>
                <a:cubicBezTo>
                  <a:pt x="1654" y="434"/>
                  <a:pt x="1664" y="432"/>
                  <a:pt x="1665" y="430"/>
                </a:cubicBezTo>
                <a:cubicBezTo>
                  <a:pt x="1667" y="429"/>
                  <a:pt x="1668" y="428"/>
                  <a:pt x="1663" y="427"/>
                </a:cubicBezTo>
                <a:cubicBezTo>
                  <a:pt x="1658" y="425"/>
                  <a:pt x="1653" y="427"/>
                  <a:pt x="1654" y="424"/>
                </a:cubicBezTo>
                <a:cubicBezTo>
                  <a:pt x="1655" y="420"/>
                  <a:pt x="1654" y="418"/>
                  <a:pt x="1658" y="414"/>
                </a:cubicBezTo>
                <a:cubicBezTo>
                  <a:pt x="1662" y="410"/>
                  <a:pt x="1661" y="407"/>
                  <a:pt x="1665" y="406"/>
                </a:cubicBezTo>
                <a:cubicBezTo>
                  <a:pt x="1669" y="405"/>
                  <a:pt x="1673" y="399"/>
                  <a:pt x="1678" y="396"/>
                </a:cubicBezTo>
                <a:cubicBezTo>
                  <a:pt x="1682" y="393"/>
                  <a:pt x="1684" y="394"/>
                  <a:pt x="1686" y="390"/>
                </a:cubicBezTo>
                <a:cubicBezTo>
                  <a:pt x="1687" y="386"/>
                  <a:pt x="1687" y="384"/>
                  <a:pt x="1692" y="382"/>
                </a:cubicBezTo>
                <a:cubicBezTo>
                  <a:pt x="1697" y="380"/>
                  <a:pt x="1700" y="381"/>
                  <a:pt x="1705" y="380"/>
                </a:cubicBezTo>
                <a:cubicBezTo>
                  <a:pt x="1710" y="380"/>
                  <a:pt x="1717" y="376"/>
                  <a:pt x="1720" y="378"/>
                </a:cubicBezTo>
                <a:cubicBezTo>
                  <a:pt x="1723" y="381"/>
                  <a:pt x="1723" y="383"/>
                  <a:pt x="1725" y="382"/>
                </a:cubicBezTo>
                <a:cubicBezTo>
                  <a:pt x="1726" y="382"/>
                  <a:pt x="1731" y="378"/>
                  <a:pt x="1733" y="378"/>
                </a:cubicBezTo>
                <a:cubicBezTo>
                  <a:pt x="1734" y="378"/>
                  <a:pt x="1735" y="379"/>
                  <a:pt x="1734" y="382"/>
                </a:cubicBezTo>
                <a:cubicBezTo>
                  <a:pt x="1732" y="384"/>
                  <a:pt x="1729" y="387"/>
                  <a:pt x="1729" y="391"/>
                </a:cubicBezTo>
                <a:cubicBezTo>
                  <a:pt x="1729" y="394"/>
                  <a:pt x="1727" y="394"/>
                  <a:pt x="1730" y="394"/>
                </a:cubicBezTo>
                <a:cubicBezTo>
                  <a:pt x="1733" y="395"/>
                  <a:pt x="1737" y="393"/>
                  <a:pt x="1736" y="395"/>
                </a:cubicBezTo>
                <a:cubicBezTo>
                  <a:pt x="1735" y="397"/>
                  <a:pt x="1730" y="402"/>
                  <a:pt x="1732" y="401"/>
                </a:cubicBezTo>
                <a:cubicBezTo>
                  <a:pt x="1735" y="401"/>
                  <a:pt x="1737" y="401"/>
                  <a:pt x="1742" y="396"/>
                </a:cubicBezTo>
                <a:cubicBezTo>
                  <a:pt x="1748" y="392"/>
                  <a:pt x="1757" y="383"/>
                  <a:pt x="1761" y="383"/>
                </a:cubicBezTo>
                <a:cubicBezTo>
                  <a:pt x="1765" y="382"/>
                  <a:pt x="1769" y="384"/>
                  <a:pt x="1770" y="383"/>
                </a:cubicBezTo>
                <a:cubicBezTo>
                  <a:pt x="1771" y="381"/>
                  <a:pt x="1769" y="378"/>
                  <a:pt x="1770" y="376"/>
                </a:cubicBezTo>
                <a:cubicBezTo>
                  <a:pt x="1771" y="375"/>
                  <a:pt x="1769" y="372"/>
                  <a:pt x="1772" y="369"/>
                </a:cubicBezTo>
                <a:cubicBezTo>
                  <a:pt x="1775" y="366"/>
                  <a:pt x="1772" y="366"/>
                  <a:pt x="1778" y="364"/>
                </a:cubicBezTo>
                <a:cubicBezTo>
                  <a:pt x="1784" y="363"/>
                  <a:pt x="1786" y="361"/>
                  <a:pt x="1788" y="362"/>
                </a:cubicBezTo>
                <a:cubicBezTo>
                  <a:pt x="1791" y="363"/>
                  <a:pt x="1793" y="365"/>
                  <a:pt x="1797" y="365"/>
                </a:cubicBezTo>
                <a:cubicBezTo>
                  <a:pt x="1801" y="365"/>
                  <a:pt x="1799" y="365"/>
                  <a:pt x="1793" y="367"/>
                </a:cubicBezTo>
                <a:cubicBezTo>
                  <a:pt x="1786" y="368"/>
                  <a:pt x="1784" y="370"/>
                  <a:pt x="1784" y="373"/>
                </a:cubicBezTo>
                <a:cubicBezTo>
                  <a:pt x="1783" y="377"/>
                  <a:pt x="1784" y="382"/>
                  <a:pt x="1782" y="383"/>
                </a:cubicBezTo>
                <a:cubicBezTo>
                  <a:pt x="1781" y="383"/>
                  <a:pt x="1780" y="384"/>
                  <a:pt x="1781" y="386"/>
                </a:cubicBezTo>
                <a:cubicBezTo>
                  <a:pt x="1781" y="388"/>
                  <a:pt x="1784" y="387"/>
                  <a:pt x="1782" y="390"/>
                </a:cubicBezTo>
                <a:cubicBezTo>
                  <a:pt x="1780" y="393"/>
                  <a:pt x="1775" y="395"/>
                  <a:pt x="1776" y="396"/>
                </a:cubicBezTo>
                <a:cubicBezTo>
                  <a:pt x="1777" y="397"/>
                  <a:pt x="1780" y="397"/>
                  <a:pt x="1772" y="399"/>
                </a:cubicBezTo>
                <a:cubicBezTo>
                  <a:pt x="1764" y="402"/>
                  <a:pt x="1759" y="407"/>
                  <a:pt x="1757" y="408"/>
                </a:cubicBezTo>
                <a:cubicBezTo>
                  <a:pt x="1755" y="409"/>
                  <a:pt x="1755" y="410"/>
                  <a:pt x="1752" y="413"/>
                </a:cubicBezTo>
                <a:cubicBezTo>
                  <a:pt x="1749" y="415"/>
                  <a:pt x="1746" y="419"/>
                  <a:pt x="1742" y="422"/>
                </a:cubicBezTo>
                <a:cubicBezTo>
                  <a:pt x="1739" y="424"/>
                  <a:pt x="1740" y="421"/>
                  <a:pt x="1736" y="425"/>
                </a:cubicBezTo>
                <a:cubicBezTo>
                  <a:pt x="1732" y="429"/>
                  <a:pt x="1730" y="429"/>
                  <a:pt x="1728" y="433"/>
                </a:cubicBezTo>
                <a:cubicBezTo>
                  <a:pt x="1725" y="436"/>
                  <a:pt x="1722" y="442"/>
                  <a:pt x="1715" y="447"/>
                </a:cubicBezTo>
                <a:cubicBezTo>
                  <a:pt x="1708" y="452"/>
                  <a:pt x="1706" y="455"/>
                  <a:pt x="1701" y="456"/>
                </a:cubicBezTo>
                <a:cubicBezTo>
                  <a:pt x="1696" y="456"/>
                  <a:pt x="1695" y="458"/>
                  <a:pt x="1693" y="458"/>
                </a:cubicBezTo>
                <a:cubicBezTo>
                  <a:pt x="1690" y="458"/>
                  <a:pt x="1688" y="456"/>
                  <a:pt x="1688" y="458"/>
                </a:cubicBezTo>
                <a:cubicBezTo>
                  <a:pt x="1687" y="460"/>
                  <a:pt x="1689" y="468"/>
                  <a:pt x="1686" y="471"/>
                </a:cubicBezTo>
                <a:cubicBezTo>
                  <a:pt x="1683" y="474"/>
                  <a:pt x="1676" y="478"/>
                  <a:pt x="1674" y="483"/>
                </a:cubicBezTo>
                <a:cubicBezTo>
                  <a:pt x="1672" y="487"/>
                  <a:pt x="1669" y="501"/>
                  <a:pt x="1672" y="510"/>
                </a:cubicBezTo>
                <a:cubicBezTo>
                  <a:pt x="1675" y="519"/>
                  <a:pt x="1676" y="540"/>
                  <a:pt x="1677" y="546"/>
                </a:cubicBezTo>
                <a:cubicBezTo>
                  <a:pt x="1678" y="552"/>
                  <a:pt x="1682" y="555"/>
                  <a:pt x="1683" y="559"/>
                </a:cubicBezTo>
                <a:cubicBezTo>
                  <a:pt x="1683" y="563"/>
                  <a:pt x="1684" y="571"/>
                  <a:pt x="1684" y="574"/>
                </a:cubicBezTo>
                <a:cubicBezTo>
                  <a:pt x="1684" y="576"/>
                  <a:pt x="1686" y="573"/>
                  <a:pt x="1686" y="577"/>
                </a:cubicBezTo>
                <a:cubicBezTo>
                  <a:pt x="1686" y="580"/>
                  <a:pt x="1684" y="585"/>
                  <a:pt x="1686" y="583"/>
                </a:cubicBezTo>
                <a:cubicBezTo>
                  <a:pt x="1689" y="581"/>
                  <a:pt x="1698" y="572"/>
                  <a:pt x="1703" y="568"/>
                </a:cubicBezTo>
                <a:cubicBezTo>
                  <a:pt x="1707" y="564"/>
                  <a:pt x="1707" y="560"/>
                  <a:pt x="1709" y="555"/>
                </a:cubicBezTo>
                <a:cubicBezTo>
                  <a:pt x="1711" y="550"/>
                  <a:pt x="1709" y="549"/>
                  <a:pt x="1715" y="547"/>
                </a:cubicBezTo>
                <a:cubicBezTo>
                  <a:pt x="1720" y="544"/>
                  <a:pt x="1724" y="541"/>
                  <a:pt x="1726" y="543"/>
                </a:cubicBezTo>
                <a:cubicBezTo>
                  <a:pt x="1729" y="544"/>
                  <a:pt x="1730" y="545"/>
                  <a:pt x="1730" y="542"/>
                </a:cubicBezTo>
                <a:cubicBezTo>
                  <a:pt x="1730" y="540"/>
                  <a:pt x="1724" y="533"/>
                  <a:pt x="1728" y="527"/>
                </a:cubicBezTo>
                <a:cubicBezTo>
                  <a:pt x="1732" y="521"/>
                  <a:pt x="1736" y="518"/>
                  <a:pt x="1741" y="518"/>
                </a:cubicBezTo>
                <a:cubicBezTo>
                  <a:pt x="1747" y="518"/>
                  <a:pt x="1751" y="519"/>
                  <a:pt x="1754" y="517"/>
                </a:cubicBezTo>
                <a:cubicBezTo>
                  <a:pt x="1758" y="515"/>
                  <a:pt x="1761" y="516"/>
                  <a:pt x="1758" y="512"/>
                </a:cubicBezTo>
                <a:cubicBezTo>
                  <a:pt x="1755" y="508"/>
                  <a:pt x="1752" y="506"/>
                  <a:pt x="1752" y="502"/>
                </a:cubicBezTo>
                <a:cubicBezTo>
                  <a:pt x="1752" y="498"/>
                  <a:pt x="1756" y="493"/>
                  <a:pt x="1759" y="491"/>
                </a:cubicBezTo>
                <a:cubicBezTo>
                  <a:pt x="1762" y="488"/>
                  <a:pt x="1763" y="487"/>
                  <a:pt x="1765" y="489"/>
                </a:cubicBezTo>
                <a:cubicBezTo>
                  <a:pt x="1767" y="490"/>
                  <a:pt x="1769" y="491"/>
                  <a:pt x="1771" y="490"/>
                </a:cubicBezTo>
                <a:cubicBezTo>
                  <a:pt x="1772" y="489"/>
                  <a:pt x="1773" y="487"/>
                  <a:pt x="1773" y="483"/>
                </a:cubicBezTo>
                <a:cubicBezTo>
                  <a:pt x="1772" y="479"/>
                  <a:pt x="1769" y="480"/>
                  <a:pt x="1767" y="477"/>
                </a:cubicBezTo>
                <a:cubicBezTo>
                  <a:pt x="1765" y="473"/>
                  <a:pt x="1765" y="467"/>
                  <a:pt x="1768" y="465"/>
                </a:cubicBezTo>
                <a:cubicBezTo>
                  <a:pt x="1771" y="463"/>
                  <a:pt x="1774" y="461"/>
                  <a:pt x="1772" y="460"/>
                </a:cubicBezTo>
                <a:cubicBezTo>
                  <a:pt x="1771" y="458"/>
                  <a:pt x="1767" y="454"/>
                  <a:pt x="1765" y="454"/>
                </a:cubicBezTo>
                <a:cubicBezTo>
                  <a:pt x="1764" y="455"/>
                  <a:pt x="1764" y="458"/>
                  <a:pt x="1762" y="458"/>
                </a:cubicBezTo>
                <a:cubicBezTo>
                  <a:pt x="1759" y="458"/>
                  <a:pt x="1756" y="456"/>
                  <a:pt x="1756" y="454"/>
                </a:cubicBezTo>
                <a:cubicBezTo>
                  <a:pt x="1756" y="451"/>
                  <a:pt x="1760" y="443"/>
                  <a:pt x="1763" y="440"/>
                </a:cubicBezTo>
                <a:cubicBezTo>
                  <a:pt x="1767" y="437"/>
                  <a:pt x="1769" y="437"/>
                  <a:pt x="1770" y="432"/>
                </a:cubicBezTo>
                <a:cubicBezTo>
                  <a:pt x="1772" y="428"/>
                  <a:pt x="1774" y="422"/>
                  <a:pt x="1776" y="419"/>
                </a:cubicBezTo>
                <a:cubicBezTo>
                  <a:pt x="1778" y="417"/>
                  <a:pt x="1781" y="412"/>
                  <a:pt x="1782" y="415"/>
                </a:cubicBezTo>
                <a:cubicBezTo>
                  <a:pt x="1784" y="417"/>
                  <a:pt x="1784" y="418"/>
                  <a:pt x="1786" y="416"/>
                </a:cubicBezTo>
                <a:cubicBezTo>
                  <a:pt x="1788" y="415"/>
                  <a:pt x="1788" y="412"/>
                  <a:pt x="1791" y="414"/>
                </a:cubicBezTo>
                <a:cubicBezTo>
                  <a:pt x="1794" y="417"/>
                  <a:pt x="1794" y="418"/>
                  <a:pt x="1796" y="417"/>
                </a:cubicBezTo>
                <a:cubicBezTo>
                  <a:pt x="1798" y="416"/>
                  <a:pt x="1802" y="411"/>
                  <a:pt x="1806" y="409"/>
                </a:cubicBezTo>
                <a:cubicBezTo>
                  <a:pt x="1810" y="407"/>
                  <a:pt x="1814" y="406"/>
                  <a:pt x="1813" y="409"/>
                </a:cubicBezTo>
                <a:cubicBezTo>
                  <a:pt x="1812" y="411"/>
                  <a:pt x="1810" y="420"/>
                  <a:pt x="1812" y="418"/>
                </a:cubicBezTo>
                <a:cubicBezTo>
                  <a:pt x="1814" y="417"/>
                  <a:pt x="1823" y="410"/>
                  <a:pt x="1826" y="409"/>
                </a:cubicBezTo>
                <a:cubicBezTo>
                  <a:pt x="1829" y="407"/>
                  <a:pt x="1835" y="405"/>
                  <a:pt x="1839" y="404"/>
                </a:cubicBezTo>
                <a:cubicBezTo>
                  <a:pt x="1843" y="404"/>
                  <a:pt x="1852" y="404"/>
                  <a:pt x="1854" y="405"/>
                </a:cubicBezTo>
                <a:cubicBezTo>
                  <a:pt x="1857" y="407"/>
                  <a:pt x="1862" y="415"/>
                  <a:pt x="1865" y="415"/>
                </a:cubicBezTo>
                <a:cubicBezTo>
                  <a:pt x="1867" y="416"/>
                  <a:pt x="1867" y="413"/>
                  <a:pt x="1869" y="410"/>
                </a:cubicBezTo>
                <a:cubicBezTo>
                  <a:pt x="1871" y="408"/>
                  <a:pt x="1881" y="403"/>
                  <a:pt x="1886" y="398"/>
                </a:cubicBezTo>
                <a:cubicBezTo>
                  <a:pt x="1891" y="393"/>
                  <a:pt x="1898" y="390"/>
                  <a:pt x="1903" y="388"/>
                </a:cubicBezTo>
                <a:cubicBezTo>
                  <a:pt x="1909" y="385"/>
                  <a:pt x="1934" y="374"/>
                  <a:pt x="1942" y="371"/>
                </a:cubicBezTo>
                <a:cubicBezTo>
                  <a:pt x="1950" y="367"/>
                  <a:pt x="1956" y="364"/>
                  <a:pt x="1955" y="362"/>
                </a:cubicBezTo>
                <a:cubicBezTo>
                  <a:pt x="1954" y="360"/>
                  <a:pt x="1956" y="360"/>
                  <a:pt x="1958" y="361"/>
                </a:cubicBezTo>
                <a:cubicBezTo>
                  <a:pt x="1959" y="362"/>
                  <a:pt x="1960" y="365"/>
                  <a:pt x="1963" y="365"/>
                </a:cubicBezTo>
                <a:cubicBezTo>
                  <a:pt x="1966" y="365"/>
                  <a:pt x="1973" y="366"/>
                  <a:pt x="1977" y="368"/>
                </a:cubicBezTo>
                <a:cubicBezTo>
                  <a:pt x="1980" y="370"/>
                  <a:pt x="1982" y="371"/>
                  <a:pt x="1983" y="369"/>
                </a:cubicBezTo>
                <a:cubicBezTo>
                  <a:pt x="1984" y="368"/>
                  <a:pt x="1990" y="362"/>
                  <a:pt x="1988" y="360"/>
                </a:cubicBezTo>
                <a:cubicBezTo>
                  <a:pt x="1986" y="358"/>
                  <a:pt x="1987" y="356"/>
                  <a:pt x="1985" y="353"/>
                </a:cubicBezTo>
                <a:cubicBezTo>
                  <a:pt x="1984" y="351"/>
                  <a:pt x="1981" y="348"/>
                  <a:pt x="1977" y="346"/>
                </a:cubicBezTo>
                <a:cubicBezTo>
                  <a:pt x="1974" y="345"/>
                  <a:pt x="1977" y="343"/>
                  <a:pt x="1977" y="342"/>
                </a:cubicBezTo>
                <a:cubicBezTo>
                  <a:pt x="1977" y="340"/>
                  <a:pt x="1976" y="333"/>
                  <a:pt x="1974" y="331"/>
                </a:cubicBezTo>
                <a:cubicBezTo>
                  <a:pt x="1971" y="329"/>
                  <a:pt x="1972" y="333"/>
                  <a:pt x="1969" y="331"/>
                </a:cubicBezTo>
                <a:cubicBezTo>
                  <a:pt x="1965" y="329"/>
                  <a:pt x="1961" y="326"/>
                  <a:pt x="1961" y="324"/>
                </a:cubicBezTo>
                <a:cubicBezTo>
                  <a:pt x="1960" y="321"/>
                  <a:pt x="1961" y="320"/>
                  <a:pt x="1959" y="320"/>
                </a:cubicBezTo>
                <a:cubicBezTo>
                  <a:pt x="1957" y="320"/>
                  <a:pt x="1957" y="320"/>
                  <a:pt x="1954" y="321"/>
                </a:cubicBezTo>
                <a:cubicBezTo>
                  <a:pt x="1952" y="322"/>
                  <a:pt x="1948" y="322"/>
                  <a:pt x="1947" y="321"/>
                </a:cubicBezTo>
                <a:cubicBezTo>
                  <a:pt x="1945" y="319"/>
                  <a:pt x="1941" y="317"/>
                  <a:pt x="1944" y="317"/>
                </a:cubicBezTo>
                <a:cubicBezTo>
                  <a:pt x="1948" y="316"/>
                  <a:pt x="1956" y="318"/>
                  <a:pt x="1953" y="317"/>
                </a:cubicBezTo>
                <a:cubicBezTo>
                  <a:pt x="1949" y="315"/>
                  <a:pt x="1944" y="315"/>
                  <a:pt x="1947" y="314"/>
                </a:cubicBezTo>
                <a:cubicBezTo>
                  <a:pt x="1950" y="313"/>
                  <a:pt x="1955" y="313"/>
                  <a:pt x="1959" y="314"/>
                </a:cubicBezTo>
                <a:cubicBezTo>
                  <a:pt x="1963" y="316"/>
                  <a:pt x="1964" y="319"/>
                  <a:pt x="1967" y="319"/>
                </a:cubicBezTo>
                <a:cubicBezTo>
                  <a:pt x="1970" y="320"/>
                  <a:pt x="1972" y="322"/>
                  <a:pt x="1979" y="319"/>
                </a:cubicBezTo>
                <a:cubicBezTo>
                  <a:pt x="1986" y="316"/>
                  <a:pt x="2000" y="313"/>
                  <a:pt x="1998" y="311"/>
                </a:cubicBezTo>
                <a:cubicBezTo>
                  <a:pt x="1995" y="310"/>
                  <a:pt x="1992" y="309"/>
                  <a:pt x="1995" y="307"/>
                </a:cubicBezTo>
                <a:cubicBezTo>
                  <a:pt x="1998" y="306"/>
                  <a:pt x="2004" y="305"/>
                  <a:pt x="2003" y="303"/>
                </a:cubicBezTo>
                <a:cubicBezTo>
                  <a:pt x="2003" y="301"/>
                  <a:pt x="1998" y="296"/>
                  <a:pt x="1998" y="294"/>
                </a:cubicBezTo>
                <a:cubicBezTo>
                  <a:pt x="1998" y="292"/>
                  <a:pt x="2004" y="289"/>
                  <a:pt x="2005" y="287"/>
                </a:cubicBezTo>
                <a:cubicBezTo>
                  <a:pt x="2005" y="285"/>
                  <a:pt x="2006" y="288"/>
                  <a:pt x="2009" y="287"/>
                </a:cubicBezTo>
                <a:cubicBezTo>
                  <a:pt x="2012" y="287"/>
                  <a:pt x="2019" y="286"/>
                  <a:pt x="2016" y="288"/>
                </a:cubicBezTo>
                <a:cubicBezTo>
                  <a:pt x="2012" y="290"/>
                  <a:pt x="2008" y="292"/>
                  <a:pt x="2010" y="294"/>
                </a:cubicBezTo>
                <a:cubicBezTo>
                  <a:pt x="2012" y="296"/>
                  <a:pt x="2015" y="299"/>
                  <a:pt x="2015" y="301"/>
                </a:cubicBezTo>
                <a:cubicBezTo>
                  <a:pt x="2014" y="303"/>
                  <a:pt x="2013" y="305"/>
                  <a:pt x="2017" y="304"/>
                </a:cubicBezTo>
                <a:cubicBezTo>
                  <a:pt x="2021" y="303"/>
                  <a:pt x="2028" y="301"/>
                  <a:pt x="2033" y="301"/>
                </a:cubicBezTo>
                <a:cubicBezTo>
                  <a:pt x="2038" y="302"/>
                  <a:pt x="2046" y="303"/>
                  <a:pt x="2049" y="308"/>
                </a:cubicBezTo>
                <a:cubicBezTo>
                  <a:pt x="2052" y="312"/>
                  <a:pt x="2047" y="312"/>
                  <a:pt x="2055" y="316"/>
                </a:cubicBezTo>
                <a:cubicBezTo>
                  <a:pt x="2063" y="320"/>
                  <a:pt x="2071" y="321"/>
                  <a:pt x="2072" y="324"/>
                </a:cubicBezTo>
                <a:cubicBezTo>
                  <a:pt x="2074" y="326"/>
                  <a:pt x="2075" y="327"/>
                  <a:pt x="2078" y="327"/>
                </a:cubicBezTo>
                <a:cubicBezTo>
                  <a:pt x="2081" y="328"/>
                  <a:pt x="2082" y="328"/>
                  <a:pt x="2083" y="325"/>
                </a:cubicBezTo>
                <a:cubicBezTo>
                  <a:pt x="2083" y="325"/>
                  <a:pt x="2083" y="325"/>
                  <a:pt x="2083" y="325"/>
                </a:cubicBezTo>
                <a:cubicBezTo>
                  <a:pt x="2083" y="325"/>
                  <a:pt x="2083" y="327"/>
                  <a:pt x="2084" y="328"/>
                </a:cubicBezTo>
                <a:cubicBezTo>
                  <a:pt x="2085" y="329"/>
                  <a:pt x="2085" y="329"/>
                  <a:pt x="2089" y="328"/>
                </a:cubicBezTo>
                <a:cubicBezTo>
                  <a:pt x="2092" y="326"/>
                  <a:pt x="2098" y="328"/>
                  <a:pt x="2095" y="326"/>
                </a:cubicBezTo>
                <a:cubicBezTo>
                  <a:pt x="2092" y="323"/>
                  <a:pt x="2087" y="321"/>
                  <a:pt x="2087" y="319"/>
                </a:cubicBezTo>
                <a:cubicBezTo>
                  <a:pt x="2088" y="317"/>
                  <a:pt x="2092" y="317"/>
                  <a:pt x="2093" y="318"/>
                </a:cubicBezTo>
                <a:cubicBezTo>
                  <a:pt x="2093" y="319"/>
                  <a:pt x="2096" y="321"/>
                  <a:pt x="2096" y="320"/>
                </a:cubicBezTo>
                <a:cubicBezTo>
                  <a:pt x="2096" y="318"/>
                  <a:pt x="2092" y="317"/>
                  <a:pt x="2094" y="316"/>
                </a:cubicBezTo>
                <a:cubicBezTo>
                  <a:pt x="2096" y="314"/>
                  <a:pt x="2097" y="310"/>
                  <a:pt x="2096" y="307"/>
                </a:cubicBezTo>
                <a:cubicBezTo>
                  <a:pt x="2096" y="304"/>
                  <a:pt x="2095" y="302"/>
                  <a:pt x="2093" y="301"/>
                </a:cubicBezTo>
                <a:cubicBezTo>
                  <a:pt x="2091" y="299"/>
                  <a:pt x="2091" y="297"/>
                  <a:pt x="2094" y="299"/>
                </a:cubicBezTo>
                <a:cubicBezTo>
                  <a:pt x="2096" y="300"/>
                  <a:pt x="2101" y="302"/>
                  <a:pt x="2103" y="302"/>
                </a:cubicBezTo>
                <a:cubicBezTo>
                  <a:pt x="2106" y="303"/>
                  <a:pt x="2114" y="304"/>
                  <a:pt x="2112" y="302"/>
                </a:cubicBezTo>
                <a:cubicBezTo>
                  <a:pt x="2109" y="300"/>
                  <a:pt x="2107" y="299"/>
                  <a:pt x="2109" y="299"/>
                </a:cubicBezTo>
                <a:cubicBezTo>
                  <a:pt x="2110" y="299"/>
                  <a:pt x="2109" y="300"/>
                  <a:pt x="2114" y="300"/>
                </a:cubicBezTo>
                <a:cubicBezTo>
                  <a:pt x="2119" y="301"/>
                  <a:pt x="2119" y="298"/>
                  <a:pt x="2120" y="295"/>
                </a:cubicBezTo>
                <a:cubicBezTo>
                  <a:pt x="2122" y="293"/>
                  <a:pt x="2123" y="291"/>
                  <a:pt x="2126" y="292"/>
                </a:cubicBezTo>
                <a:cubicBezTo>
                  <a:pt x="2128" y="292"/>
                  <a:pt x="2133" y="293"/>
                  <a:pt x="2129" y="290"/>
                </a:cubicBezTo>
                <a:close/>
                <a:moveTo>
                  <a:pt x="1067" y="504"/>
                </a:moveTo>
                <a:cubicBezTo>
                  <a:pt x="1066" y="508"/>
                  <a:pt x="1066" y="515"/>
                  <a:pt x="1064" y="525"/>
                </a:cubicBezTo>
                <a:cubicBezTo>
                  <a:pt x="1061" y="534"/>
                  <a:pt x="1056" y="531"/>
                  <a:pt x="1053" y="534"/>
                </a:cubicBezTo>
                <a:cubicBezTo>
                  <a:pt x="1049" y="536"/>
                  <a:pt x="1053" y="535"/>
                  <a:pt x="1057" y="536"/>
                </a:cubicBezTo>
                <a:cubicBezTo>
                  <a:pt x="1062" y="537"/>
                  <a:pt x="1056" y="538"/>
                  <a:pt x="1052" y="541"/>
                </a:cubicBezTo>
                <a:cubicBezTo>
                  <a:pt x="1047" y="544"/>
                  <a:pt x="1043" y="547"/>
                  <a:pt x="1036" y="551"/>
                </a:cubicBezTo>
                <a:cubicBezTo>
                  <a:pt x="1030" y="556"/>
                  <a:pt x="1027" y="556"/>
                  <a:pt x="1023" y="558"/>
                </a:cubicBezTo>
                <a:cubicBezTo>
                  <a:pt x="1019" y="560"/>
                  <a:pt x="1018" y="565"/>
                  <a:pt x="1016" y="568"/>
                </a:cubicBezTo>
                <a:cubicBezTo>
                  <a:pt x="1013" y="571"/>
                  <a:pt x="1000" y="572"/>
                  <a:pt x="995" y="572"/>
                </a:cubicBezTo>
                <a:cubicBezTo>
                  <a:pt x="990" y="571"/>
                  <a:pt x="991" y="566"/>
                  <a:pt x="996" y="567"/>
                </a:cubicBezTo>
                <a:cubicBezTo>
                  <a:pt x="1000" y="567"/>
                  <a:pt x="1007" y="563"/>
                  <a:pt x="1009" y="562"/>
                </a:cubicBezTo>
                <a:cubicBezTo>
                  <a:pt x="1012" y="560"/>
                  <a:pt x="1013" y="559"/>
                  <a:pt x="1018" y="555"/>
                </a:cubicBezTo>
                <a:cubicBezTo>
                  <a:pt x="1023" y="551"/>
                  <a:pt x="1022" y="552"/>
                  <a:pt x="1027" y="548"/>
                </a:cubicBezTo>
                <a:cubicBezTo>
                  <a:pt x="1032" y="544"/>
                  <a:pt x="1036" y="542"/>
                  <a:pt x="1038" y="540"/>
                </a:cubicBezTo>
                <a:cubicBezTo>
                  <a:pt x="1041" y="538"/>
                  <a:pt x="1039" y="538"/>
                  <a:pt x="1040" y="536"/>
                </a:cubicBezTo>
                <a:cubicBezTo>
                  <a:pt x="1041" y="534"/>
                  <a:pt x="1050" y="523"/>
                  <a:pt x="1053" y="519"/>
                </a:cubicBezTo>
                <a:cubicBezTo>
                  <a:pt x="1056" y="515"/>
                  <a:pt x="1060" y="503"/>
                  <a:pt x="1060" y="501"/>
                </a:cubicBezTo>
                <a:cubicBezTo>
                  <a:pt x="1060" y="498"/>
                  <a:pt x="1065" y="496"/>
                  <a:pt x="1068" y="495"/>
                </a:cubicBezTo>
                <a:cubicBezTo>
                  <a:pt x="1069" y="494"/>
                  <a:pt x="1068" y="501"/>
                  <a:pt x="1067" y="5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7" name="Freeform 815"/>
          <p:cNvSpPr>
            <a:spLocks/>
          </p:cNvSpPr>
          <p:nvPr/>
        </p:nvSpPr>
        <p:spPr bwMode="auto">
          <a:xfrm>
            <a:off x="2844312" y="2539993"/>
            <a:ext cx="51289" cy="155366"/>
          </a:xfrm>
          <a:custGeom>
            <a:avLst/>
            <a:gdLst>
              <a:gd name="T0" fmla="*/ 2147483647 w 38"/>
              <a:gd name="T1" fmla="*/ 2147483647 h 84"/>
              <a:gd name="T2" fmla="*/ 2147483647 w 38"/>
              <a:gd name="T3" fmla="*/ 2147483647 h 84"/>
              <a:gd name="T4" fmla="*/ 2147483647 w 38"/>
              <a:gd name="T5" fmla="*/ 2147483647 h 84"/>
              <a:gd name="T6" fmla="*/ 2147483647 w 38"/>
              <a:gd name="T7" fmla="*/ 2147483647 h 84"/>
              <a:gd name="T8" fmla="*/ 2147483647 w 38"/>
              <a:gd name="T9" fmla="*/ 2147483647 h 84"/>
              <a:gd name="T10" fmla="*/ 2147483647 w 38"/>
              <a:gd name="T11" fmla="*/ 2147483647 h 84"/>
              <a:gd name="T12" fmla="*/ 2147483647 w 38"/>
              <a:gd name="T13" fmla="*/ 2147483647 h 84"/>
              <a:gd name="T14" fmla="*/ 2147483647 w 38"/>
              <a:gd name="T15" fmla="*/ 2147483647 h 84"/>
              <a:gd name="T16" fmla="*/ 2147483647 w 38"/>
              <a:gd name="T17" fmla="*/ 2147483647 h 84"/>
              <a:gd name="T18" fmla="*/ 2147483647 w 38"/>
              <a:gd name="T19" fmla="*/ 2147483647 h 84"/>
              <a:gd name="T20" fmla="*/ 2147483647 w 38"/>
              <a:gd name="T21" fmla="*/ 2147483647 h 84"/>
              <a:gd name="T22" fmla="*/ 2147483647 w 38"/>
              <a:gd name="T23" fmla="*/ 2147483647 h 84"/>
              <a:gd name="T24" fmla="*/ 2147483647 w 38"/>
              <a:gd name="T25" fmla="*/ 2147483647 h 84"/>
              <a:gd name="T26" fmla="*/ 2147483647 w 38"/>
              <a:gd name="T27" fmla="*/ 2147483647 h 84"/>
              <a:gd name="T28" fmla="*/ 2147483647 w 38"/>
              <a:gd name="T29" fmla="*/ 2147483647 h 84"/>
              <a:gd name="T30" fmla="*/ 2147483647 w 38"/>
              <a:gd name="T31" fmla="*/ 214748364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84"/>
              <a:gd name="T50" fmla="*/ 38 w 38"/>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84">
                <a:moveTo>
                  <a:pt x="33" y="70"/>
                </a:moveTo>
                <a:cubicBezTo>
                  <a:pt x="32" y="65"/>
                  <a:pt x="26" y="43"/>
                  <a:pt x="25" y="39"/>
                </a:cubicBezTo>
                <a:cubicBezTo>
                  <a:pt x="24" y="35"/>
                  <a:pt x="26" y="34"/>
                  <a:pt x="26" y="29"/>
                </a:cubicBezTo>
                <a:cubicBezTo>
                  <a:pt x="26" y="25"/>
                  <a:pt x="22" y="11"/>
                  <a:pt x="22" y="7"/>
                </a:cubicBezTo>
                <a:cubicBezTo>
                  <a:pt x="21" y="2"/>
                  <a:pt x="21" y="1"/>
                  <a:pt x="19" y="1"/>
                </a:cubicBez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1" y="69"/>
                  <a:pt x="12" y="78"/>
                  <a:pt x="12" y="84"/>
                </a:cubicBezTo>
                <a:cubicBezTo>
                  <a:pt x="38" y="84"/>
                  <a:pt x="38" y="84"/>
                  <a:pt x="38" y="84"/>
                </a:cubicBezTo>
                <a:cubicBezTo>
                  <a:pt x="36" y="79"/>
                  <a:pt x="33" y="73"/>
                  <a:pt x="33"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8" name="Freeform 816"/>
          <p:cNvSpPr>
            <a:spLocks/>
          </p:cNvSpPr>
          <p:nvPr/>
        </p:nvSpPr>
        <p:spPr bwMode="auto">
          <a:xfrm>
            <a:off x="2853104" y="2695358"/>
            <a:ext cx="54220" cy="112859"/>
          </a:xfrm>
          <a:custGeom>
            <a:avLst/>
            <a:gdLst>
              <a:gd name="T0" fmla="*/ 2147483647 w 40"/>
              <a:gd name="T1" fmla="*/ 0 h 61"/>
              <a:gd name="T2" fmla="*/ 2147483647 w 40"/>
              <a:gd name="T3" fmla="*/ 0 h 61"/>
              <a:gd name="T4" fmla="*/ 2147483647 w 40"/>
              <a:gd name="T5" fmla="*/ 2147483647 h 61"/>
              <a:gd name="T6" fmla="*/ 2147483647 w 40"/>
              <a:gd name="T7" fmla="*/ 2147483647 h 61"/>
              <a:gd name="T8" fmla="*/ 2147483647 w 40"/>
              <a:gd name="T9" fmla="*/ 2147483647 h 61"/>
              <a:gd name="T10" fmla="*/ 2147483647 w 40"/>
              <a:gd name="T11" fmla="*/ 2147483647 h 61"/>
              <a:gd name="T12" fmla="*/ 2147483647 w 40"/>
              <a:gd name="T13" fmla="*/ 2147483647 h 61"/>
              <a:gd name="T14" fmla="*/ 2147483647 w 40"/>
              <a:gd name="T15" fmla="*/ 2147483647 h 61"/>
              <a:gd name="T16" fmla="*/ 2147483647 w 40"/>
              <a:gd name="T17" fmla="*/ 2147483647 h 61"/>
              <a:gd name="T18" fmla="*/ 2147483647 w 40"/>
              <a:gd name="T19" fmla="*/ 2147483647 h 61"/>
              <a:gd name="T20" fmla="*/ 2147483647 w 40"/>
              <a:gd name="T21" fmla="*/ 2147483647 h 61"/>
              <a:gd name="T22" fmla="*/ 2147483647 w 40"/>
              <a:gd name="T23" fmla="*/ 2147483647 h 61"/>
              <a:gd name="T24" fmla="*/ 2147483647 w 40"/>
              <a:gd name="T25" fmla="*/ 2147483647 h 61"/>
              <a:gd name="T26" fmla="*/ 2147483647 w 40"/>
              <a:gd name="T27" fmla="*/ 2147483647 h 61"/>
              <a:gd name="T28" fmla="*/ 2147483647 w 40"/>
              <a:gd name="T29" fmla="*/ 2147483647 h 61"/>
              <a:gd name="T30" fmla="*/ 2147483647 w 40"/>
              <a:gd name="T31" fmla="*/ 2147483647 h 61"/>
              <a:gd name="T32" fmla="*/ 2147483647 w 40"/>
              <a:gd name="T33" fmla="*/ 2147483647 h 61"/>
              <a:gd name="T34" fmla="*/ 2147483647 w 40"/>
              <a:gd name="T35" fmla="*/ 0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61"/>
              <a:gd name="T56" fmla="*/ 40 w 40"/>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61">
                <a:moveTo>
                  <a:pt x="32" y="0"/>
                </a:moveTo>
                <a:cubicBezTo>
                  <a:pt x="6" y="0"/>
                  <a:pt x="6" y="0"/>
                  <a:pt x="6" y="0"/>
                </a:cubicBezTo>
                <a:cubicBezTo>
                  <a:pt x="6" y="3"/>
                  <a:pt x="6" y="5"/>
                  <a:pt x="5" y="6"/>
                </a:cubicBezTo>
                <a:cubicBezTo>
                  <a:pt x="3" y="11"/>
                  <a:pt x="2" y="20"/>
                  <a:pt x="4" y="22"/>
                </a:cubicBezTo>
                <a:cubicBezTo>
                  <a:pt x="5" y="25"/>
                  <a:pt x="4" y="30"/>
                  <a:pt x="3" y="36"/>
                </a:cubicBezTo>
                <a:cubicBezTo>
                  <a:pt x="3" y="42"/>
                  <a:pt x="0" y="48"/>
                  <a:pt x="1" y="54"/>
                </a:cubicBezTo>
                <a:cubicBezTo>
                  <a:pt x="2" y="59"/>
                  <a:pt x="3" y="60"/>
                  <a:pt x="4" y="58"/>
                </a:cubicBezTo>
                <a:cubicBezTo>
                  <a:pt x="5" y="56"/>
                  <a:pt x="4" y="49"/>
                  <a:pt x="10" y="50"/>
                </a:cubicBezTo>
                <a:cubicBezTo>
                  <a:pt x="15" y="51"/>
                  <a:pt x="19" y="48"/>
                  <a:pt x="20" y="52"/>
                </a:cubicBezTo>
                <a:cubicBezTo>
                  <a:pt x="20" y="56"/>
                  <a:pt x="23" y="61"/>
                  <a:pt x="23" y="57"/>
                </a:cubicBezTo>
                <a:cubicBezTo>
                  <a:pt x="23" y="54"/>
                  <a:pt x="25" y="50"/>
                  <a:pt x="20" y="45"/>
                </a:cubicBezTo>
                <a:cubicBezTo>
                  <a:pt x="16" y="41"/>
                  <a:pt x="12" y="38"/>
                  <a:pt x="10" y="32"/>
                </a:cubicBezTo>
                <a:cubicBezTo>
                  <a:pt x="9" y="27"/>
                  <a:pt x="8" y="20"/>
                  <a:pt x="11" y="18"/>
                </a:cubicBezTo>
                <a:cubicBezTo>
                  <a:pt x="13" y="16"/>
                  <a:pt x="16" y="13"/>
                  <a:pt x="16" y="10"/>
                </a:cubicBezTo>
                <a:cubicBezTo>
                  <a:pt x="16" y="8"/>
                  <a:pt x="16" y="8"/>
                  <a:pt x="21" y="6"/>
                </a:cubicBezTo>
                <a:cubicBezTo>
                  <a:pt x="26" y="5"/>
                  <a:pt x="28" y="5"/>
                  <a:pt x="32" y="8"/>
                </a:cubicBezTo>
                <a:cubicBezTo>
                  <a:pt x="37" y="12"/>
                  <a:pt x="40" y="17"/>
                  <a:pt x="38" y="13"/>
                </a:cubicBezTo>
                <a:cubicBezTo>
                  <a:pt x="37" y="11"/>
                  <a:pt x="35" y="5"/>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29" name="Freeform 817"/>
          <p:cNvSpPr>
            <a:spLocks/>
          </p:cNvSpPr>
          <p:nvPr/>
        </p:nvSpPr>
        <p:spPr bwMode="auto">
          <a:xfrm>
            <a:off x="2567355" y="3022212"/>
            <a:ext cx="71803" cy="120188"/>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2147483647 w 54"/>
              <a:gd name="T9" fmla="*/ 2147483647 h 66"/>
              <a:gd name="T10" fmla="*/ 2147483647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2147483647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2147483647 w 54"/>
              <a:gd name="T37" fmla="*/ 2147483647 h 66"/>
              <a:gd name="T38" fmla="*/ 2147483647 w 54"/>
              <a:gd name="T39" fmla="*/ 2147483647 h 66"/>
              <a:gd name="T40" fmla="*/ 2147483647 w 54"/>
              <a:gd name="T41" fmla="*/ 2147483647 h 66"/>
              <a:gd name="T42" fmla="*/ 2147483647 w 54"/>
              <a:gd name="T43" fmla="*/ 2147483647 h 66"/>
              <a:gd name="T44" fmla="*/ 2147483647 w 54"/>
              <a:gd name="T45" fmla="*/ 2147483647 h 66"/>
              <a:gd name="T46" fmla="*/ 2147483647 w 54"/>
              <a:gd name="T47" fmla="*/ 2147483647 h 66"/>
              <a:gd name="T48" fmla="*/ 2147483647 w 54"/>
              <a:gd name="T49" fmla="*/ 2147483647 h 66"/>
              <a:gd name="T50" fmla="*/ 2147483647 w 54"/>
              <a:gd name="T51" fmla="*/ 2147483647 h 66"/>
              <a:gd name="T52" fmla="*/ 2147483647 w 54"/>
              <a:gd name="T53" fmla="*/ 2147483647 h 66"/>
              <a:gd name="T54" fmla="*/ 2147483647 w 54"/>
              <a:gd name="T55" fmla="*/ 2147483647 h 66"/>
              <a:gd name="T56" fmla="*/ 2147483647 w 54"/>
              <a:gd name="T57" fmla="*/ 2147483647 h 66"/>
              <a:gd name="T58" fmla="*/ 2147483647 w 54"/>
              <a:gd name="T59" fmla="*/ 2147483647 h 66"/>
              <a:gd name="T60" fmla="*/ 2147483647 w 54"/>
              <a:gd name="T61" fmla="*/ 2147483647 h 66"/>
              <a:gd name="T62" fmla="*/ 2147483647 w 54"/>
              <a:gd name="T63" fmla="*/ 2147483647 h 66"/>
              <a:gd name="T64" fmla="*/ 2147483647 w 54"/>
              <a:gd name="T65" fmla="*/ 2147483647 h 66"/>
              <a:gd name="T66" fmla="*/ 2147483647 w 54"/>
              <a:gd name="T67" fmla="*/ 2147483647 h 66"/>
              <a:gd name="T68" fmla="*/ 2147483647 w 54"/>
              <a:gd name="T69" fmla="*/ 2147483647 h 66"/>
              <a:gd name="T70" fmla="*/ 2147483647 w 54"/>
              <a:gd name="T71" fmla="*/ 2147483647 h 66"/>
              <a:gd name="T72" fmla="*/ 2147483647 w 54"/>
              <a:gd name="T73" fmla="*/ 2147483647 h 66"/>
              <a:gd name="T74" fmla="*/ 2147483647 w 54"/>
              <a:gd name="T75" fmla="*/ 2147483647 h 66"/>
              <a:gd name="T76" fmla="*/ 2147483647 w 54"/>
              <a:gd name="T77" fmla="*/ 2147483647 h 66"/>
              <a:gd name="T78" fmla="*/ 2147483647 w 54"/>
              <a:gd name="T79" fmla="*/ 0 h 66"/>
              <a:gd name="T80" fmla="*/ 2147483647 w 54"/>
              <a:gd name="T81" fmla="*/ 0 h 66"/>
              <a:gd name="T82" fmla="*/ 2147483647 w 54"/>
              <a:gd name="T83" fmla="*/ 2147483647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66"/>
              <a:gd name="T128" fmla="*/ 54 w 54"/>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66">
                <a:moveTo>
                  <a:pt x="15" y="4"/>
                </a:moveTo>
                <a:cubicBezTo>
                  <a:pt x="14" y="5"/>
                  <a:pt x="10" y="9"/>
                  <a:pt x="8" y="12"/>
                </a:cubicBezTo>
                <a:cubicBezTo>
                  <a:pt x="8" y="12"/>
                  <a:pt x="8" y="13"/>
                  <a:pt x="9" y="14"/>
                </a:cubicBezTo>
                <a:cubicBezTo>
                  <a:pt x="10" y="17"/>
                  <a:pt x="9" y="19"/>
                  <a:pt x="11" y="20"/>
                </a:cubicBezTo>
                <a:cubicBezTo>
                  <a:pt x="12" y="22"/>
                  <a:pt x="14" y="25"/>
                  <a:pt x="11" y="25"/>
                </a:cubicBezTo>
                <a:cubicBezTo>
                  <a:pt x="8" y="25"/>
                  <a:pt x="2" y="24"/>
                  <a:pt x="3" y="26"/>
                </a:cubicBezTo>
                <a:cubicBezTo>
                  <a:pt x="5" y="27"/>
                  <a:pt x="7" y="28"/>
                  <a:pt x="8" y="30"/>
                </a:cubicBezTo>
                <a:cubicBezTo>
                  <a:pt x="9" y="32"/>
                  <a:pt x="10" y="36"/>
                  <a:pt x="9" y="36"/>
                </a:cubicBezTo>
                <a:cubicBezTo>
                  <a:pt x="7" y="36"/>
                  <a:pt x="6" y="37"/>
                  <a:pt x="8" y="38"/>
                </a:cubicBezTo>
                <a:cubicBezTo>
                  <a:pt x="9" y="39"/>
                  <a:pt x="10" y="41"/>
                  <a:pt x="8" y="42"/>
                </a:cubicBezTo>
                <a:cubicBezTo>
                  <a:pt x="7" y="43"/>
                  <a:pt x="7" y="45"/>
                  <a:pt x="5" y="49"/>
                </a:cubicBezTo>
                <a:cubicBezTo>
                  <a:pt x="4" y="53"/>
                  <a:pt x="3" y="55"/>
                  <a:pt x="4" y="54"/>
                </a:cubicBezTo>
                <a:cubicBezTo>
                  <a:pt x="6" y="53"/>
                  <a:pt x="4" y="55"/>
                  <a:pt x="6" y="55"/>
                </a:cubicBezTo>
                <a:cubicBezTo>
                  <a:pt x="8" y="54"/>
                  <a:pt x="9" y="55"/>
                  <a:pt x="8" y="55"/>
                </a:cubicBezTo>
                <a:cubicBezTo>
                  <a:pt x="7" y="56"/>
                  <a:pt x="6" y="57"/>
                  <a:pt x="7" y="57"/>
                </a:cubicBezTo>
                <a:cubicBezTo>
                  <a:pt x="7" y="57"/>
                  <a:pt x="7" y="57"/>
                  <a:pt x="7" y="58"/>
                </a:cubicBezTo>
                <a:cubicBezTo>
                  <a:pt x="6" y="60"/>
                  <a:pt x="5" y="61"/>
                  <a:pt x="4" y="61"/>
                </a:cubicBezTo>
                <a:cubicBezTo>
                  <a:pt x="2" y="61"/>
                  <a:pt x="0" y="66"/>
                  <a:pt x="2" y="64"/>
                </a:cubicBezTo>
                <a:cubicBezTo>
                  <a:pt x="4" y="63"/>
                  <a:pt x="5" y="59"/>
                  <a:pt x="6" y="61"/>
                </a:cubicBezTo>
                <a:cubicBezTo>
                  <a:pt x="6" y="63"/>
                  <a:pt x="6" y="65"/>
                  <a:pt x="8" y="63"/>
                </a:cubicBezTo>
                <a:cubicBezTo>
                  <a:pt x="10" y="61"/>
                  <a:pt x="13" y="62"/>
                  <a:pt x="14" y="60"/>
                </a:cubicBezTo>
                <a:cubicBezTo>
                  <a:pt x="15" y="59"/>
                  <a:pt x="16" y="57"/>
                  <a:pt x="17" y="58"/>
                </a:cubicBezTo>
                <a:cubicBezTo>
                  <a:pt x="17" y="60"/>
                  <a:pt x="18" y="62"/>
                  <a:pt x="19" y="61"/>
                </a:cubicBezTo>
                <a:cubicBezTo>
                  <a:pt x="20" y="60"/>
                  <a:pt x="21" y="58"/>
                  <a:pt x="22" y="57"/>
                </a:cubicBezTo>
                <a:cubicBezTo>
                  <a:pt x="23" y="55"/>
                  <a:pt x="23" y="55"/>
                  <a:pt x="24" y="57"/>
                </a:cubicBezTo>
                <a:cubicBezTo>
                  <a:pt x="25" y="58"/>
                  <a:pt x="25" y="60"/>
                  <a:pt x="26" y="59"/>
                </a:cubicBezTo>
                <a:cubicBezTo>
                  <a:pt x="27" y="57"/>
                  <a:pt x="27" y="56"/>
                  <a:pt x="28" y="56"/>
                </a:cubicBezTo>
                <a:cubicBezTo>
                  <a:pt x="30" y="57"/>
                  <a:pt x="33" y="56"/>
                  <a:pt x="34" y="57"/>
                </a:cubicBezTo>
                <a:cubicBezTo>
                  <a:pt x="35" y="57"/>
                  <a:pt x="37" y="57"/>
                  <a:pt x="36" y="56"/>
                </a:cubicBezTo>
                <a:cubicBezTo>
                  <a:pt x="35" y="54"/>
                  <a:pt x="35" y="53"/>
                  <a:pt x="37" y="53"/>
                </a:cubicBezTo>
                <a:cubicBezTo>
                  <a:pt x="38" y="53"/>
                  <a:pt x="43" y="52"/>
                  <a:pt x="45" y="51"/>
                </a:cubicBezTo>
                <a:cubicBezTo>
                  <a:pt x="46" y="50"/>
                  <a:pt x="45" y="48"/>
                  <a:pt x="47" y="48"/>
                </a:cubicBezTo>
                <a:cubicBezTo>
                  <a:pt x="49" y="48"/>
                  <a:pt x="50" y="46"/>
                  <a:pt x="51" y="49"/>
                </a:cubicBezTo>
                <a:cubicBezTo>
                  <a:pt x="52" y="51"/>
                  <a:pt x="53" y="53"/>
                  <a:pt x="53" y="51"/>
                </a:cubicBezTo>
                <a:cubicBezTo>
                  <a:pt x="53" y="50"/>
                  <a:pt x="54" y="50"/>
                  <a:pt x="53" y="47"/>
                </a:cubicBezTo>
                <a:cubicBezTo>
                  <a:pt x="51" y="45"/>
                  <a:pt x="48" y="40"/>
                  <a:pt x="47" y="38"/>
                </a:cubicBezTo>
                <a:cubicBezTo>
                  <a:pt x="46" y="37"/>
                  <a:pt x="45" y="36"/>
                  <a:pt x="45" y="34"/>
                </a:cubicBezTo>
                <a:cubicBezTo>
                  <a:pt x="45" y="31"/>
                  <a:pt x="45" y="26"/>
                  <a:pt x="42" y="18"/>
                </a:cubicBezTo>
                <a:cubicBezTo>
                  <a:pt x="40" y="10"/>
                  <a:pt x="35" y="7"/>
                  <a:pt x="33" y="3"/>
                </a:cubicBezTo>
                <a:cubicBezTo>
                  <a:pt x="33" y="2"/>
                  <a:pt x="32" y="1"/>
                  <a:pt x="32" y="0"/>
                </a:cubicBezTo>
                <a:cubicBezTo>
                  <a:pt x="32" y="0"/>
                  <a:pt x="32" y="0"/>
                  <a:pt x="32" y="0"/>
                </a:cubicBezTo>
                <a:cubicBezTo>
                  <a:pt x="25" y="7"/>
                  <a:pt x="17" y="4"/>
                  <a:pt x="15" y="4"/>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0" name="Freeform 818"/>
          <p:cNvSpPr>
            <a:spLocks/>
          </p:cNvSpPr>
          <p:nvPr/>
        </p:nvSpPr>
        <p:spPr bwMode="auto">
          <a:xfrm>
            <a:off x="2533650" y="2891763"/>
            <a:ext cx="115766" cy="150968"/>
          </a:xfrm>
          <a:custGeom>
            <a:avLst/>
            <a:gdLst>
              <a:gd name="T0" fmla="*/ 2147483647 w 85"/>
              <a:gd name="T1" fmla="*/ 2147483647 h 82"/>
              <a:gd name="T2" fmla="*/ 2147483647 w 85"/>
              <a:gd name="T3" fmla="*/ 2147483647 h 82"/>
              <a:gd name="T4" fmla="*/ 2147483647 w 85"/>
              <a:gd name="T5" fmla="*/ 2147483647 h 82"/>
              <a:gd name="T6" fmla="*/ 2147483647 w 85"/>
              <a:gd name="T7" fmla="*/ 2147483647 h 82"/>
              <a:gd name="T8" fmla="*/ 2147483647 w 85"/>
              <a:gd name="T9" fmla="*/ 2147483647 h 82"/>
              <a:gd name="T10" fmla="*/ 2147483647 w 85"/>
              <a:gd name="T11" fmla="*/ 2147483647 h 82"/>
              <a:gd name="T12" fmla="*/ 2147483647 w 85"/>
              <a:gd name="T13" fmla="*/ 2147483647 h 82"/>
              <a:gd name="T14" fmla="*/ 2147483647 w 85"/>
              <a:gd name="T15" fmla="*/ 2147483647 h 82"/>
              <a:gd name="T16" fmla="*/ 2147483647 w 85"/>
              <a:gd name="T17" fmla="*/ 2147483647 h 82"/>
              <a:gd name="T18" fmla="*/ 2147483647 w 85"/>
              <a:gd name="T19" fmla="*/ 2147483647 h 82"/>
              <a:gd name="T20" fmla="*/ 0 w 85"/>
              <a:gd name="T21" fmla="*/ 2147483647 h 82"/>
              <a:gd name="T22" fmla="*/ 0 w 85"/>
              <a:gd name="T23" fmla="*/ 2147483647 h 82"/>
              <a:gd name="T24" fmla="*/ 2147483647 w 85"/>
              <a:gd name="T25" fmla="*/ 2147483647 h 82"/>
              <a:gd name="T26" fmla="*/ 2147483647 w 85"/>
              <a:gd name="T27" fmla="*/ 2147483647 h 82"/>
              <a:gd name="T28" fmla="*/ 2147483647 w 85"/>
              <a:gd name="T29" fmla="*/ 2147483647 h 82"/>
              <a:gd name="T30" fmla="*/ 2147483647 w 85"/>
              <a:gd name="T31" fmla="*/ 2147483647 h 82"/>
              <a:gd name="T32" fmla="*/ 2147483647 w 85"/>
              <a:gd name="T33" fmla="*/ 2147483647 h 82"/>
              <a:gd name="T34" fmla="*/ 2147483647 w 85"/>
              <a:gd name="T35" fmla="*/ 2147483647 h 82"/>
              <a:gd name="T36" fmla="*/ 2147483647 w 85"/>
              <a:gd name="T37" fmla="*/ 2147483647 h 82"/>
              <a:gd name="T38" fmla="*/ 2147483647 w 85"/>
              <a:gd name="T39" fmla="*/ 2147483647 h 82"/>
              <a:gd name="T40" fmla="*/ 2147483647 w 85"/>
              <a:gd name="T41" fmla="*/ 2147483647 h 82"/>
              <a:gd name="T42" fmla="*/ 2147483647 w 85"/>
              <a:gd name="T43" fmla="*/ 2147483647 h 82"/>
              <a:gd name="T44" fmla="*/ 2147483647 w 85"/>
              <a:gd name="T45" fmla="*/ 2147483647 h 82"/>
              <a:gd name="T46" fmla="*/ 2147483647 w 85"/>
              <a:gd name="T47" fmla="*/ 2147483647 h 82"/>
              <a:gd name="T48" fmla="*/ 2147483647 w 85"/>
              <a:gd name="T49" fmla="*/ 2147483647 h 82"/>
              <a:gd name="T50" fmla="*/ 2147483647 w 85"/>
              <a:gd name="T51" fmla="*/ 2147483647 h 82"/>
              <a:gd name="T52" fmla="*/ 2147483647 w 85"/>
              <a:gd name="T53" fmla="*/ 2147483647 h 82"/>
              <a:gd name="T54" fmla="*/ 2147483647 w 85"/>
              <a:gd name="T55" fmla="*/ 2147483647 h 82"/>
              <a:gd name="T56" fmla="*/ 2147483647 w 85"/>
              <a:gd name="T57" fmla="*/ 2147483647 h 82"/>
              <a:gd name="T58" fmla="*/ 2147483647 w 85"/>
              <a:gd name="T59" fmla="*/ 2147483647 h 82"/>
              <a:gd name="T60" fmla="*/ 2147483647 w 85"/>
              <a:gd name="T61" fmla="*/ 2147483647 h 82"/>
              <a:gd name="T62" fmla="*/ 2147483647 w 85"/>
              <a:gd name="T63" fmla="*/ 2147483647 h 82"/>
              <a:gd name="T64" fmla="*/ 2147483647 w 85"/>
              <a:gd name="T65" fmla="*/ 2147483647 h 82"/>
              <a:gd name="T66" fmla="*/ 2147483647 w 85"/>
              <a:gd name="T67" fmla="*/ 2147483647 h 82"/>
              <a:gd name="T68" fmla="*/ 2147483647 w 85"/>
              <a:gd name="T69" fmla="*/ 2147483647 h 82"/>
              <a:gd name="T70" fmla="*/ 2147483647 w 85"/>
              <a:gd name="T71" fmla="*/ 2147483647 h 82"/>
              <a:gd name="T72" fmla="*/ 2147483647 w 85"/>
              <a:gd name="T73" fmla="*/ 2147483647 h 82"/>
              <a:gd name="T74" fmla="*/ 2147483647 w 85"/>
              <a:gd name="T75" fmla="*/ 2147483647 h 82"/>
              <a:gd name="T76" fmla="*/ 2147483647 w 85"/>
              <a:gd name="T77" fmla="*/ 2147483647 h 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2"/>
              <a:gd name="T119" fmla="*/ 85 w 85"/>
              <a:gd name="T120" fmla="*/ 82 h 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2">
                <a:moveTo>
                  <a:pt x="85" y="8"/>
                </a:moveTo>
                <a:cubicBezTo>
                  <a:pt x="85" y="8"/>
                  <a:pt x="80" y="0"/>
                  <a:pt x="77" y="1"/>
                </a:cubicBezTo>
                <a:cubicBezTo>
                  <a:pt x="74" y="2"/>
                  <a:pt x="76" y="4"/>
                  <a:pt x="74" y="7"/>
                </a:cubicBezTo>
                <a:cubicBezTo>
                  <a:pt x="73" y="9"/>
                  <a:pt x="73" y="10"/>
                  <a:pt x="70" y="10"/>
                </a:cubicBezTo>
                <a:cubicBezTo>
                  <a:pt x="67" y="9"/>
                  <a:pt x="67" y="14"/>
                  <a:pt x="65" y="14"/>
                </a:cubicBezTo>
                <a:cubicBezTo>
                  <a:pt x="63" y="14"/>
                  <a:pt x="51" y="15"/>
                  <a:pt x="52" y="17"/>
                </a:cubicBezTo>
                <a:cubicBezTo>
                  <a:pt x="54" y="20"/>
                  <a:pt x="55" y="24"/>
                  <a:pt x="54" y="25"/>
                </a:cubicBezTo>
                <a:cubicBezTo>
                  <a:pt x="52" y="25"/>
                  <a:pt x="46" y="28"/>
                  <a:pt x="41" y="25"/>
                </a:cubicBezTo>
                <a:cubicBezTo>
                  <a:pt x="37" y="21"/>
                  <a:pt x="34" y="22"/>
                  <a:pt x="33" y="22"/>
                </a:cubicBezTo>
                <a:cubicBezTo>
                  <a:pt x="33" y="22"/>
                  <a:pt x="25" y="33"/>
                  <a:pt x="22" y="35"/>
                </a:cubicBezTo>
                <a:cubicBezTo>
                  <a:pt x="19" y="37"/>
                  <a:pt x="4" y="42"/>
                  <a:pt x="0" y="50"/>
                </a:cubicBezTo>
                <a:cubicBezTo>
                  <a:pt x="0" y="50"/>
                  <a:pt x="0" y="50"/>
                  <a:pt x="0" y="50"/>
                </a:cubicBezTo>
                <a:cubicBezTo>
                  <a:pt x="6" y="52"/>
                  <a:pt x="11" y="54"/>
                  <a:pt x="14" y="54"/>
                </a:cubicBezTo>
                <a:cubicBezTo>
                  <a:pt x="16" y="54"/>
                  <a:pt x="17" y="53"/>
                  <a:pt x="16" y="56"/>
                </a:cubicBezTo>
                <a:cubicBezTo>
                  <a:pt x="16" y="59"/>
                  <a:pt x="14" y="64"/>
                  <a:pt x="14" y="65"/>
                </a:cubicBezTo>
                <a:cubicBezTo>
                  <a:pt x="14" y="66"/>
                  <a:pt x="14" y="67"/>
                  <a:pt x="16" y="67"/>
                </a:cubicBezTo>
                <a:cubicBezTo>
                  <a:pt x="18" y="67"/>
                  <a:pt x="18" y="68"/>
                  <a:pt x="15" y="68"/>
                </a:cubicBezTo>
                <a:cubicBezTo>
                  <a:pt x="12" y="68"/>
                  <a:pt x="9" y="72"/>
                  <a:pt x="9" y="74"/>
                </a:cubicBezTo>
                <a:cubicBezTo>
                  <a:pt x="9" y="75"/>
                  <a:pt x="7" y="76"/>
                  <a:pt x="10" y="76"/>
                </a:cubicBezTo>
                <a:cubicBezTo>
                  <a:pt x="12" y="76"/>
                  <a:pt x="12" y="78"/>
                  <a:pt x="12" y="79"/>
                </a:cubicBezTo>
                <a:cubicBezTo>
                  <a:pt x="12" y="80"/>
                  <a:pt x="14" y="79"/>
                  <a:pt x="14" y="78"/>
                </a:cubicBezTo>
                <a:cubicBezTo>
                  <a:pt x="15" y="78"/>
                  <a:pt x="16" y="78"/>
                  <a:pt x="16" y="80"/>
                </a:cubicBezTo>
                <a:cubicBezTo>
                  <a:pt x="16" y="81"/>
                  <a:pt x="13" y="81"/>
                  <a:pt x="16" y="81"/>
                </a:cubicBezTo>
                <a:cubicBezTo>
                  <a:pt x="18" y="81"/>
                  <a:pt x="18" y="78"/>
                  <a:pt x="22" y="79"/>
                </a:cubicBezTo>
                <a:cubicBezTo>
                  <a:pt x="26" y="80"/>
                  <a:pt x="26" y="80"/>
                  <a:pt x="28" y="81"/>
                </a:cubicBezTo>
                <a:cubicBezTo>
                  <a:pt x="30" y="81"/>
                  <a:pt x="31" y="81"/>
                  <a:pt x="32" y="82"/>
                </a:cubicBezTo>
                <a:cubicBezTo>
                  <a:pt x="34" y="79"/>
                  <a:pt x="38" y="75"/>
                  <a:pt x="39" y="74"/>
                </a:cubicBezTo>
                <a:cubicBezTo>
                  <a:pt x="41" y="74"/>
                  <a:pt x="49" y="77"/>
                  <a:pt x="56" y="70"/>
                </a:cubicBezTo>
                <a:cubicBezTo>
                  <a:pt x="56" y="70"/>
                  <a:pt x="56" y="70"/>
                  <a:pt x="56" y="70"/>
                </a:cubicBezTo>
                <a:cubicBezTo>
                  <a:pt x="54" y="67"/>
                  <a:pt x="51" y="63"/>
                  <a:pt x="47" y="61"/>
                </a:cubicBezTo>
                <a:cubicBezTo>
                  <a:pt x="42" y="59"/>
                  <a:pt x="41" y="60"/>
                  <a:pt x="44" y="57"/>
                </a:cubicBezTo>
                <a:cubicBezTo>
                  <a:pt x="47" y="54"/>
                  <a:pt x="44" y="54"/>
                  <a:pt x="48" y="51"/>
                </a:cubicBezTo>
                <a:cubicBezTo>
                  <a:pt x="52" y="48"/>
                  <a:pt x="57" y="48"/>
                  <a:pt x="60" y="44"/>
                </a:cubicBezTo>
                <a:cubicBezTo>
                  <a:pt x="63" y="40"/>
                  <a:pt x="69" y="37"/>
                  <a:pt x="71" y="35"/>
                </a:cubicBezTo>
                <a:cubicBezTo>
                  <a:pt x="74" y="34"/>
                  <a:pt x="74" y="26"/>
                  <a:pt x="73" y="23"/>
                </a:cubicBezTo>
                <a:cubicBezTo>
                  <a:pt x="72" y="21"/>
                  <a:pt x="73" y="20"/>
                  <a:pt x="75" y="18"/>
                </a:cubicBezTo>
                <a:cubicBezTo>
                  <a:pt x="77" y="16"/>
                  <a:pt x="80" y="12"/>
                  <a:pt x="84" y="9"/>
                </a:cubicBezTo>
                <a:cubicBezTo>
                  <a:pt x="85" y="8"/>
                  <a:pt x="85" y="8"/>
                  <a:pt x="85" y="8"/>
                </a:cubicBezTo>
                <a:cubicBezTo>
                  <a:pt x="85" y="8"/>
                  <a:pt x="85" y="8"/>
                  <a:pt x="8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1" name="Freeform 819"/>
          <p:cNvSpPr>
            <a:spLocks/>
          </p:cNvSpPr>
          <p:nvPr/>
        </p:nvSpPr>
        <p:spPr bwMode="auto">
          <a:xfrm>
            <a:off x="145074" y="2509212"/>
            <a:ext cx="86458" cy="121655"/>
          </a:xfrm>
          <a:custGeom>
            <a:avLst/>
            <a:gdLst>
              <a:gd name="T0" fmla="*/ 2147483647 w 61"/>
              <a:gd name="T1" fmla="*/ 2147483647 h 66"/>
              <a:gd name="T2" fmla="*/ 2147483647 w 61"/>
              <a:gd name="T3" fmla="*/ 2147483647 h 66"/>
              <a:gd name="T4" fmla="*/ 2147483647 w 61"/>
              <a:gd name="T5" fmla="*/ 2147483647 h 66"/>
              <a:gd name="T6" fmla="*/ 2147483647 w 61"/>
              <a:gd name="T7" fmla="*/ 2147483647 h 66"/>
              <a:gd name="T8" fmla="*/ 2147483647 w 61"/>
              <a:gd name="T9" fmla="*/ 2147483647 h 66"/>
              <a:gd name="T10" fmla="*/ 2147483647 w 61"/>
              <a:gd name="T11" fmla="*/ 2147483647 h 66"/>
              <a:gd name="T12" fmla="*/ 2147483647 w 61"/>
              <a:gd name="T13" fmla="*/ 2147483647 h 66"/>
              <a:gd name="T14" fmla="*/ 2147483647 w 61"/>
              <a:gd name="T15" fmla="*/ 2147483647 h 66"/>
              <a:gd name="T16" fmla="*/ 2147483647 w 61"/>
              <a:gd name="T17" fmla="*/ 2147483647 h 66"/>
              <a:gd name="T18" fmla="*/ 2147483647 w 61"/>
              <a:gd name="T19" fmla="*/ 2147483647 h 66"/>
              <a:gd name="T20" fmla="*/ 2147483647 w 61"/>
              <a:gd name="T21" fmla="*/ 2147483647 h 66"/>
              <a:gd name="T22" fmla="*/ 2147483647 w 61"/>
              <a:gd name="T23" fmla="*/ 2147483647 h 66"/>
              <a:gd name="T24" fmla="*/ 2147483647 w 61"/>
              <a:gd name="T25" fmla="*/ 2147483647 h 66"/>
              <a:gd name="T26" fmla="*/ 2147483647 w 61"/>
              <a:gd name="T27" fmla="*/ 2147483647 h 66"/>
              <a:gd name="T28" fmla="*/ 2147483647 w 61"/>
              <a:gd name="T29" fmla="*/ 2147483647 h 66"/>
              <a:gd name="T30" fmla="*/ 2147483647 w 61"/>
              <a:gd name="T31" fmla="*/ 2147483647 h 66"/>
              <a:gd name="T32" fmla="*/ 2147483647 w 61"/>
              <a:gd name="T33" fmla="*/ 2147483647 h 66"/>
              <a:gd name="T34" fmla="*/ 2147483647 w 61"/>
              <a:gd name="T35" fmla="*/ 2147483647 h 66"/>
              <a:gd name="T36" fmla="*/ 2147483647 w 61"/>
              <a:gd name="T37" fmla="*/ 2147483647 h 66"/>
              <a:gd name="T38" fmla="*/ 2147483647 w 61"/>
              <a:gd name="T39" fmla="*/ 2147483647 h 66"/>
              <a:gd name="T40" fmla="*/ 2147483647 w 61"/>
              <a:gd name="T41" fmla="*/ 2147483647 h 66"/>
              <a:gd name="T42" fmla="*/ 2147483647 w 61"/>
              <a:gd name="T43" fmla="*/ 2147483647 h 66"/>
              <a:gd name="T44" fmla="*/ 2147483647 w 61"/>
              <a:gd name="T45" fmla="*/ 2147483647 h 66"/>
              <a:gd name="T46" fmla="*/ 2147483647 w 61"/>
              <a:gd name="T47" fmla="*/ 2147483647 h 66"/>
              <a:gd name="T48" fmla="*/ 2147483647 w 61"/>
              <a:gd name="T49" fmla="*/ 2147483647 h 66"/>
              <a:gd name="T50" fmla="*/ 2147483647 w 61"/>
              <a:gd name="T51" fmla="*/ 2147483647 h 66"/>
              <a:gd name="T52" fmla="*/ 2147483647 w 61"/>
              <a:gd name="T53" fmla="*/ 2147483647 h 66"/>
              <a:gd name="T54" fmla="*/ 2147483647 w 61"/>
              <a:gd name="T55" fmla="*/ 2147483647 h 66"/>
              <a:gd name="T56" fmla="*/ 2147483647 w 61"/>
              <a:gd name="T57" fmla="*/ 2147483647 h 66"/>
              <a:gd name="T58" fmla="*/ 2147483647 w 61"/>
              <a:gd name="T59" fmla="*/ 2147483647 h 66"/>
              <a:gd name="T60" fmla="*/ 2147483647 w 61"/>
              <a:gd name="T61" fmla="*/ 2147483647 h 66"/>
              <a:gd name="T62" fmla="*/ 2147483647 w 61"/>
              <a:gd name="T63" fmla="*/ 2147483647 h 66"/>
              <a:gd name="T64" fmla="*/ 2147483647 w 61"/>
              <a:gd name="T65" fmla="*/ 2147483647 h 66"/>
              <a:gd name="T66" fmla="*/ 2147483647 w 61"/>
              <a:gd name="T67" fmla="*/ 2147483647 h 66"/>
              <a:gd name="T68" fmla="*/ 2147483647 w 61"/>
              <a:gd name="T69" fmla="*/ 2147483647 h 66"/>
              <a:gd name="T70" fmla="*/ 2147483647 w 61"/>
              <a:gd name="T71" fmla="*/ 2147483647 h 66"/>
              <a:gd name="T72" fmla="*/ 2147483647 w 61"/>
              <a:gd name="T73" fmla="*/ 2147483647 h 66"/>
              <a:gd name="T74" fmla="*/ 2147483647 w 61"/>
              <a:gd name="T75" fmla="*/ 2147483647 h 66"/>
              <a:gd name="T76" fmla="*/ 2147483647 w 61"/>
              <a:gd name="T77" fmla="*/ 214748364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66"/>
              <a:gd name="T119" fmla="*/ 61 w 61"/>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66">
                <a:moveTo>
                  <a:pt x="55" y="21"/>
                </a:moveTo>
                <a:cubicBezTo>
                  <a:pt x="55" y="20"/>
                  <a:pt x="55" y="20"/>
                  <a:pt x="56" y="19"/>
                </a:cubicBezTo>
                <a:cubicBezTo>
                  <a:pt x="56" y="19"/>
                  <a:pt x="56" y="19"/>
                  <a:pt x="56" y="19"/>
                </a:cubicBezTo>
                <a:cubicBezTo>
                  <a:pt x="52" y="17"/>
                  <a:pt x="48" y="13"/>
                  <a:pt x="47" y="13"/>
                </a:cubicBezTo>
                <a:cubicBezTo>
                  <a:pt x="46" y="14"/>
                  <a:pt x="45" y="18"/>
                  <a:pt x="43" y="17"/>
                </a:cubicBezTo>
                <a:cubicBezTo>
                  <a:pt x="41" y="17"/>
                  <a:pt x="34" y="14"/>
                  <a:pt x="35" y="12"/>
                </a:cubicBezTo>
                <a:cubicBezTo>
                  <a:pt x="35" y="11"/>
                  <a:pt x="40" y="8"/>
                  <a:pt x="42" y="2"/>
                </a:cubicBezTo>
                <a:cubicBezTo>
                  <a:pt x="42" y="2"/>
                  <a:pt x="42" y="2"/>
                  <a:pt x="42" y="2"/>
                </a:cubicBezTo>
                <a:cubicBezTo>
                  <a:pt x="41" y="2"/>
                  <a:pt x="39" y="2"/>
                  <a:pt x="37" y="1"/>
                </a:cubicBezTo>
                <a:cubicBezTo>
                  <a:pt x="34" y="0"/>
                  <a:pt x="31" y="2"/>
                  <a:pt x="29" y="2"/>
                </a:cubicBezTo>
                <a:cubicBezTo>
                  <a:pt x="27" y="2"/>
                  <a:pt x="28" y="3"/>
                  <a:pt x="29" y="3"/>
                </a:cubicBezTo>
                <a:cubicBezTo>
                  <a:pt x="31" y="4"/>
                  <a:pt x="26" y="6"/>
                  <a:pt x="25" y="6"/>
                </a:cubicBezTo>
                <a:cubicBezTo>
                  <a:pt x="24" y="6"/>
                  <a:pt x="22" y="8"/>
                  <a:pt x="26" y="8"/>
                </a:cubicBezTo>
                <a:cubicBezTo>
                  <a:pt x="29" y="8"/>
                  <a:pt x="33" y="10"/>
                  <a:pt x="31" y="11"/>
                </a:cubicBezTo>
                <a:cubicBezTo>
                  <a:pt x="29" y="12"/>
                  <a:pt x="24" y="13"/>
                  <a:pt x="22" y="14"/>
                </a:cubicBezTo>
                <a:cubicBezTo>
                  <a:pt x="21" y="14"/>
                  <a:pt x="17" y="15"/>
                  <a:pt x="14" y="14"/>
                </a:cubicBezTo>
                <a:cubicBezTo>
                  <a:pt x="11" y="14"/>
                  <a:pt x="5" y="16"/>
                  <a:pt x="7" y="16"/>
                </a:cubicBezTo>
                <a:cubicBezTo>
                  <a:pt x="9" y="16"/>
                  <a:pt x="10" y="18"/>
                  <a:pt x="8" y="18"/>
                </a:cubicBezTo>
                <a:cubicBezTo>
                  <a:pt x="6" y="18"/>
                  <a:pt x="3" y="20"/>
                  <a:pt x="7" y="20"/>
                </a:cubicBezTo>
                <a:cubicBezTo>
                  <a:pt x="10" y="20"/>
                  <a:pt x="3" y="21"/>
                  <a:pt x="6" y="21"/>
                </a:cubicBezTo>
                <a:cubicBezTo>
                  <a:pt x="8" y="21"/>
                  <a:pt x="13" y="24"/>
                  <a:pt x="11" y="25"/>
                </a:cubicBezTo>
                <a:cubicBezTo>
                  <a:pt x="9" y="26"/>
                  <a:pt x="3" y="30"/>
                  <a:pt x="7" y="31"/>
                </a:cubicBezTo>
                <a:cubicBezTo>
                  <a:pt x="11" y="32"/>
                  <a:pt x="14" y="33"/>
                  <a:pt x="16" y="33"/>
                </a:cubicBezTo>
                <a:cubicBezTo>
                  <a:pt x="17" y="33"/>
                  <a:pt x="19" y="33"/>
                  <a:pt x="17" y="36"/>
                </a:cubicBezTo>
                <a:cubicBezTo>
                  <a:pt x="14" y="39"/>
                  <a:pt x="13" y="44"/>
                  <a:pt x="11" y="47"/>
                </a:cubicBezTo>
                <a:cubicBezTo>
                  <a:pt x="10" y="50"/>
                  <a:pt x="7" y="52"/>
                  <a:pt x="5" y="51"/>
                </a:cubicBezTo>
                <a:cubicBezTo>
                  <a:pt x="3" y="51"/>
                  <a:pt x="1" y="52"/>
                  <a:pt x="5" y="52"/>
                </a:cubicBezTo>
                <a:cubicBezTo>
                  <a:pt x="9" y="52"/>
                  <a:pt x="9" y="53"/>
                  <a:pt x="7" y="53"/>
                </a:cubicBezTo>
                <a:cubicBezTo>
                  <a:pt x="4" y="53"/>
                  <a:pt x="0" y="57"/>
                  <a:pt x="3" y="57"/>
                </a:cubicBezTo>
                <a:cubicBezTo>
                  <a:pt x="5" y="56"/>
                  <a:pt x="10" y="54"/>
                  <a:pt x="8" y="56"/>
                </a:cubicBezTo>
                <a:cubicBezTo>
                  <a:pt x="6" y="57"/>
                  <a:pt x="5" y="63"/>
                  <a:pt x="7" y="62"/>
                </a:cubicBezTo>
                <a:cubicBezTo>
                  <a:pt x="9" y="60"/>
                  <a:pt x="13" y="58"/>
                  <a:pt x="12" y="60"/>
                </a:cubicBezTo>
                <a:cubicBezTo>
                  <a:pt x="11" y="61"/>
                  <a:pt x="13" y="66"/>
                  <a:pt x="13" y="64"/>
                </a:cubicBezTo>
                <a:cubicBezTo>
                  <a:pt x="14" y="63"/>
                  <a:pt x="16" y="64"/>
                  <a:pt x="20" y="63"/>
                </a:cubicBezTo>
                <a:cubicBezTo>
                  <a:pt x="24" y="62"/>
                  <a:pt x="34" y="56"/>
                  <a:pt x="39" y="54"/>
                </a:cubicBezTo>
                <a:cubicBezTo>
                  <a:pt x="45" y="52"/>
                  <a:pt x="49" y="54"/>
                  <a:pt x="52" y="52"/>
                </a:cubicBezTo>
                <a:cubicBezTo>
                  <a:pt x="56" y="50"/>
                  <a:pt x="55" y="48"/>
                  <a:pt x="57" y="45"/>
                </a:cubicBezTo>
                <a:cubicBezTo>
                  <a:pt x="58" y="41"/>
                  <a:pt x="61" y="40"/>
                  <a:pt x="60" y="33"/>
                </a:cubicBezTo>
                <a:cubicBezTo>
                  <a:pt x="59" y="27"/>
                  <a:pt x="55" y="23"/>
                  <a:pt x="55" y="21"/>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2" name="Freeform 820"/>
          <p:cNvSpPr>
            <a:spLocks/>
          </p:cNvSpPr>
          <p:nvPr/>
        </p:nvSpPr>
        <p:spPr bwMode="auto">
          <a:xfrm>
            <a:off x="193431" y="2501884"/>
            <a:ext cx="46892" cy="42505"/>
          </a:xfrm>
          <a:custGeom>
            <a:avLst/>
            <a:gdLst>
              <a:gd name="T0" fmla="*/ 2147483647 w 36"/>
              <a:gd name="T1" fmla="*/ 2147483647 h 22"/>
              <a:gd name="T2" fmla="*/ 2147483647 w 36"/>
              <a:gd name="T3" fmla="*/ 2147483647 h 22"/>
              <a:gd name="T4" fmla="*/ 2147483647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2147483647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1" y="15"/>
                </a:moveTo>
                <a:cubicBezTo>
                  <a:pt x="0" y="17"/>
                  <a:pt x="7" y="20"/>
                  <a:pt x="9" y="20"/>
                </a:cubicBezTo>
                <a:cubicBezTo>
                  <a:pt x="11" y="21"/>
                  <a:pt x="12" y="17"/>
                  <a:pt x="13" y="16"/>
                </a:cubicBezTo>
                <a:cubicBezTo>
                  <a:pt x="14" y="16"/>
                  <a:pt x="18" y="20"/>
                  <a:pt x="22" y="22"/>
                </a:cubicBezTo>
                <a:cubicBezTo>
                  <a:pt x="22" y="22"/>
                  <a:pt x="22" y="22"/>
                  <a:pt x="22" y="22"/>
                </a:cubicBezTo>
                <a:cubicBezTo>
                  <a:pt x="22" y="22"/>
                  <a:pt x="24" y="22"/>
                  <a:pt x="27" y="21"/>
                </a:cubicBezTo>
                <a:cubicBezTo>
                  <a:pt x="30" y="18"/>
                  <a:pt x="32" y="15"/>
                  <a:pt x="34" y="14"/>
                </a:cubicBezTo>
                <a:cubicBezTo>
                  <a:pt x="36" y="13"/>
                  <a:pt x="32" y="11"/>
                  <a:pt x="30" y="11"/>
                </a:cubicBezTo>
                <a:cubicBezTo>
                  <a:pt x="28" y="11"/>
                  <a:pt x="29" y="11"/>
                  <a:pt x="29" y="10"/>
                </a:cubicBezTo>
                <a:cubicBezTo>
                  <a:pt x="29" y="8"/>
                  <a:pt x="28" y="4"/>
                  <a:pt x="26" y="3"/>
                </a:cubicBezTo>
                <a:cubicBezTo>
                  <a:pt x="23" y="1"/>
                  <a:pt x="23" y="0"/>
                  <a:pt x="21" y="1"/>
                </a:cubicBezTo>
                <a:cubicBezTo>
                  <a:pt x="18" y="2"/>
                  <a:pt x="15" y="1"/>
                  <a:pt x="12" y="3"/>
                </a:cubicBezTo>
                <a:cubicBezTo>
                  <a:pt x="11" y="4"/>
                  <a:pt x="10" y="4"/>
                  <a:pt x="8" y="5"/>
                </a:cubicBezTo>
                <a:cubicBezTo>
                  <a:pt x="8" y="5"/>
                  <a:pt x="8" y="5"/>
                  <a:pt x="8" y="5"/>
                </a:cubicBezTo>
                <a:cubicBezTo>
                  <a:pt x="6" y="11"/>
                  <a:pt x="1" y="14"/>
                  <a:pt x="1" y="15"/>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3" name="Freeform 821"/>
          <p:cNvSpPr>
            <a:spLocks/>
          </p:cNvSpPr>
          <p:nvPr/>
        </p:nvSpPr>
        <p:spPr bwMode="auto">
          <a:xfrm>
            <a:off x="169986" y="2865381"/>
            <a:ext cx="225669" cy="225720"/>
          </a:xfrm>
          <a:custGeom>
            <a:avLst/>
            <a:gdLst>
              <a:gd name="T0" fmla="*/ 2147483647 w 166"/>
              <a:gd name="T1" fmla="*/ 2147483647 h 122"/>
              <a:gd name="T2" fmla="*/ 2147483647 w 166"/>
              <a:gd name="T3" fmla="*/ 2147483647 h 122"/>
              <a:gd name="T4" fmla="*/ 2147483647 w 166"/>
              <a:gd name="T5" fmla="*/ 2147483647 h 122"/>
              <a:gd name="T6" fmla="*/ 2147483647 w 166"/>
              <a:gd name="T7" fmla="*/ 2147483647 h 122"/>
              <a:gd name="T8" fmla="*/ 2147483647 w 166"/>
              <a:gd name="T9" fmla="*/ 2147483647 h 122"/>
              <a:gd name="T10" fmla="*/ 2147483647 w 166"/>
              <a:gd name="T11" fmla="*/ 2147483647 h 122"/>
              <a:gd name="T12" fmla="*/ 2147483647 w 166"/>
              <a:gd name="T13" fmla="*/ 2147483647 h 122"/>
              <a:gd name="T14" fmla="*/ 2147483647 w 166"/>
              <a:gd name="T15" fmla="*/ 2147483647 h 122"/>
              <a:gd name="T16" fmla="*/ 2147483647 w 166"/>
              <a:gd name="T17" fmla="*/ 2147483647 h 122"/>
              <a:gd name="T18" fmla="*/ 2147483647 w 166"/>
              <a:gd name="T19" fmla="*/ 2147483647 h 122"/>
              <a:gd name="T20" fmla="*/ 2147483647 w 166"/>
              <a:gd name="T21" fmla="*/ 2147483647 h 122"/>
              <a:gd name="T22" fmla="*/ 2147483647 w 166"/>
              <a:gd name="T23" fmla="*/ 2147483647 h 122"/>
              <a:gd name="T24" fmla="*/ 2147483647 w 166"/>
              <a:gd name="T25" fmla="*/ 2147483647 h 122"/>
              <a:gd name="T26" fmla="*/ 2147483647 w 166"/>
              <a:gd name="T27" fmla="*/ 2147483647 h 122"/>
              <a:gd name="T28" fmla="*/ 2147483647 w 166"/>
              <a:gd name="T29" fmla="*/ 2147483647 h 122"/>
              <a:gd name="T30" fmla="*/ 2147483647 w 166"/>
              <a:gd name="T31" fmla="*/ 2147483647 h 122"/>
              <a:gd name="T32" fmla="*/ 2147483647 w 166"/>
              <a:gd name="T33" fmla="*/ 2147483647 h 122"/>
              <a:gd name="T34" fmla="*/ 2147483647 w 166"/>
              <a:gd name="T35" fmla="*/ 2147483647 h 122"/>
              <a:gd name="T36" fmla="*/ 2147483647 w 166"/>
              <a:gd name="T37" fmla="*/ 2147483647 h 122"/>
              <a:gd name="T38" fmla="*/ 2147483647 w 166"/>
              <a:gd name="T39" fmla="*/ 2147483647 h 122"/>
              <a:gd name="T40" fmla="*/ 2147483647 w 166"/>
              <a:gd name="T41" fmla="*/ 2147483647 h 122"/>
              <a:gd name="T42" fmla="*/ 2147483647 w 166"/>
              <a:gd name="T43" fmla="*/ 2147483647 h 122"/>
              <a:gd name="T44" fmla="*/ 2147483647 w 166"/>
              <a:gd name="T45" fmla="*/ 2147483647 h 122"/>
              <a:gd name="T46" fmla="*/ 2147483647 w 166"/>
              <a:gd name="T47" fmla="*/ 2147483647 h 122"/>
              <a:gd name="T48" fmla="*/ 2147483647 w 166"/>
              <a:gd name="T49" fmla="*/ 2147483647 h 122"/>
              <a:gd name="T50" fmla="*/ 2147483647 w 166"/>
              <a:gd name="T51" fmla="*/ 2147483647 h 122"/>
              <a:gd name="T52" fmla="*/ 2147483647 w 166"/>
              <a:gd name="T53" fmla="*/ 2147483647 h 122"/>
              <a:gd name="T54" fmla="*/ 2147483647 w 166"/>
              <a:gd name="T55" fmla="*/ 2147483647 h 122"/>
              <a:gd name="T56" fmla="*/ 2147483647 w 166"/>
              <a:gd name="T57" fmla="*/ 2147483647 h 122"/>
              <a:gd name="T58" fmla="*/ 2147483647 w 166"/>
              <a:gd name="T59" fmla="*/ 2147483647 h 122"/>
              <a:gd name="T60" fmla="*/ 2147483647 w 166"/>
              <a:gd name="T61" fmla="*/ 2147483647 h 122"/>
              <a:gd name="T62" fmla="*/ 2147483647 w 166"/>
              <a:gd name="T63" fmla="*/ 2147483647 h 122"/>
              <a:gd name="T64" fmla="*/ 2147483647 w 166"/>
              <a:gd name="T65" fmla="*/ 2147483647 h 122"/>
              <a:gd name="T66" fmla="*/ 2147483647 w 166"/>
              <a:gd name="T67" fmla="*/ 2147483647 h 122"/>
              <a:gd name="T68" fmla="*/ 2147483647 w 166"/>
              <a:gd name="T69" fmla="*/ 2147483647 h 122"/>
              <a:gd name="T70" fmla="*/ 2147483647 w 166"/>
              <a:gd name="T71" fmla="*/ 2147483647 h 122"/>
              <a:gd name="T72" fmla="*/ 2147483647 w 166"/>
              <a:gd name="T73" fmla="*/ 2147483647 h 122"/>
              <a:gd name="T74" fmla="*/ 2147483647 w 166"/>
              <a:gd name="T75" fmla="*/ 2147483647 h 122"/>
              <a:gd name="T76" fmla="*/ 2147483647 w 166"/>
              <a:gd name="T77" fmla="*/ 2147483647 h 122"/>
              <a:gd name="T78" fmla="*/ 2147483647 w 166"/>
              <a:gd name="T79" fmla="*/ 2147483647 h 122"/>
              <a:gd name="T80" fmla="*/ 2147483647 w 166"/>
              <a:gd name="T81" fmla="*/ 2147483647 h 122"/>
              <a:gd name="T82" fmla="*/ 2147483647 w 166"/>
              <a:gd name="T83" fmla="*/ 2147483647 h 122"/>
              <a:gd name="T84" fmla="*/ 2147483647 w 166"/>
              <a:gd name="T85" fmla="*/ 2147483647 h 122"/>
              <a:gd name="T86" fmla="*/ 2147483647 w 166"/>
              <a:gd name="T87" fmla="*/ 2147483647 h 122"/>
              <a:gd name="T88" fmla="*/ 2147483647 w 166"/>
              <a:gd name="T89" fmla="*/ 2147483647 h 122"/>
              <a:gd name="T90" fmla="*/ 2147483647 w 166"/>
              <a:gd name="T91" fmla="*/ 2147483647 h 122"/>
              <a:gd name="T92" fmla="*/ 2147483647 w 166"/>
              <a:gd name="T93" fmla="*/ 2147483647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22"/>
              <a:gd name="T143" fmla="*/ 166 w 166"/>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22">
                <a:moveTo>
                  <a:pt x="152" y="23"/>
                </a:moveTo>
                <a:cubicBezTo>
                  <a:pt x="145" y="21"/>
                  <a:pt x="147" y="21"/>
                  <a:pt x="143" y="19"/>
                </a:cubicBezTo>
                <a:cubicBezTo>
                  <a:pt x="138" y="18"/>
                  <a:pt x="137" y="14"/>
                  <a:pt x="133" y="15"/>
                </a:cubicBezTo>
                <a:cubicBezTo>
                  <a:pt x="128" y="16"/>
                  <a:pt x="127" y="18"/>
                  <a:pt x="118" y="15"/>
                </a:cubicBezTo>
                <a:cubicBezTo>
                  <a:pt x="111" y="14"/>
                  <a:pt x="104" y="10"/>
                  <a:pt x="100" y="6"/>
                </a:cubicBezTo>
                <a:cubicBezTo>
                  <a:pt x="99" y="6"/>
                  <a:pt x="98" y="7"/>
                  <a:pt x="97" y="7"/>
                </a:cubicBezTo>
                <a:cubicBezTo>
                  <a:pt x="93" y="7"/>
                  <a:pt x="89" y="4"/>
                  <a:pt x="87" y="5"/>
                </a:cubicBezTo>
                <a:cubicBezTo>
                  <a:pt x="85" y="6"/>
                  <a:pt x="81" y="7"/>
                  <a:pt x="78" y="6"/>
                </a:cubicBezTo>
                <a:cubicBezTo>
                  <a:pt x="75" y="5"/>
                  <a:pt x="60" y="5"/>
                  <a:pt x="52" y="4"/>
                </a:cubicBezTo>
                <a:cubicBezTo>
                  <a:pt x="43" y="3"/>
                  <a:pt x="29" y="3"/>
                  <a:pt x="24" y="1"/>
                </a:cubicBezTo>
                <a:cubicBezTo>
                  <a:pt x="19" y="0"/>
                  <a:pt x="15" y="5"/>
                  <a:pt x="13" y="6"/>
                </a:cubicBezTo>
                <a:cubicBezTo>
                  <a:pt x="12" y="6"/>
                  <a:pt x="6" y="8"/>
                  <a:pt x="3" y="10"/>
                </a:cubicBezTo>
                <a:cubicBezTo>
                  <a:pt x="1" y="11"/>
                  <a:pt x="0" y="14"/>
                  <a:pt x="3" y="16"/>
                </a:cubicBezTo>
                <a:cubicBezTo>
                  <a:pt x="5" y="17"/>
                  <a:pt x="7" y="23"/>
                  <a:pt x="6" y="27"/>
                </a:cubicBezTo>
                <a:cubicBezTo>
                  <a:pt x="6" y="27"/>
                  <a:pt x="6" y="28"/>
                  <a:pt x="6" y="28"/>
                </a:cubicBezTo>
                <a:cubicBezTo>
                  <a:pt x="9" y="28"/>
                  <a:pt x="13" y="27"/>
                  <a:pt x="13" y="26"/>
                </a:cubicBezTo>
                <a:cubicBezTo>
                  <a:pt x="15" y="23"/>
                  <a:pt x="14" y="32"/>
                  <a:pt x="18" y="32"/>
                </a:cubicBezTo>
                <a:cubicBezTo>
                  <a:pt x="21" y="32"/>
                  <a:pt x="27" y="32"/>
                  <a:pt x="30" y="30"/>
                </a:cubicBezTo>
                <a:cubicBezTo>
                  <a:pt x="32" y="28"/>
                  <a:pt x="37" y="28"/>
                  <a:pt x="37" y="31"/>
                </a:cubicBezTo>
                <a:cubicBezTo>
                  <a:pt x="38" y="33"/>
                  <a:pt x="41" y="35"/>
                  <a:pt x="37" y="38"/>
                </a:cubicBezTo>
                <a:cubicBezTo>
                  <a:pt x="34" y="41"/>
                  <a:pt x="32" y="42"/>
                  <a:pt x="33" y="47"/>
                </a:cubicBezTo>
                <a:cubicBezTo>
                  <a:pt x="34" y="52"/>
                  <a:pt x="32" y="53"/>
                  <a:pt x="32" y="58"/>
                </a:cubicBezTo>
                <a:cubicBezTo>
                  <a:pt x="32" y="63"/>
                  <a:pt x="32" y="65"/>
                  <a:pt x="28" y="65"/>
                </a:cubicBezTo>
                <a:cubicBezTo>
                  <a:pt x="23" y="65"/>
                  <a:pt x="25" y="68"/>
                  <a:pt x="29" y="71"/>
                </a:cubicBezTo>
                <a:cubicBezTo>
                  <a:pt x="32" y="75"/>
                  <a:pt x="32" y="75"/>
                  <a:pt x="30" y="78"/>
                </a:cubicBezTo>
                <a:cubicBezTo>
                  <a:pt x="28" y="81"/>
                  <a:pt x="26" y="83"/>
                  <a:pt x="27" y="86"/>
                </a:cubicBezTo>
                <a:cubicBezTo>
                  <a:pt x="29" y="89"/>
                  <a:pt x="30" y="88"/>
                  <a:pt x="28" y="92"/>
                </a:cubicBezTo>
                <a:cubicBezTo>
                  <a:pt x="27" y="95"/>
                  <a:pt x="25" y="98"/>
                  <a:pt x="25" y="102"/>
                </a:cubicBezTo>
                <a:cubicBezTo>
                  <a:pt x="25" y="102"/>
                  <a:pt x="25" y="102"/>
                  <a:pt x="25" y="102"/>
                </a:cubicBezTo>
                <a:cubicBezTo>
                  <a:pt x="28" y="100"/>
                  <a:pt x="30" y="100"/>
                  <a:pt x="32" y="102"/>
                </a:cubicBezTo>
                <a:cubicBezTo>
                  <a:pt x="35" y="104"/>
                  <a:pt x="44" y="119"/>
                  <a:pt x="46" y="120"/>
                </a:cubicBezTo>
                <a:cubicBezTo>
                  <a:pt x="49" y="120"/>
                  <a:pt x="50" y="122"/>
                  <a:pt x="52" y="120"/>
                </a:cubicBezTo>
                <a:cubicBezTo>
                  <a:pt x="54" y="118"/>
                  <a:pt x="54" y="114"/>
                  <a:pt x="58" y="113"/>
                </a:cubicBezTo>
                <a:cubicBezTo>
                  <a:pt x="61" y="113"/>
                  <a:pt x="67" y="110"/>
                  <a:pt x="71" y="110"/>
                </a:cubicBezTo>
                <a:cubicBezTo>
                  <a:pt x="76" y="110"/>
                  <a:pt x="87" y="110"/>
                  <a:pt x="91" y="108"/>
                </a:cubicBezTo>
                <a:cubicBezTo>
                  <a:pt x="95" y="107"/>
                  <a:pt x="98" y="106"/>
                  <a:pt x="99" y="103"/>
                </a:cubicBezTo>
                <a:cubicBezTo>
                  <a:pt x="99" y="100"/>
                  <a:pt x="111" y="97"/>
                  <a:pt x="112" y="93"/>
                </a:cubicBezTo>
                <a:cubicBezTo>
                  <a:pt x="114" y="89"/>
                  <a:pt x="118" y="82"/>
                  <a:pt x="122" y="81"/>
                </a:cubicBezTo>
                <a:cubicBezTo>
                  <a:pt x="126" y="79"/>
                  <a:pt x="125" y="78"/>
                  <a:pt x="124" y="76"/>
                </a:cubicBezTo>
                <a:cubicBezTo>
                  <a:pt x="122" y="73"/>
                  <a:pt x="117" y="69"/>
                  <a:pt x="120" y="65"/>
                </a:cubicBezTo>
                <a:cubicBezTo>
                  <a:pt x="122" y="61"/>
                  <a:pt x="128" y="53"/>
                  <a:pt x="130" y="51"/>
                </a:cubicBezTo>
                <a:cubicBezTo>
                  <a:pt x="132" y="49"/>
                  <a:pt x="133" y="46"/>
                  <a:pt x="134" y="45"/>
                </a:cubicBezTo>
                <a:cubicBezTo>
                  <a:pt x="134" y="44"/>
                  <a:pt x="147" y="40"/>
                  <a:pt x="151" y="37"/>
                </a:cubicBezTo>
                <a:cubicBezTo>
                  <a:pt x="156" y="34"/>
                  <a:pt x="166" y="29"/>
                  <a:pt x="165" y="25"/>
                </a:cubicBezTo>
                <a:cubicBezTo>
                  <a:pt x="165" y="24"/>
                  <a:pt x="164" y="22"/>
                  <a:pt x="164" y="21"/>
                </a:cubicBezTo>
                <a:cubicBezTo>
                  <a:pt x="164" y="21"/>
                  <a:pt x="164" y="21"/>
                  <a:pt x="164" y="21"/>
                </a:cubicBezTo>
                <a:cubicBezTo>
                  <a:pt x="160" y="22"/>
                  <a:pt x="157" y="24"/>
                  <a:pt x="152" y="23"/>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4" name="Freeform 822"/>
          <p:cNvSpPr>
            <a:spLocks/>
          </p:cNvSpPr>
          <p:nvPr/>
        </p:nvSpPr>
        <p:spPr bwMode="auto">
          <a:xfrm>
            <a:off x="169985" y="2909353"/>
            <a:ext cx="55685" cy="155366"/>
          </a:xfrm>
          <a:custGeom>
            <a:avLst/>
            <a:gdLst>
              <a:gd name="T0" fmla="*/ 2147483647 w 41"/>
              <a:gd name="T1" fmla="*/ 2147483647 h 84"/>
              <a:gd name="T2" fmla="*/ 2147483647 w 41"/>
              <a:gd name="T3" fmla="*/ 2147483647 h 84"/>
              <a:gd name="T4" fmla="*/ 2147483647 w 41"/>
              <a:gd name="T5" fmla="*/ 2147483647 h 84"/>
              <a:gd name="T6" fmla="*/ 2147483647 w 41"/>
              <a:gd name="T7" fmla="*/ 2147483647 h 84"/>
              <a:gd name="T8" fmla="*/ 2147483647 w 41"/>
              <a:gd name="T9" fmla="*/ 2147483647 h 84"/>
              <a:gd name="T10" fmla="*/ 2147483647 w 41"/>
              <a:gd name="T11" fmla="*/ 2147483647 h 84"/>
              <a:gd name="T12" fmla="*/ 2147483647 w 41"/>
              <a:gd name="T13" fmla="*/ 2147483647 h 84"/>
              <a:gd name="T14" fmla="*/ 2147483647 w 41"/>
              <a:gd name="T15" fmla="*/ 2147483647 h 84"/>
              <a:gd name="T16" fmla="*/ 2147483647 w 41"/>
              <a:gd name="T17" fmla="*/ 2147483647 h 84"/>
              <a:gd name="T18" fmla="*/ 2147483647 w 41"/>
              <a:gd name="T19" fmla="*/ 2147483647 h 84"/>
              <a:gd name="T20" fmla="*/ 2147483647 w 41"/>
              <a:gd name="T21" fmla="*/ 2147483647 h 84"/>
              <a:gd name="T22" fmla="*/ 2147483647 w 41"/>
              <a:gd name="T23" fmla="*/ 2147483647 h 84"/>
              <a:gd name="T24" fmla="*/ 2147483647 w 41"/>
              <a:gd name="T25" fmla="*/ 2147483647 h 84"/>
              <a:gd name="T26" fmla="*/ 2147483647 w 41"/>
              <a:gd name="T27" fmla="*/ 2147483647 h 84"/>
              <a:gd name="T28" fmla="*/ 2147483647 w 41"/>
              <a:gd name="T29" fmla="*/ 2147483647 h 84"/>
              <a:gd name="T30" fmla="*/ 0 w 41"/>
              <a:gd name="T31" fmla="*/ 2147483647 h 84"/>
              <a:gd name="T32" fmla="*/ 2147483647 w 41"/>
              <a:gd name="T33" fmla="*/ 2147483647 h 84"/>
              <a:gd name="T34" fmla="*/ 2147483647 w 41"/>
              <a:gd name="T35" fmla="*/ 2147483647 h 84"/>
              <a:gd name="T36" fmla="*/ 2147483647 w 41"/>
              <a:gd name="T37" fmla="*/ 2147483647 h 84"/>
              <a:gd name="T38" fmla="*/ 2147483647 w 41"/>
              <a:gd name="T39" fmla="*/ 2147483647 h 84"/>
              <a:gd name="T40" fmla="*/ 2147483647 w 41"/>
              <a:gd name="T41" fmla="*/ 2147483647 h 84"/>
              <a:gd name="T42" fmla="*/ 2147483647 w 41"/>
              <a:gd name="T43" fmla="*/ 2147483647 h 84"/>
              <a:gd name="T44" fmla="*/ 2147483647 w 41"/>
              <a:gd name="T45" fmla="*/ 2147483647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84"/>
              <a:gd name="T71" fmla="*/ 41 w 41"/>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84">
                <a:moveTo>
                  <a:pt x="28" y="69"/>
                </a:moveTo>
                <a:cubicBezTo>
                  <a:pt x="30" y="65"/>
                  <a:pt x="29" y="66"/>
                  <a:pt x="27" y="63"/>
                </a:cubicBezTo>
                <a:cubicBezTo>
                  <a:pt x="26" y="60"/>
                  <a:pt x="28" y="58"/>
                  <a:pt x="30" y="55"/>
                </a:cubicBezTo>
                <a:cubicBezTo>
                  <a:pt x="32" y="52"/>
                  <a:pt x="32" y="52"/>
                  <a:pt x="29" y="48"/>
                </a:cubicBezTo>
                <a:cubicBezTo>
                  <a:pt x="25" y="45"/>
                  <a:pt x="23" y="42"/>
                  <a:pt x="28" y="42"/>
                </a:cubicBezTo>
                <a:cubicBezTo>
                  <a:pt x="32" y="42"/>
                  <a:pt x="32" y="40"/>
                  <a:pt x="32" y="35"/>
                </a:cubicBezTo>
                <a:cubicBezTo>
                  <a:pt x="32" y="30"/>
                  <a:pt x="34" y="29"/>
                  <a:pt x="33" y="24"/>
                </a:cubicBezTo>
                <a:cubicBezTo>
                  <a:pt x="32" y="19"/>
                  <a:pt x="34" y="18"/>
                  <a:pt x="37" y="15"/>
                </a:cubicBezTo>
                <a:cubicBezTo>
                  <a:pt x="41" y="12"/>
                  <a:pt x="38" y="10"/>
                  <a:pt x="37" y="8"/>
                </a:cubicBezTo>
                <a:cubicBezTo>
                  <a:pt x="37" y="5"/>
                  <a:pt x="32" y="5"/>
                  <a:pt x="30" y="7"/>
                </a:cubicBezTo>
                <a:cubicBezTo>
                  <a:pt x="27" y="9"/>
                  <a:pt x="21" y="9"/>
                  <a:pt x="18" y="9"/>
                </a:cubicBezTo>
                <a:cubicBezTo>
                  <a:pt x="14" y="9"/>
                  <a:pt x="15" y="0"/>
                  <a:pt x="13" y="3"/>
                </a:cubicBezTo>
                <a:cubicBezTo>
                  <a:pt x="13" y="4"/>
                  <a:pt x="9" y="5"/>
                  <a:pt x="6" y="5"/>
                </a:cubicBezTo>
                <a:cubicBezTo>
                  <a:pt x="6" y="9"/>
                  <a:pt x="8" y="13"/>
                  <a:pt x="8" y="15"/>
                </a:cubicBezTo>
                <a:cubicBezTo>
                  <a:pt x="8" y="16"/>
                  <a:pt x="6" y="34"/>
                  <a:pt x="4" y="39"/>
                </a:cubicBezTo>
                <a:cubicBezTo>
                  <a:pt x="3" y="44"/>
                  <a:pt x="0" y="48"/>
                  <a:pt x="0" y="51"/>
                </a:cubicBezTo>
                <a:cubicBezTo>
                  <a:pt x="0" y="53"/>
                  <a:pt x="2" y="61"/>
                  <a:pt x="3" y="59"/>
                </a:cubicBezTo>
                <a:cubicBezTo>
                  <a:pt x="4" y="57"/>
                  <a:pt x="7" y="61"/>
                  <a:pt x="7" y="66"/>
                </a:cubicBezTo>
                <a:cubicBezTo>
                  <a:pt x="6" y="70"/>
                  <a:pt x="4" y="80"/>
                  <a:pt x="7" y="81"/>
                </a:cubicBezTo>
                <a:cubicBezTo>
                  <a:pt x="9" y="81"/>
                  <a:pt x="17" y="84"/>
                  <a:pt x="21" y="81"/>
                </a:cubicBezTo>
                <a:cubicBezTo>
                  <a:pt x="23" y="80"/>
                  <a:pt x="24" y="79"/>
                  <a:pt x="25" y="79"/>
                </a:cubicBezTo>
                <a:cubicBezTo>
                  <a:pt x="25" y="79"/>
                  <a:pt x="25" y="79"/>
                  <a:pt x="25" y="79"/>
                </a:cubicBezTo>
                <a:cubicBezTo>
                  <a:pt x="25" y="75"/>
                  <a:pt x="27" y="72"/>
                  <a:pt x="28" y="69"/>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5" name="Freeform 823"/>
          <p:cNvSpPr>
            <a:spLocks/>
          </p:cNvSpPr>
          <p:nvPr/>
        </p:nvSpPr>
        <p:spPr bwMode="auto">
          <a:xfrm>
            <a:off x="864578" y="4250479"/>
            <a:ext cx="187569" cy="416263"/>
          </a:xfrm>
          <a:custGeom>
            <a:avLst/>
            <a:gdLst>
              <a:gd name="T0" fmla="*/ 2147483647 w 138"/>
              <a:gd name="T1" fmla="*/ 2147483647 h 226"/>
              <a:gd name="T2" fmla="*/ 2147483647 w 138"/>
              <a:gd name="T3" fmla="*/ 0 h 226"/>
              <a:gd name="T4" fmla="*/ 2147483647 w 138"/>
              <a:gd name="T5" fmla="*/ 2147483647 h 226"/>
              <a:gd name="T6" fmla="*/ 2147483647 w 138"/>
              <a:gd name="T7" fmla="*/ 2147483647 h 226"/>
              <a:gd name="T8" fmla="*/ 2147483647 w 138"/>
              <a:gd name="T9" fmla="*/ 2147483647 h 226"/>
              <a:gd name="T10" fmla="*/ 2147483647 w 138"/>
              <a:gd name="T11" fmla="*/ 2147483647 h 226"/>
              <a:gd name="T12" fmla="*/ 2147483647 w 138"/>
              <a:gd name="T13" fmla="*/ 2147483647 h 226"/>
              <a:gd name="T14" fmla="*/ 2147483647 w 138"/>
              <a:gd name="T15" fmla="*/ 2147483647 h 226"/>
              <a:gd name="T16" fmla="*/ 2147483647 w 138"/>
              <a:gd name="T17" fmla="*/ 2147483647 h 226"/>
              <a:gd name="T18" fmla="*/ 2147483647 w 138"/>
              <a:gd name="T19" fmla="*/ 2147483647 h 226"/>
              <a:gd name="T20" fmla="*/ 2147483647 w 138"/>
              <a:gd name="T21" fmla="*/ 2147483647 h 226"/>
              <a:gd name="T22" fmla="*/ 2147483647 w 138"/>
              <a:gd name="T23" fmla="*/ 2147483647 h 226"/>
              <a:gd name="T24" fmla="*/ 2147483647 w 138"/>
              <a:gd name="T25" fmla="*/ 2147483647 h 226"/>
              <a:gd name="T26" fmla="*/ 2147483647 w 138"/>
              <a:gd name="T27" fmla="*/ 2147483647 h 226"/>
              <a:gd name="T28" fmla="*/ 2147483647 w 138"/>
              <a:gd name="T29" fmla="*/ 2147483647 h 226"/>
              <a:gd name="T30" fmla="*/ 2147483647 w 138"/>
              <a:gd name="T31" fmla="*/ 2147483647 h 226"/>
              <a:gd name="T32" fmla="*/ 2147483647 w 138"/>
              <a:gd name="T33" fmla="*/ 2147483647 h 226"/>
              <a:gd name="T34" fmla="*/ 2147483647 w 138"/>
              <a:gd name="T35" fmla="*/ 2147483647 h 226"/>
              <a:gd name="T36" fmla="*/ 2147483647 w 138"/>
              <a:gd name="T37" fmla="*/ 2147483647 h 226"/>
              <a:gd name="T38" fmla="*/ 2147483647 w 138"/>
              <a:gd name="T39" fmla="*/ 2147483647 h 226"/>
              <a:gd name="T40" fmla="*/ 2147483647 w 138"/>
              <a:gd name="T41" fmla="*/ 2147483647 h 226"/>
              <a:gd name="T42" fmla="*/ 2147483647 w 138"/>
              <a:gd name="T43" fmla="*/ 2147483647 h 226"/>
              <a:gd name="T44" fmla="*/ 2147483647 w 138"/>
              <a:gd name="T45" fmla="*/ 2147483647 h 226"/>
              <a:gd name="T46" fmla="*/ 2147483647 w 138"/>
              <a:gd name="T47" fmla="*/ 2147483647 h 226"/>
              <a:gd name="T48" fmla="*/ 2147483647 w 138"/>
              <a:gd name="T49" fmla="*/ 2147483647 h 226"/>
              <a:gd name="T50" fmla="*/ 2147483647 w 138"/>
              <a:gd name="T51" fmla="*/ 2147483647 h 226"/>
              <a:gd name="T52" fmla="*/ 2147483647 w 138"/>
              <a:gd name="T53" fmla="*/ 2147483647 h 226"/>
              <a:gd name="T54" fmla="*/ 2147483647 w 138"/>
              <a:gd name="T55" fmla="*/ 2147483647 h 226"/>
              <a:gd name="T56" fmla="*/ 2147483647 w 138"/>
              <a:gd name="T57" fmla="*/ 2147483647 h 226"/>
              <a:gd name="T58" fmla="*/ 2147483647 w 138"/>
              <a:gd name="T59" fmla="*/ 2147483647 h 226"/>
              <a:gd name="T60" fmla="*/ 2147483647 w 138"/>
              <a:gd name="T61" fmla="*/ 2147483647 h 226"/>
              <a:gd name="T62" fmla="*/ 2147483647 w 138"/>
              <a:gd name="T63" fmla="*/ 2147483647 h 2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226"/>
              <a:gd name="T98" fmla="*/ 138 w 138"/>
              <a:gd name="T99" fmla="*/ 226 h 2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226">
                <a:moveTo>
                  <a:pt x="136" y="57"/>
                </a:moveTo>
                <a:cubicBezTo>
                  <a:pt x="135" y="55"/>
                  <a:pt x="132" y="42"/>
                  <a:pt x="132" y="38"/>
                </a:cubicBezTo>
                <a:cubicBezTo>
                  <a:pt x="132" y="33"/>
                  <a:pt x="132" y="14"/>
                  <a:pt x="131" y="8"/>
                </a:cubicBezTo>
                <a:cubicBezTo>
                  <a:pt x="131" y="4"/>
                  <a:pt x="132" y="2"/>
                  <a:pt x="130" y="0"/>
                </a:cubicBezTo>
                <a:cubicBezTo>
                  <a:pt x="130" y="0"/>
                  <a:pt x="130" y="0"/>
                  <a:pt x="130" y="0"/>
                </a:cubicBezTo>
                <a:cubicBezTo>
                  <a:pt x="124" y="4"/>
                  <a:pt x="117" y="9"/>
                  <a:pt x="114" y="11"/>
                </a:cubicBezTo>
                <a:cubicBezTo>
                  <a:pt x="110" y="13"/>
                  <a:pt x="107" y="12"/>
                  <a:pt x="103" y="11"/>
                </a:cubicBezTo>
                <a:cubicBezTo>
                  <a:pt x="98" y="11"/>
                  <a:pt x="100" y="12"/>
                  <a:pt x="98" y="16"/>
                </a:cubicBezTo>
                <a:cubicBezTo>
                  <a:pt x="95" y="19"/>
                  <a:pt x="89" y="18"/>
                  <a:pt x="87" y="16"/>
                </a:cubicBezTo>
                <a:cubicBezTo>
                  <a:pt x="85" y="14"/>
                  <a:pt x="82" y="17"/>
                  <a:pt x="79" y="18"/>
                </a:cubicBezTo>
                <a:cubicBezTo>
                  <a:pt x="76" y="19"/>
                  <a:pt x="75" y="16"/>
                  <a:pt x="71" y="15"/>
                </a:cubicBezTo>
                <a:cubicBezTo>
                  <a:pt x="67" y="14"/>
                  <a:pt x="64" y="17"/>
                  <a:pt x="62" y="15"/>
                </a:cubicBezTo>
                <a:cubicBezTo>
                  <a:pt x="61" y="15"/>
                  <a:pt x="59" y="15"/>
                  <a:pt x="57" y="15"/>
                </a:cubicBezTo>
                <a:cubicBezTo>
                  <a:pt x="57" y="15"/>
                  <a:pt x="57" y="15"/>
                  <a:pt x="57" y="15"/>
                </a:cubicBezTo>
                <a:cubicBezTo>
                  <a:pt x="57" y="16"/>
                  <a:pt x="57" y="17"/>
                  <a:pt x="57" y="19"/>
                </a:cubicBezTo>
                <a:cubicBezTo>
                  <a:pt x="57" y="22"/>
                  <a:pt x="57" y="25"/>
                  <a:pt x="56" y="28"/>
                </a:cubicBezTo>
                <a:cubicBezTo>
                  <a:pt x="56" y="31"/>
                  <a:pt x="56" y="34"/>
                  <a:pt x="58" y="36"/>
                </a:cubicBezTo>
                <a:cubicBezTo>
                  <a:pt x="60" y="38"/>
                  <a:pt x="60" y="43"/>
                  <a:pt x="62" y="43"/>
                </a:cubicBezTo>
                <a:cubicBezTo>
                  <a:pt x="63" y="44"/>
                  <a:pt x="63" y="45"/>
                  <a:pt x="62" y="47"/>
                </a:cubicBezTo>
                <a:cubicBezTo>
                  <a:pt x="62" y="47"/>
                  <a:pt x="62" y="47"/>
                  <a:pt x="62" y="47"/>
                </a:cubicBezTo>
                <a:cubicBezTo>
                  <a:pt x="63" y="48"/>
                  <a:pt x="64" y="49"/>
                  <a:pt x="64" y="50"/>
                </a:cubicBezTo>
                <a:cubicBezTo>
                  <a:pt x="67" y="53"/>
                  <a:pt x="70" y="54"/>
                  <a:pt x="70" y="58"/>
                </a:cubicBezTo>
                <a:cubicBezTo>
                  <a:pt x="70" y="61"/>
                  <a:pt x="72" y="67"/>
                  <a:pt x="72" y="70"/>
                </a:cubicBezTo>
                <a:cubicBezTo>
                  <a:pt x="71" y="73"/>
                  <a:pt x="74" y="77"/>
                  <a:pt x="70" y="77"/>
                </a:cubicBezTo>
                <a:cubicBezTo>
                  <a:pt x="66" y="78"/>
                  <a:pt x="64" y="76"/>
                  <a:pt x="64" y="81"/>
                </a:cubicBezTo>
                <a:cubicBezTo>
                  <a:pt x="64" y="87"/>
                  <a:pt x="63" y="88"/>
                  <a:pt x="63" y="88"/>
                </a:cubicBezTo>
                <a:cubicBezTo>
                  <a:pt x="63" y="88"/>
                  <a:pt x="52" y="78"/>
                  <a:pt x="52" y="74"/>
                </a:cubicBezTo>
                <a:cubicBezTo>
                  <a:pt x="52" y="69"/>
                  <a:pt x="56" y="69"/>
                  <a:pt x="56" y="65"/>
                </a:cubicBezTo>
                <a:cubicBezTo>
                  <a:pt x="56" y="61"/>
                  <a:pt x="57" y="56"/>
                  <a:pt x="53" y="55"/>
                </a:cubicBezTo>
                <a:cubicBezTo>
                  <a:pt x="49" y="54"/>
                  <a:pt x="45" y="57"/>
                  <a:pt x="43" y="55"/>
                </a:cubicBezTo>
                <a:cubicBezTo>
                  <a:pt x="41" y="53"/>
                  <a:pt x="37" y="47"/>
                  <a:pt x="36" y="49"/>
                </a:cubicBezTo>
                <a:cubicBezTo>
                  <a:pt x="36" y="49"/>
                  <a:pt x="36" y="49"/>
                  <a:pt x="36" y="49"/>
                </a:cubicBezTo>
                <a:cubicBezTo>
                  <a:pt x="33" y="50"/>
                  <a:pt x="0" y="63"/>
                  <a:pt x="0" y="63"/>
                </a:cubicBezTo>
                <a:cubicBezTo>
                  <a:pt x="1" y="70"/>
                  <a:pt x="1" y="70"/>
                  <a:pt x="1" y="70"/>
                </a:cubicBezTo>
                <a:cubicBezTo>
                  <a:pt x="2" y="77"/>
                  <a:pt x="2" y="77"/>
                  <a:pt x="2" y="77"/>
                </a:cubicBezTo>
                <a:cubicBezTo>
                  <a:pt x="2" y="77"/>
                  <a:pt x="9" y="75"/>
                  <a:pt x="12" y="77"/>
                </a:cubicBezTo>
                <a:cubicBezTo>
                  <a:pt x="15" y="79"/>
                  <a:pt x="23" y="81"/>
                  <a:pt x="25" y="82"/>
                </a:cubicBezTo>
                <a:cubicBezTo>
                  <a:pt x="27" y="83"/>
                  <a:pt x="31" y="84"/>
                  <a:pt x="32" y="87"/>
                </a:cubicBezTo>
                <a:cubicBezTo>
                  <a:pt x="33" y="90"/>
                  <a:pt x="34" y="102"/>
                  <a:pt x="34" y="106"/>
                </a:cubicBezTo>
                <a:cubicBezTo>
                  <a:pt x="34" y="110"/>
                  <a:pt x="32" y="112"/>
                  <a:pt x="32" y="117"/>
                </a:cubicBezTo>
                <a:cubicBezTo>
                  <a:pt x="33" y="122"/>
                  <a:pt x="35" y="127"/>
                  <a:pt x="35" y="129"/>
                </a:cubicBezTo>
                <a:cubicBezTo>
                  <a:pt x="35" y="131"/>
                  <a:pt x="27" y="139"/>
                  <a:pt x="27" y="143"/>
                </a:cubicBezTo>
                <a:cubicBezTo>
                  <a:pt x="27" y="146"/>
                  <a:pt x="14" y="161"/>
                  <a:pt x="13" y="162"/>
                </a:cubicBezTo>
                <a:cubicBezTo>
                  <a:pt x="14" y="166"/>
                  <a:pt x="15" y="173"/>
                  <a:pt x="15" y="176"/>
                </a:cubicBezTo>
                <a:cubicBezTo>
                  <a:pt x="15" y="180"/>
                  <a:pt x="21" y="187"/>
                  <a:pt x="21" y="191"/>
                </a:cubicBezTo>
                <a:cubicBezTo>
                  <a:pt x="21" y="196"/>
                  <a:pt x="21" y="205"/>
                  <a:pt x="21" y="209"/>
                </a:cubicBezTo>
                <a:cubicBezTo>
                  <a:pt x="21" y="210"/>
                  <a:pt x="21" y="212"/>
                  <a:pt x="21" y="213"/>
                </a:cubicBezTo>
                <a:cubicBezTo>
                  <a:pt x="21" y="218"/>
                  <a:pt x="22" y="225"/>
                  <a:pt x="22" y="226"/>
                </a:cubicBezTo>
                <a:cubicBezTo>
                  <a:pt x="32" y="226"/>
                  <a:pt x="32" y="226"/>
                  <a:pt x="32" y="226"/>
                </a:cubicBezTo>
                <a:cubicBezTo>
                  <a:pt x="33" y="223"/>
                  <a:pt x="33" y="220"/>
                  <a:pt x="33" y="219"/>
                </a:cubicBezTo>
                <a:cubicBezTo>
                  <a:pt x="33" y="213"/>
                  <a:pt x="32" y="216"/>
                  <a:pt x="30" y="215"/>
                </a:cubicBezTo>
                <a:cubicBezTo>
                  <a:pt x="28" y="214"/>
                  <a:pt x="28" y="214"/>
                  <a:pt x="31" y="211"/>
                </a:cubicBezTo>
                <a:cubicBezTo>
                  <a:pt x="33" y="207"/>
                  <a:pt x="33" y="205"/>
                  <a:pt x="38" y="202"/>
                </a:cubicBezTo>
                <a:cubicBezTo>
                  <a:pt x="43" y="199"/>
                  <a:pt x="53" y="197"/>
                  <a:pt x="58" y="194"/>
                </a:cubicBezTo>
                <a:cubicBezTo>
                  <a:pt x="62" y="190"/>
                  <a:pt x="65" y="188"/>
                  <a:pt x="65" y="184"/>
                </a:cubicBezTo>
                <a:cubicBezTo>
                  <a:pt x="65" y="181"/>
                  <a:pt x="64" y="173"/>
                  <a:pt x="66" y="170"/>
                </a:cubicBezTo>
                <a:cubicBezTo>
                  <a:pt x="67" y="166"/>
                  <a:pt x="63" y="152"/>
                  <a:pt x="62" y="148"/>
                </a:cubicBezTo>
                <a:cubicBezTo>
                  <a:pt x="60" y="144"/>
                  <a:pt x="57" y="138"/>
                  <a:pt x="57" y="132"/>
                </a:cubicBezTo>
                <a:cubicBezTo>
                  <a:pt x="56" y="126"/>
                  <a:pt x="51" y="120"/>
                  <a:pt x="55" y="123"/>
                </a:cubicBezTo>
                <a:cubicBezTo>
                  <a:pt x="59" y="125"/>
                  <a:pt x="59" y="127"/>
                  <a:pt x="64" y="121"/>
                </a:cubicBezTo>
                <a:cubicBezTo>
                  <a:pt x="70" y="115"/>
                  <a:pt x="74" y="115"/>
                  <a:pt x="77" y="113"/>
                </a:cubicBezTo>
                <a:cubicBezTo>
                  <a:pt x="81" y="110"/>
                  <a:pt x="85" y="97"/>
                  <a:pt x="88" y="96"/>
                </a:cubicBezTo>
                <a:cubicBezTo>
                  <a:pt x="91" y="95"/>
                  <a:pt x="91" y="98"/>
                  <a:pt x="101" y="93"/>
                </a:cubicBezTo>
                <a:cubicBezTo>
                  <a:pt x="110" y="87"/>
                  <a:pt x="116" y="86"/>
                  <a:pt x="121" y="81"/>
                </a:cubicBezTo>
                <a:cubicBezTo>
                  <a:pt x="127" y="75"/>
                  <a:pt x="138" y="59"/>
                  <a:pt x="13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6" name="Freeform 824"/>
          <p:cNvSpPr>
            <a:spLocks/>
          </p:cNvSpPr>
          <p:nvPr/>
        </p:nvSpPr>
        <p:spPr bwMode="auto">
          <a:xfrm>
            <a:off x="908539" y="4228495"/>
            <a:ext cx="57150" cy="184680"/>
          </a:xfrm>
          <a:custGeom>
            <a:avLst/>
            <a:gdLst>
              <a:gd name="T0" fmla="*/ 2147483647 w 42"/>
              <a:gd name="T1" fmla="*/ 2147483647 h 100"/>
              <a:gd name="T2" fmla="*/ 2147483647 w 42"/>
              <a:gd name="T3" fmla="*/ 2147483647 h 100"/>
              <a:gd name="T4" fmla="*/ 2147483647 w 42"/>
              <a:gd name="T5" fmla="*/ 2147483647 h 100"/>
              <a:gd name="T6" fmla="*/ 2147483647 w 42"/>
              <a:gd name="T7" fmla="*/ 2147483647 h 100"/>
              <a:gd name="T8" fmla="*/ 2147483647 w 42"/>
              <a:gd name="T9" fmla="*/ 2147483647 h 100"/>
              <a:gd name="T10" fmla="*/ 2147483647 w 42"/>
              <a:gd name="T11" fmla="*/ 2147483647 h 100"/>
              <a:gd name="T12" fmla="*/ 2147483647 w 42"/>
              <a:gd name="T13" fmla="*/ 2147483647 h 100"/>
              <a:gd name="T14" fmla="*/ 2147483647 w 42"/>
              <a:gd name="T15" fmla="*/ 2147483647 h 100"/>
              <a:gd name="T16" fmla="*/ 2147483647 w 42"/>
              <a:gd name="T17" fmla="*/ 2147483647 h 100"/>
              <a:gd name="T18" fmla="*/ 2147483647 w 42"/>
              <a:gd name="T19" fmla="*/ 2147483647 h 100"/>
              <a:gd name="T20" fmla="*/ 2147483647 w 42"/>
              <a:gd name="T21" fmla="*/ 2147483647 h 100"/>
              <a:gd name="T22" fmla="*/ 2147483647 w 42"/>
              <a:gd name="T23" fmla="*/ 2147483647 h 100"/>
              <a:gd name="T24" fmla="*/ 2147483647 w 42"/>
              <a:gd name="T25" fmla="*/ 2147483647 h 100"/>
              <a:gd name="T26" fmla="*/ 2147483647 w 42"/>
              <a:gd name="T27" fmla="*/ 2147483647 h 100"/>
              <a:gd name="T28" fmla="*/ 2147483647 w 42"/>
              <a:gd name="T29" fmla="*/ 2147483647 h 100"/>
              <a:gd name="T30" fmla="*/ 2147483647 w 42"/>
              <a:gd name="T31" fmla="*/ 2147483647 h 100"/>
              <a:gd name="T32" fmla="*/ 2147483647 w 42"/>
              <a:gd name="T33" fmla="*/ 2147483647 h 100"/>
              <a:gd name="T34" fmla="*/ 2147483647 w 42"/>
              <a:gd name="T35" fmla="*/ 2147483647 h 100"/>
              <a:gd name="T36" fmla="*/ 2147483647 w 42"/>
              <a:gd name="T37" fmla="*/ 2147483647 h 100"/>
              <a:gd name="T38" fmla="*/ 2147483647 w 42"/>
              <a:gd name="T39" fmla="*/ 2147483647 h 100"/>
              <a:gd name="T40" fmla="*/ 2147483647 w 42"/>
              <a:gd name="T41" fmla="*/ 2147483647 h 100"/>
              <a:gd name="T42" fmla="*/ 2147483647 w 42"/>
              <a:gd name="T43" fmla="*/ 2147483647 h 100"/>
              <a:gd name="T44" fmla="*/ 2147483647 w 42"/>
              <a:gd name="T45" fmla="*/ 2147483647 h 100"/>
              <a:gd name="T46" fmla="*/ 2147483647 w 42"/>
              <a:gd name="T47" fmla="*/ 2147483647 h 100"/>
              <a:gd name="T48" fmla="*/ 2147483647 w 42"/>
              <a:gd name="T49" fmla="*/ 0 h 100"/>
              <a:gd name="T50" fmla="*/ 2147483647 w 42"/>
              <a:gd name="T51" fmla="*/ 0 h 100"/>
              <a:gd name="T52" fmla="*/ 2147483647 w 42"/>
              <a:gd name="T53" fmla="*/ 2147483647 h 100"/>
              <a:gd name="T54" fmla="*/ 2147483647 w 42"/>
              <a:gd name="T55" fmla="*/ 2147483647 h 100"/>
              <a:gd name="T56" fmla="*/ 2147483647 w 42"/>
              <a:gd name="T57" fmla="*/ 2147483647 h 100"/>
              <a:gd name="T58" fmla="*/ 2147483647 w 42"/>
              <a:gd name="T59" fmla="*/ 2147483647 h 100"/>
              <a:gd name="T60" fmla="*/ 2147483647 w 42"/>
              <a:gd name="T61" fmla="*/ 2147483647 h 100"/>
              <a:gd name="T62" fmla="*/ 2147483647 w 42"/>
              <a:gd name="T63" fmla="*/ 2147483647 h 100"/>
              <a:gd name="T64" fmla="*/ 2147483647 w 42"/>
              <a:gd name="T65" fmla="*/ 2147483647 h 100"/>
              <a:gd name="T66" fmla="*/ 2147483647 w 42"/>
              <a:gd name="T67" fmla="*/ 2147483647 h 100"/>
              <a:gd name="T68" fmla="*/ 2147483647 w 42"/>
              <a:gd name="T69" fmla="*/ 2147483647 h 100"/>
              <a:gd name="T70" fmla="*/ 2147483647 w 42"/>
              <a:gd name="T71" fmla="*/ 2147483647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100"/>
              <a:gd name="T110" fmla="*/ 42 w 42"/>
              <a:gd name="T111" fmla="*/ 100 h 1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100">
                <a:moveTo>
                  <a:pt x="11" y="67"/>
                </a:moveTo>
                <a:cubicBezTo>
                  <a:pt x="13" y="69"/>
                  <a:pt x="17" y="66"/>
                  <a:pt x="21" y="67"/>
                </a:cubicBezTo>
                <a:cubicBezTo>
                  <a:pt x="25" y="68"/>
                  <a:pt x="24" y="73"/>
                  <a:pt x="24" y="77"/>
                </a:cubicBezTo>
                <a:cubicBezTo>
                  <a:pt x="24" y="81"/>
                  <a:pt x="20" y="81"/>
                  <a:pt x="20" y="86"/>
                </a:cubicBezTo>
                <a:cubicBezTo>
                  <a:pt x="20" y="90"/>
                  <a:pt x="31" y="100"/>
                  <a:pt x="31" y="100"/>
                </a:cubicBezTo>
                <a:cubicBezTo>
                  <a:pt x="31" y="100"/>
                  <a:pt x="32" y="99"/>
                  <a:pt x="32" y="93"/>
                </a:cubicBezTo>
                <a:cubicBezTo>
                  <a:pt x="32" y="88"/>
                  <a:pt x="34" y="90"/>
                  <a:pt x="38" y="89"/>
                </a:cubicBezTo>
                <a:cubicBezTo>
                  <a:pt x="42" y="89"/>
                  <a:pt x="39" y="85"/>
                  <a:pt x="40" y="82"/>
                </a:cubicBezTo>
                <a:cubicBezTo>
                  <a:pt x="40" y="79"/>
                  <a:pt x="38" y="73"/>
                  <a:pt x="38" y="70"/>
                </a:cubicBezTo>
                <a:cubicBezTo>
                  <a:pt x="38" y="66"/>
                  <a:pt x="35" y="65"/>
                  <a:pt x="32" y="62"/>
                </a:cubicBezTo>
                <a:cubicBezTo>
                  <a:pt x="32" y="61"/>
                  <a:pt x="31" y="60"/>
                  <a:pt x="30" y="59"/>
                </a:cubicBezTo>
                <a:cubicBezTo>
                  <a:pt x="30" y="59"/>
                  <a:pt x="30" y="59"/>
                  <a:pt x="30" y="59"/>
                </a:cubicBezTo>
                <a:cubicBezTo>
                  <a:pt x="29" y="61"/>
                  <a:pt x="28" y="63"/>
                  <a:pt x="27" y="62"/>
                </a:cubicBezTo>
                <a:cubicBezTo>
                  <a:pt x="25" y="59"/>
                  <a:pt x="24" y="60"/>
                  <a:pt x="23" y="58"/>
                </a:cubicBezTo>
                <a:cubicBezTo>
                  <a:pt x="23" y="55"/>
                  <a:pt x="22" y="55"/>
                  <a:pt x="21" y="52"/>
                </a:cubicBezTo>
                <a:cubicBezTo>
                  <a:pt x="21" y="50"/>
                  <a:pt x="20" y="48"/>
                  <a:pt x="20" y="45"/>
                </a:cubicBezTo>
                <a:cubicBezTo>
                  <a:pt x="20" y="42"/>
                  <a:pt x="21" y="41"/>
                  <a:pt x="20" y="39"/>
                </a:cubicBezTo>
                <a:cubicBezTo>
                  <a:pt x="20" y="37"/>
                  <a:pt x="17" y="41"/>
                  <a:pt x="17" y="38"/>
                </a:cubicBezTo>
                <a:cubicBezTo>
                  <a:pt x="17" y="35"/>
                  <a:pt x="16" y="34"/>
                  <a:pt x="18" y="32"/>
                </a:cubicBezTo>
                <a:cubicBezTo>
                  <a:pt x="19" y="30"/>
                  <a:pt x="19" y="28"/>
                  <a:pt x="19" y="25"/>
                </a:cubicBezTo>
                <a:cubicBezTo>
                  <a:pt x="19" y="23"/>
                  <a:pt x="20" y="19"/>
                  <a:pt x="19" y="15"/>
                </a:cubicBezTo>
                <a:cubicBezTo>
                  <a:pt x="18" y="11"/>
                  <a:pt x="14" y="6"/>
                  <a:pt x="14" y="5"/>
                </a:cubicBezTo>
                <a:cubicBezTo>
                  <a:pt x="13" y="4"/>
                  <a:pt x="16" y="4"/>
                  <a:pt x="18" y="5"/>
                </a:cubicBezTo>
                <a:cubicBezTo>
                  <a:pt x="17" y="4"/>
                  <a:pt x="17" y="3"/>
                  <a:pt x="15" y="2"/>
                </a:cubicBezTo>
                <a:cubicBezTo>
                  <a:pt x="11" y="1"/>
                  <a:pt x="8" y="2"/>
                  <a:pt x="3" y="0"/>
                </a:cubicBezTo>
                <a:cubicBezTo>
                  <a:pt x="3" y="0"/>
                  <a:pt x="3" y="0"/>
                  <a:pt x="3" y="0"/>
                </a:cubicBezTo>
                <a:cubicBezTo>
                  <a:pt x="6" y="5"/>
                  <a:pt x="11" y="12"/>
                  <a:pt x="12" y="13"/>
                </a:cubicBezTo>
                <a:cubicBezTo>
                  <a:pt x="13" y="15"/>
                  <a:pt x="10" y="15"/>
                  <a:pt x="7" y="17"/>
                </a:cubicBezTo>
                <a:cubicBezTo>
                  <a:pt x="4" y="19"/>
                  <a:pt x="7" y="27"/>
                  <a:pt x="7" y="30"/>
                </a:cubicBezTo>
                <a:cubicBezTo>
                  <a:pt x="6" y="34"/>
                  <a:pt x="9" y="37"/>
                  <a:pt x="9" y="38"/>
                </a:cubicBezTo>
                <a:cubicBezTo>
                  <a:pt x="9" y="40"/>
                  <a:pt x="6" y="41"/>
                  <a:pt x="4" y="43"/>
                </a:cubicBezTo>
                <a:cubicBezTo>
                  <a:pt x="2" y="45"/>
                  <a:pt x="4" y="47"/>
                  <a:pt x="3" y="49"/>
                </a:cubicBezTo>
                <a:cubicBezTo>
                  <a:pt x="3" y="50"/>
                  <a:pt x="1" y="53"/>
                  <a:pt x="1" y="55"/>
                </a:cubicBezTo>
                <a:cubicBezTo>
                  <a:pt x="0" y="56"/>
                  <a:pt x="2" y="59"/>
                  <a:pt x="4" y="61"/>
                </a:cubicBezTo>
                <a:cubicBezTo>
                  <a:pt x="4" y="61"/>
                  <a:pt x="4" y="61"/>
                  <a:pt x="4" y="61"/>
                </a:cubicBezTo>
                <a:cubicBezTo>
                  <a:pt x="5" y="59"/>
                  <a:pt x="9" y="65"/>
                  <a:pt x="1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7" name="Freeform 825"/>
          <p:cNvSpPr>
            <a:spLocks/>
          </p:cNvSpPr>
          <p:nvPr/>
        </p:nvSpPr>
        <p:spPr bwMode="auto">
          <a:xfrm>
            <a:off x="718039" y="4194783"/>
            <a:ext cx="208085" cy="244775"/>
          </a:xfrm>
          <a:custGeom>
            <a:avLst/>
            <a:gdLst>
              <a:gd name="T0" fmla="*/ 2147483647 w 153"/>
              <a:gd name="T1" fmla="*/ 2147483647 h 133"/>
              <a:gd name="T2" fmla="*/ 2147483647 w 153"/>
              <a:gd name="T3" fmla="*/ 2147483647 h 133"/>
              <a:gd name="T4" fmla="*/ 2147483647 w 153"/>
              <a:gd name="T5" fmla="*/ 2147483647 h 133"/>
              <a:gd name="T6" fmla="*/ 2147483647 w 153"/>
              <a:gd name="T7" fmla="*/ 2147483647 h 133"/>
              <a:gd name="T8" fmla="*/ 2147483647 w 153"/>
              <a:gd name="T9" fmla="*/ 2147483647 h 133"/>
              <a:gd name="T10" fmla="*/ 2147483647 w 153"/>
              <a:gd name="T11" fmla="*/ 2147483647 h 133"/>
              <a:gd name="T12" fmla="*/ 2147483647 w 153"/>
              <a:gd name="T13" fmla="*/ 2147483647 h 133"/>
              <a:gd name="T14" fmla="*/ 2147483647 w 153"/>
              <a:gd name="T15" fmla="*/ 2147483647 h 133"/>
              <a:gd name="T16" fmla="*/ 2147483647 w 153"/>
              <a:gd name="T17" fmla="*/ 2147483647 h 133"/>
              <a:gd name="T18" fmla="*/ 2147483647 w 153"/>
              <a:gd name="T19" fmla="*/ 2147483647 h 133"/>
              <a:gd name="T20" fmla="*/ 2147483647 w 153"/>
              <a:gd name="T21" fmla="*/ 2147483647 h 133"/>
              <a:gd name="T22" fmla="*/ 2147483647 w 153"/>
              <a:gd name="T23" fmla="*/ 2147483647 h 133"/>
              <a:gd name="T24" fmla="*/ 2147483647 w 153"/>
              <a:gd name="T25" fmla="*/ 2147483647 h 133"/>
              <a:gd name="T26" fmla="*/ 2147483647 w 153"/>
              <a:gd name="T27" fmla="*/ 2147483647 h 133"/>
              <a:gd name="T28" fmla="*/ 2147483647 w 153"/>
              <a:gd name="T29" fmla="*/ 2147483647 h 133"/>
              <a:gd name="T30" fmla="*/ 2147483647 w 153"/>
              <a:gd name="T31" fmla="*/ 0 h 133"/>
              <a:gd name="T32" fmla="*/ 2147483647 w 153"/>
              <a:gd name="T33" fmla="*/ 2147483647 h 133"/>
              <a:gd name="T34" fmla="*/ 2147483647 w 153"/>
              <a:gd name="T35" fmla="*/ 2147483647 h 133"/>
              <a:gd name="T36" fmla="*/ 2147483647 w 153"/>
              <a:gd name="T37" fmla="*/ 2147483647 h 133"/>
              <a:gd name="T38" fmla="*/ 2147483647 w 153"/>
              <a:gd name="T39" fmla="*/ 2147483647 h 133"/>
              <a:gd name="T40" fmla="*/ 2147483647 w 153"/>
              <a:gd name="T41" fmla="*/ 2147483647 h 133"/>
              <a:gd name="T42" fmla="*/ 2147483647 w 153"/>
              <a:gd name="T43" fmla="*/ 2147483647 h 133"/>
              <a:gd name="T44" fmla="*/ 2147483647 w 153"/>
              <a:gd name="T45" fmla="*/ 2147483647 h 133"/>
              <a:gd name="T46" fmla="*/ 2147483647 w 153"/>
              <a:gd name="T47" fmla="*/ 2147483647 h 133"/>
              <a:gd name="T48" fmla="*/ 2147483647 w 153"/>
              <a:gd name="T49" fmla="*/ 2147483647 h 133"/>
              <a:gd name="T50" fmla="*/ 2147483647 w 153"/>
              <a:gd name="T51" fmla="*/ 2147483647 h 133"/>
              <a:gd name="T52" fmla="*/ 2147483647 w 153"/>
              <a:gd name="T53" fmla="*/ 2147483647 h 133"/>
              <a:gd name="T54" fmla="*/ 2147483647 w 153"/>
              <a:gd name="T55" fmla="*/ 2147483647 h 133"/>
              <a:gd name="T56" fmla="*/ 2147483647 w 153"/>
              <a:gd name="T57" fmla="*/ 2147483647 h 133"/>
              <a:gd name="T58" fmla="*/ 2147483647 w 153"/>
              <a:gd name="T59" fmla="*/ 2147483647 h 133"/>
              <a:gd name="T60" fmla="*/ 2147483647 w 153"/>
              <a:gd name="T61" fmla="*/ 2147483647 h 133"/>
              <a:gd name="T62" fmla="*/ 2147483647 w 153"/>
              <a:gd name="T63" fmla="*/ 2147483647 h 133"/>
              <a:gd name="T64" fmla="*/ 2147483647 w 153"/>
              <a:gd name="T65" fmla="*/ 2147483647 h 133"/>
              <a:gd name="T66" fmla="*/ 2147483647 w 153"/>
              <a:gd name="T67" fmla="*/ 2147483647 h 133"/>
              <a:gd name="T68" fmla="*/ 0 w 153"/>
              <a:gd name="T69" fmla="*/ 2147483647 h 133"/>
              <a:gd name="T70" fmla="*/ 0 w 153"/>
              <a:gd name="T71" fmla="*/ 2147483647 h 133"/>
              <a:gd name="T72" fmla="*/ 2147483647 w 153"/>
              <a:gd name="T73" fmla="*/ 2147483647 h 133"/>
              <a:gd name="T74" fmla="*/ 2147483647 w 153"/>
              <a:gd name="T75" fmla="*/ 2147483647 h 133"/>
              <a:gd name="T76" fmla="*/ 2147483647 w 153"/>
              <a:gd name="T77" fmla="*/ 2147483647 h 133"/>
              <a:gd name="T78" fmla="*/ 2147483647 w 153"/>
              <a:gd name="T79" fmla="*/ 2147483647 h 133"/>
              <a:gd name="T80" fmla="*/ 2147483647 w 153"/>
              <a:gd name="T81" fmla="*/ 2147483647 h 133"/>
              <a:gd name="T82" fmla="*/ 2147483647 w 153"/>
              <a:gd name="T83" fmla="*/ 2147483647 h 133"/>
              <a:gd name="T84" fmla="*/ 2147483647 w 153"/>
              <a:gd name="T85" fmla="*/ 2147483647 h 133"/>
              <a:gd name="T86" fmla="*/ 2147483647 w 153"/>
              <a:gd name="T87" fmla="*/ 2147483647 h 133"/>
              <a:gd name="T88" fmla="*/ 2147483647 w 153"/>
              <a:gd name="T89" fmla="*/ 2147483647 h 133"/>
              <a:gd name="T90" fmla="*/ 2147483647 w 153"/>
              <a:gd name="T91" fmla="*/ 2147483647 h 133"/>
              <a:gd name="T92" fmla="*/ 2147483647 w 153"/>
              <a:gd name="T93" fmla="*/ 2147483647 h 133"/>
              <a:gd name="T94" fmla="*/ 2147483647 w 153"/>
              <a:gd name="T95" fmla="*/ 2147483647 h 133"/>
              <a:gd name="T96" fmla="*/ 2147483647 w 153"/>
              <a:gd name="T97" fmla="*/ 2147483647 h 133"/>
              <a:gd name="T98" fmla="*/ 2147483647 w 153"/>
              <a:gd name="T99" fmla="*/ 2147483647 h 133"/>
              <a:gd name="T100" fmla="*/ 2147483647 w 153"/>
              <a:gd name="T101" fmla="*/ 2147483647 h 133"/>
              <a:gd name="T102" fmla="*/ 2147483647 w 153"/>
              <a:gd name="T103" fmla="*/ 2147483647 h 1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3"/>
              <a:gd name="T157" fmla="*/ 0 h 133"/>
              <a:gd name="T158" fmla="*/ 153 w 153"/>
              <a:gd name="T159" fmla="*/ 133 h 1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3" h="133">
                <a:moveTo>
                  <a:pt x="144" y="79"/>
                </a:moveTo>
                <a:cubicBezTo>
                  <a:pt x="142" y="77"/>
                  <a:pt x="140" y="74"/>
                  <a:pt x="141" y="73"/>
                </a:cubicBezTo>
                <a:cubicBezTo>
                  <a:pt x="141" y="71"/>
                  <a:pt x="143" y="68"/>
                  <a:pt x="143" y="67"/>
                </a:cubicBezTo>
                <a:cubicBezTo>
                  <a:pt x="144" y="65"/>
                  <a:pt x="142" y="63"/>
                  <a:pt x="144" y="61"/>
                </a:cubicBezTo>
                <a:cubicBezTo>
                  <a:pt x="146" y="59"/>
                  <a:pt x="149" y="58"/>
                  <a:pt x="149" y="56"/>
                </a:cubicBezTo>
                <a:cubicBezTo>
                  <a:pt x="149" y="55"/>
                  <a:pt x="146" y="52"/>
                  <a:pt x="147" y="48"/>
                </a:cubicBezTo>
                <a:cubicBezTo>
                  <a:pt x="147" y="45"/>
                  <a:pt x="144" y="37"/>
                  <a:pt x="147" y="35"/>
                </a:cubicBezTo>
                <a:cubicBezTo>
                  <a:pt x="150" y="33"/>
                  <a:pt x="153" y="33"/>
                  <a:pt x="152" y="31"/>
                </a:cubicBezTo>
                <a:cubicBezTo>
                  <a:pt x="151" y="30"/>
                  <a:pt x="146" y="23"/>
                  <a:pt x="143" y="18"/>
                </a:cubicBezTo>
                <a:cubicBezTo>
                  <a:pt x="143" y="18"/>
                  <a:pt x="143" y="18"/>
                  <a:pt x="143" y="18"/>
                </a:cubicBezTo>
                <a:cubicBezTo>
                  <a:pt x="143" y="18"/>
                  <a:pt x="143" y="18"/>
                  <a:pt x="142" y="18"/>
                </a:cubicBezTo>
                <a:cubicBezTo>
                  <a:pt x="137" y="16"/>
                  <a:pt x="141" y="15"/>
                  <a:pt x="137" y="14"/>
                </a:cubicBezTo>
                <a:cubicBezTo>
                  <a:pt x="133" y="14"/>
                  <a:pt x="130" y="13"/>
                  <a:pt x="128" y="11"/>
                </a:cubicBezTo>
                <a:cubicBezTo>
                  <a:pt x="126" y="9"/>
                  <a:pt x="123" y="7"/>
                  <a:pt x="121" y="6"/>
                </a:cubicBezTo>
                <a:cubicBezTo>
                  <a:pt x="119" y="5"/>
                  <a:pt x="117" y="3"/>
                  <a:pt x="115" y="1"/>
                </a:cubicBez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cubicBezTo>
                  <a:pt x="42" y="131"/>
                  <a:pt x="44" y="132"/>
                  <a:pt x="44" y="133"/>
                </a:cubicBezTo>
                <a:cubicBezTo>
                  <a:pt x="44" y="133"/>
                  <a:pt x="44" y="133"/>
                  <a:pt x="44" y="133"/>
                </a:cubicBezTo>
                <a:cubicBezTo>
                  <a:pt x="46" y="132"/>
                  <a:pt x="48" y="130"/>
                  <a:pt x="51" y="131"/>
                </a:cubicBezTo>
                <a:cubicBezTo>
                  <a:pt x="55" y="132"/>
                  <a:pt x="56" y="132"/>
                  <a:pt x="61" y="132"/>
                </a:cubicBezTo>
                <a:cubicBezTo>
                  <a:pt x="66" y="132"/>
                  <a:pt x="69" y="130"/>
                  <a:pt x="70" y="127"/>
                </a:cubicBezTo>
                <a:cubicBezTo>
                  <a:pt x="71" y="125"/>
                  <a:pt x="76" y="117"/>
                  <a:pt x="80" y="115"/>
                </a:cubicBezTo>
                <a:cubicBezTo>
                  <a:pt x="84" y="113"/>
                  <a:pt x="89" y="111"/>
                  <a:pt x="90" y="107"/>
                </a:cubicBezTo>
                <a:cubicBezTo>
                  <a:pt x="91" y="103"/>
                  <a:pt x="96" y="101"/>
                  <a:pt x="101" y="101"/>
                </a:cubicBezTo>
                <a:cubicBezTo>
                  <a:pt x="103" y="101"/>
                  <a:pt x="107" y="101"/>
                  <a:pt x="109" y="100"/>
                </a:cubicBezTo>
                <a:cubicBezTo>
                  <a:pt x="108" y="93"/>
                  <a:pt x="108" y="93"/>
                  <a:pt x="108" y="93"/>
                </a:cubicBezTo>
                <a:cubicBezTo>
                  <a:pt x="108" y="93"/>
                  <a:pt x="141" y="80"/>
                  <a:pt x="144"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8" name="Freeform 826"/>
          <p:cNvSpPr>
            <a:spLocks/>
          </p:cNvSpPr>
          <p:nvPr/>
        </p:nvSpPr>
        <p:spPr bwMode="auto">
          <a:xfrm>
            <a:off x="549520" y="4414640"/>
            <a:ext cx="225669" cy="303403"/>
          </a:xfrm>
          <a:custGeom>
            <a:avLst/>
            <a:gdLst>
              <a:gd name="T0" fmla="*/ 2147483647 w 164"/>
              <a:gd name="T1" fmla="*/ 2147483647 h 165"/>
              <a:gd name="T2" fmla="*/ 2147483647 w 164"/>
              <a:gd name="T3" fmla="*/ 2147483647 h 165"/>
              <a:gd name="T4" fmla="*/ 2147483647 w 164"/>
              <a:gd name="T5" fmla="*/ 2147483647 h 165"/>
              <a:gd name="T6" fmla="*/ 2147483647 w 164"/>
              <a:gd name="T7" fmla="*/ 2147483647 h 165"/>
              <a:gd name="T8" fmla="*/ 2147483647 w 164"/>
              <a:gd name="T9" fmla="*/ 2147483647 h 165"/>
              <a:gd name="T10" fmla="*/ 0 w 164"/>
              <a:gd name="T11" fmla="*/ 2147483647 h 165"/>
              <a:gd name="T12" fmla="*/ 0 w 164"/>
              <a:gd name="T13" fmla="*/ 2147483647 h 165"/>
              <a:gd name="T14" fmla="*/ 2147483647 w 164"/>
              <a:gd name="T15" fmla="*/ 2147483647 h 165"/>
              <a:gd name="T16" fmla="*/ 2147483647 w 164"/>
              <a:gd name="T17" fmla="*/ 2147483647 h 165"/>
              <a:gd name="T18" fmla="*/ 2147483647 w 164"/>
              <a:gd name="T19" fmla="*/ 2147483647 h 165"/>
              <a:gd name="T20" fmla="*/ 2147483647 w 164"/>
              <a:gd name="T21" fmla="*/ 2147483647 h 165"/>
              <a:gd name="T22" fmla="*/ 2147483647 w 164"/>
              <a:gd name="T23" fmla="*/ 2147483647 h 165"/>
              <a:gd name="T24" fmla="*/ 2147483647 w 164"/>
              <a:gd name="T25" fmla="*/ 2147483647 h 165"/>
              <a:gd name="T26" fmla="*/ 2147483647 w 164"/>
              <a:gd name="T27" fmla="*/ 2147483647 h 165"/>
              <a:gd name="T28" fmla="*/ 2147483647 w 164"/>
              <a:gd name="T29" fmla="*/ 2147483647 h 165"/>
              <a:gd name="T30" fmla="*/ 2147483647 w 164"/>
              <a:gd name="T31" fmla="*/ 2147483647 h 165"/>
              <a:gd name="T32" fmla="*/ 2147483647 w 164"/>
              <a:gd name="T33" fmla="*/ 2147483647 h 165"/>
              <a:gd name="T34" fmla="*/ 2147483647 w 164"/>
              <a:gd name="T35" fmla="*/ 2147483647 h 165"/>
              <a:gd name="T36" fmla="*/ 2147483647 w 164"/>
              <a:gd name="T37" fmla="*/ 2147483647 h 165"/>
              <a:gd name="T38" fmla="*/ 2147483647 w 164"/>
              <a:gd name="T39" fmla="*/ 2147483647 h 165"/>
              <a:gd name="T40" fmla="*/ 2147483647 w 164"/>
              <a:gd name="T41" fmla="*/ 2147483647 h 165"/>
              <a:gd name="T42" fmla="*/ 2147483647 w 164"/>
              <a:gd name="T43" fmla="*/ 2147483647 h 165"/>
              <a:gd name="T44" fmla="*/ 2147483647 w 164"/>
              <a:gd name="T45" fmla="*/ 2147483647 h 165"/>
              <a:gd name="T46" fmla="*/ 2147483647 w 164"/>
              <a:gd name="T47" fmla="*/ 2147483647 h 165"/>
              <a:gd name="T48" fmla="*/ 2147483647 w 164"/>
              <a:gd name="T49" fmla="*/ 2147483647 h 165"/>
              <a:gd name="T50" fmla="*/ 2147483647 w 164"/>
              <a:gd name="T51" fmla="*/ 2147483647 h 165"/>
              <a:gd name="T52" fmla="*/ 2147483647 w 164"/>
              <a:gd name="T53" fmla="*/ 2147483647 h 165"/>
              <a:gd name="T54" fmla="*/ 2147483647 w 164"/>
              <a:gd name="T55" fmla="*/ 2147483647 h 165"/>
              <a:gd name="T56" fmla="*/ 2147483647 w 164"/>
              <a:gd name="T57" fmla="*/ 2147483647 h 165"/>
              <a:gd name="T58" fmla="*/ 2147483647 w 164"/>
              <a:gd name="T59" fmla="*/ 2147483647 h 165"/>
              <a:gd name="T60" fmla="*/ 2147483647 w 164"/>
              <a:gd name="T61" fmla="*/ 2147483647 h 165"/>
              <a:gd name="T62" fmla="*/ 2147483647 w 164"/>
              <a:gd name="T63" fmla="*/ 2147483647 h 165"/>
              <a:gd name="T64" fmla="*/ 2147483647 w 164"/>
              <a:gd name="T65" fmla="*/ 2147483647 h 165"/>
              <a:gd name="T66" fmla="*/ 2147483647 w 164"/>
              <a:gd name="T67" fmla="*/ 2147483647 h 165"/>
              <a:gd name="T68" fmla="*/ 2147483647 w 164"/>
              <a:gd name="T69" fmla="*/ 2147483647 h 165"/>
              <a:gd name="T70" fmla="*/ 2147483647 w 164"/>
              <a:gd name="T71" fmla="*/ 2147483647 h 1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65"/>
              <a:gd name="T110" fmla="*/ 164 w 164"/>
              <a:gd name="T111" fmla="*/ 165 h 1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65">
                <a:moveTo>
                  <a:pt x="85" y="12"/>
                </a:moveTo>
                <a:cubicBezTo>
                  <a:pt x="83" y="12"/>
                  <a:pt x="79" y="6"/>
                  <a:pt x="79" y="6"/>
                </a:cubicBezTo>
                <a:cubicBezTo>
                  <a:pt x="25" y="6"/>
                  <a:pt x="25" y="6"/>
                  <a:pt x="25" y="6"/>
                </a:cubicBezTo>
                <a:cubicBezTo>
                  <a:pt x="25" y="6"/>
                  <a:pt x="20" y="0"/>
                  <a:pt x="17" y="1"/>
                </a:cubicBezTo>
                <a:cubicBezTo>
                  <a:pt x="14" y="1"/>
                  <a:pt x="11" y="6"/>
                  <a:pt x="9" y="6"/>
                </a:cubicBezTo>
                <a:cubicBezTo>
                  <a:pt x="7" y="6"/>
                  <a:pt x="3" y="5"/>
                  <a:pt x="0" y="4"/>
                </a:cubicBezTo>
                <a:cubicBezTo>
                  <a:pt x="0" y="8"/>
                  <a:pt x="0" y="11"/>
                  <a:pt x="0" y="12"/>
                </a:cubicBezTo>
                <a:cubicBezTo>
                  <a:pt x="0" y="15"/>
                  <a:pt x="11" y="29"/>
                  <a:pt x="13" y="35"/>
                </a:cubicBezTo>
                <a:cubicBezTo>
                  <a:pt x="15" y="40"/>
                  <a:pt x="20" y="54"/>
                  <a:pt x="24" y="60"/>
                </a:cubicBezTo>
                <a:cubicBezTo>
                  <a:pt x="27" y="65"/>
                  <a:pt x="33" y="76"/>
                  <a:pt x="32" y="79"/>
                </a:cubicBezTo>
                <a:cubicBezTo>
                  <a:pt x="31" y="81"/>
                  <a:pt x="32" y="98"/>
                  <a:pt x="34" y="104"/>
                </a:cubicBezTo>
                <a:cubicBezTo>
                  <a:pt x="36" y="110"/>
                  <a:pt x="37" y="124"/>
                  <a:pt x="38" y="132"/>
                </a:cubicBezTo>
                <a:cubicBezTo>
                  <a:pt x="40" y="140"/>
                  <a:pt x="47" y="150"/>
                  <a:pt x="54" y="159"/>
                </a:cubicBezTo>
                <a:cubicBezTo>
                  <a:pt x="54" y="160"/>
                  <a:pt x="55" y="161"/>
                  <a:pt x="55" y="161"/>
                </a:cubicBezTo>
                <a:cubicBezTo>
                  <a:pt x="55" y="161"/>
                  <a:pt x="55" y="161"/>
                  <a:pt x="55" y="161"/>
                </a:cubicBezTo>
                <a:cubicBezTo>
                  <a:pt x="58" y="158"/>
                  <a:pt x="62" y="155"/>
                  <a:pt x="64" y="156"/>
                </a:cubicBezTo>
                <a:cubicBezTo>
                  <a:pt x="67" y="158"/>
                  <a:pt x="69" y="162"/>
                  <a:pt x="71" y="163"/>
                </a:cubicBezTo>
                <a:cubicBezTo>
                  <a:pt x="73" y="164"/>
                  <a:pt x="89" y="165"/>
                  <a:pt x="91" y="164"/>
                </a:cubicBezTo>
                <a:cubicBezTo>
                  <a:pt x="93" y="162"/>
                  <a:pt x="99" y="158"/>
                  <a:pt x="99" y="158"/>
                </a:cubicBezTo>
                <a:cubicBezTo>
                  <a:pt x="99" y="108"/>
                  <a:pt x="99" y="108"/>
                  <a:pt x="99" y="108"/>
                </a:cubicBezTo>
                <a:cubicBezTo>
                  <a:pt x="99" y="69"/>
                  <a:pt x="99" y="69"/>
                  <a:pt x="99" y="69"/>
                </a:cubicBezTo>
                <a:cubicBezTo>
                  <a:pt x="112" y="69"/>
                  <a:pt x="112" y="69"/>
                  <a:pt x="112" y="69"/>
                </a:cubicBezTo>
                <a:cubicBezTo>
                  <a:pt x="112" y="19"/>
                  <a:pt x="112" y="19"/>
                  <a:pt x="112" y="19"/>
                </a:cubicBezTo>
                <a:cubicBezTo>
                  <a:pt x="112" y="19"/>
                  <a:pt x="116" y="20"/>
                  <a:pt x="120" y="18"/>
                </a:cubicBezTo>
                <a:cubicBezTo>
                  <a:pt x="124" y="16"/>
                  <a:pt x="131" y="15"/>
                  <a:pt x="134" y="14"/>
                </a:cubicBezTo>
                <a:cubicBezTo>
                  <a:pt x="137" y="13"/>
                  <a:pt x="136" y="11"/>
                  <a:pt x="140" y="15"/>
                </a:cubicBezTo>
                <a:cubicBezTo>
                  <a:pt x="144" y="19"/>
                  <a:pt x="144" y="22"/>
                  <a:pt x="146" y="19"/>
                </a:cubicBezTo>
                <a:cubicBezTo>
                  <a:pt x="148" y="17"/>
                  <a:pt x="147" y="15"/>
                  <a:pt x="150" y="15"/>
                </a:cubicBezTo>
                <a:cubicBezTo>
                  <a:pt x="153" y="15"/>
                  <a:pt x="160" y="14"/>
                  <a:pt x="162" y="12"/>
                </a:cubicBezTo>
                <a:cubicBezTo>
                  <a:pt x="162" y="12"/>
                  <a:pt x="162" y="12"/>
                  <a:pt x="162" y="12"/>
                </a:cubicBezTo>
                <a:cubicBezTo>
                  <a:pt x="163" y="11"/>
                  <a:pt x="164" y="10"/>
                  <a:pt x="162" y="9"/>
                </a:cubicBezTo>
                <a:cubicBezTo>
                  <a:pt x="160" y="7"/>
                  <a:pt x="156" y="6"/>
                  <a:pt x="154" y="6"/>
                </a:cubicBezTo>
                <a:cubicBezTo>
                  <a:pt x="151" y="6"/>
                  <a:pt x="146" y="6"/>
                  <a:pt x="143" y="7"/>
                </a:cubicBezTo>
                <a:cubicBezTo>
                  <a:pt x="142" y="7"/>
                  <a:pt x="141" y="7"/>
                  <a:pt x="139" y="8"/>
                </a:cubicBezTo>
                <a:cubicBezTo>
                  <a:pt x="133" y="10"/>
                  <a:pt x="119" y="14"/>
                  <a:pt x="115" y="14"/>
                </a:cubicBezTo>
                <a:cubicBezTo>
                  <a:pt x="109" y="13"/>
                  <a:pt x="87" y="12"/>
                  <a:pt x="85"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39" name="Freeform 827"/>
          <p:cNvSpPr>
            <a:spLocks/>
          </p:cNvSpPr>
          <p:nvPr/>
        </p:nvSpPr>
        <p:spPr bwMode="auto">
          <a:xfrm>
            <a:off x="556847" y="3869393"/>
            <a:ext cx="326780" cy="458769"/>
          </a:xfrm>
          <a:custGeom>
            <a:avLst/>
            <a:gdLst>
              <a:gd name="T0" fmla="*/ 2147483647 w 239"/>
              <a:gd name="T1" fmla="*/ 2147483647 h 249"/>
              <a:gd name="T2" fmla="*/ 2147483647 w 239"/>
              <a:gd name="T3" fmla="*/ 2147483647 h 249"/>
              <a:gd name="T4" fmla="*/ 2147483647 w 239"/>
              <a:gd name="T5" fmla="*/ 2147483647 h 249"/>
              <a:gd name="T6" fmla="*/ 2147483647 w 239"/>
              <a:gd name="T7" fmla="*/ 2147483647 h 249"/>
              <a:gd name="T8" fmla="*/ 2147483647 w 239"/>
              <a:gd name="T9" fmla="*/ 0 h 249"/>
              <a:gd name="T10" fmla="*/ 2147483647 w 239"/>
              <a:gd name="T11" fmla="*/ 2147483647 h 249"/>
              <a:gd name="T12" fmla="*/ 2147483647 w 239"/>
              <a:gd name="T13" fmla="*/ 2147483647 h 249"/>
              <a:gd name="T14" fmla="*/ 2147483647 w 239"/>
              <a:gd name="T15" fmla="*/ 2147483647 h 249"/>
              <a:gd name="T16" fmla="*/ 2147483647 w 239"/>
              <a:gd name="T17" fmla="*/ 2147483647 h 249"/>
              <a:gd name="T18" fmla="*/ 2147483647 w 239"/>
              <a:gd name="T19" fmla="*/ 2147483647 h 249"/>
              <a:gd name="T20" fmla="*/ 2147483647 w 239"/>
              <a:gd name="T21" fmla="*/ 2147483647 h 249"/>
              <a:gd name="T22" fmla="*/ 2147483647 w 239"/>
              <a:gd name="T23" fmla="*/ 2147483647 h 249"/>
              <a:gd name="T24" fmla="*/ 2147483647 w 239"/>
              <a:gd name="T25" fmla="*/ 2147483647 h 249"/>
              <a:gd name="T26" fmla="*/ 2147483647 w 239"/>
              <a:gd name="T27" fmla="*/ 2147483647 h 249"/>
              <a:gd name="T28" fmla="*/ 2147483647 w 239"/>
              <a:gd name="T29" fmla="*/ 2147483647 h 249"/>
              <a:gd name="T30" fmla="*/ 2147483647 w 239"/>
              <a:gd name="T31" fmla="*/ 2147483647 h 249"/>
              <a:gd name="T32" fmla="*/ 2147483647 w 239"/>
              <a:gd name="T33" fmla="*/ 2147483647 h 249"/>
              <a:gd name="T34" fmla="*/ 2147483647 w 239"/>
              <a:gd name="T35" fmla="*/ 2147483647 h 249"/>
              <a:gd name="T36" fmla="*/ 2147483647 w 239"/>
              <a:gd name="T37" fmla="*/ 2147483647 h 249"/>
              <a:gd name="T38" fmla="*/ 2147483647 w 239"/>
              <a:gd name="T39" fmla="*/ 2147483647 h 249"/>
              <a:gd name="T40" fmla="*/ 2147483647 w 239"/>
              <a:gd name="T41" fmla="*/ 2147483647 h 249"/>
              <a:gd name="T42" fmla="*/ 2147483647 w 239"/>
              <a:gd name="T43" fmla="*/ 2147483647 h 249"/>
              <a:gd name="T44" fmla="*/ 2147483647 w 239"/>
              <a:gd name="T45" fmla="*/ 2147483647 h 249"/>
              <a:gd name="T46" fmla="*/ 2147483647 w 239"/>
              <a:gd name="T47" fmla="*/ 2147483647 h 249"/>
              <a:gd name="T48" fmla="*/ 2147483647 w 239"/>
              <a:gd name="T49" fmla="*/ 2147483647 h 249"/>
              <a:gd name="T50" fmla="*/ 2147483647 w 239"/>
              <a:gd name="T51" fmla="*/ 2147483647 h 249"/>
              <a:gd name="T52" fmla="*/ 2147483647 w 239"/>
              <a:gd name="T53" fmla="*/ 2147483647 h 249"/>
              <a:gd name="T54" fmla="*/ 2147483647 w 239"/>
              <a:gd name="T55" fmla="*/ 2147483647 h 249"/>
              <a:gd name="T56" fmla="*/ 2147483647 w 239"/>
              <a:gd name="T57" fmla="*/ 2147483647 h 249"/>
              <a:gd name="T58" fmla="*/ 2147483647 w 239"/>
              <a:gd name="T59" fmla="*/ 2147483647 h 249"/>
              <a:gd name="T60" fmla="*/ 2147483647 w 239"/>
              <a:gd name="T61" fmla="*/ 2147483647 h 249"/>
              <a:gd name="T62" fmla="*/ 2147483647 w 239"/>
              <a:gd name="T63" fmla="*/ 2147483647 h 249"/>
              <a:gd name="T64" fmla="*/ 2147483647 w 239"/>
              <a:gd name="T65" fmla="*/ 2147483647 h 249"/>
              <a:gd name="T66" fmla="*/ 2147483647 w 239"/>
              <a:gd name="T67" fmla="*/ 2147483647 h 249"/>
              <a:gd name="T68" fmla="*/ 2147483647 w 239"/>
              <a:gd name="T69" fmla="*/ 2147483647 h 249"/>
              <a:gd name="T70" fmla="*/ 2147483647 w 239"/>
              <a:gd name="T71" fmla="*/ 2147483647 h 249"/>
              <a:gd name="T72" fmla="*/ 2147483647 w 239"/>
              <a:gd name="T73" fmla="*/ 2147483647 h 249"/>
              <a:gd name="T74" fmla="*/ 2147483647 w 239"/>
              <a:gd name="T75" fmla="*/ 2147483647 h 249"/>
              <a:gd name="T76" fmla="*/ 2147483647 w 239"/>
              <a:gd name="T77" fmla="*/ 2147483647 h 249"/>
              <a:gd name="T78" fmla="*/ 2147483647 w 239"/>
              <a:gd name="T79" fmla="*/ 2147483647 h 249"/>
              <a:gd name="T80" fmla="*/ 2147483647 w 239"/>
              <a:gd name="T81" fmla="*/ 2147483647 h 249"/>
              <a:gd name="T82" fmla="*/ 2147483647 w 239"/>
              <a:gd name="T83" fmla="*/ 2147483647 h 249"/>
              <a:gd name="T84" fmla="*/ 2147483647 w 239"/>
              <a:gd name="T85" fmla="*/ 2147483647 h 2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9"/>
              <a:gd name="T130" fmla="*/ 0 h 249"/>
              <a:gd name="T131" fmla="*/ 239 w 239"/>
              <a:gd name="T132" fmla="*/ 249 h 2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9" h="249">
                <a:moveTo>
                  <a:pt x="235" y="39"/>
                </a:moveTo>
                <a:cubicBezTo>
                  <a:pt x="232" y="37"/>
                  <a:pt x="232" y="32"/>
                  <a:pt x="232" y="28"/>
                </a:cubicBezTo>
                <a:cubicBezTo>
                  <a:pt x="232" y="27"/>
                  <a:pt x="232" y="25"/>
                  <a:pt x="232" y="24"/>
                </a:cubicBezTo>
                <a:cubicBezTo>
                  <a:pt x="228" y="19"/>
                  <a:pt x="220" y="10"/>
                  <a:pt x="218" y="10"/>
                </a:cubicBezTo>
                <a:cubicBezTo>
                  <a:pt x="214" y="10"/>
                  <a:pt x="215" y="13"/>
                  <a:pt x="212" y="13"/>
                </a:cubicBezTo>
                <a:cubicBezTo>
                  <a:pt x="209" y="13"/>
                  <a:pt x="207" y="9"/>
                  <a:pt x="206" y="9"/>
                </a:cubicBezTo>
                <a:cubicBezTo>
                  <a:pt x="204" y="9"/>
                  <a:pt x="203" y="14"/>
                  <a:pt x="201" y="14"/>
                </a:cubicBezTo>
                <a:cubicBezTo>
                  <a:pt x="199" y="14"/>
                  <a:pt x="190" y="1"/>
                  <a:pt x="186" y="1"/>
                </a:cubicBezTo>
                <a:cubicBezTo>
                  <a:pt x="186" y="1"/>
                  <a:pt x="180" y="4"/>
                  <a:pt x="178" y="4"/>
                </a:cubicBezTo>
                <a:cubicBezTo>
                  <a:pt x="176" y="4"/>
                  <a:pt x="168" y="0"/>
                  <a:pt x="165" y="0"/>
                </a:cubicBezTo>
                <a:cubicBezTo>
                  <a:pt x="162" y="1"/>
                  <a:pt x="160" y="5"/>
                  <a:pt x="157" y="5"/>
                </a:cubicBezTo>
                <a:cubicBezTo>
                  <a:pt x="154" y="5"/>
                  <a:pt x="153" y="3"/>
                  <a:pt x="150" y="4"/>
                </a:cubicBezTo>
                <a:cubicBezTo>
                  <a:pt x="148" y="5"/>
                  <a:pt x="140" y="6"/>
                  <a:pt x="137" y="6"/>
                </a:cubicBezTo>
                <a:cubicBezTo>
                  <a:pt x="134" y="7"/>
                  <a:pt x="134" y="3"/>
                  <a:pt x="132" y="4"/>
                </a:cubicBezTo>
                <a:cubicBezTo>
                  <a:pt x="129" y="5"/>
                  <a:pt x="130" y="15"/>
                  <a:pt x="126" y="16"/>
                </a:cubicBezTo>
                <a:cubicBezTo>
                  <a:pt x="121" y="16"/>
                  <a:pt x="106" y="15"/>
                  <a:pt x="101" y="10"/>
                </a:cubicBezTo>
                <a:cubicBezTo>
                  <a:pt x="97" y="6"/>
                  <a:pt x="92" y="1"/>
                  <a:pt x="88" y="3"/>
                </a:cubicBezTo>
                <a:cubicBezTo>
                  <a:pt x="85" y="4"/>
                  <a:pt x="78" y="11"/>
                  <a:pt x="78" y="14"/>
                </a:cubicBezTo>
                <a:cubicBezTo>
                  <a:pt x="78" y="16"/>
                  <a:pt x="79" y="21"/>
                  <a:pt x="79" y="24"/>
                </a:cubicBezTo>
                <a:cubicBezTo>
                  <a:pt x="79" y="24"/>
                  <a:pt x="79" y="24"/>
                  <a:pt x="78" y="24"/>
                </a:cubicBezTo>
                <a:cubicBezTo>
                  <a:pt x="78" y="28"/>
                  <a:pt x="73" y="36"/>
                  <a:pt x="72" y="41"/>
                </a:cubicBezTo>
                <a:cubicBezTo>
                  <a:pt x="71" y="46"/>
                  <a:pt x="66" y="66"/>
                  <a:pt x="63" y="70"/>
                </a:cubicBezTo>
                <a:cubicBezTo>
                  <a:pt x="60" y="74"/>
                  <a:pt x="47" y="92"/>
                  <a:pt x="47" y="96"/>
                </a:cubicBezTo>
                <a:cubicBezTo>
                  <a:pt x="47" y="99"/>
                  <a:pt x="47" y="115"/>
                  <a:pt x="47" y="119"/>
                </a:cubicBezTo>
                <a:cubicBezTo>
                  <a:pt x="47" y="122"/>
                  <a:pt x="29" y="132"/>
                  <a:pt x="27" y="134"/>
                </a:cubicBezTo>
                <a:cubicBezTo>
                  <a:pt x="25" y="135"/>
                  <a:pt x="29" y="127"/>
                  <a:pt x="26" y="128"/>
                </a:cubicBezTo>
                <a:cubicBezTo>
                  <a:pt x="22" y="129"/>
                  <a:pt x="17" y="136"/>
                  <a:pt x="15" y="135"/>
                </a:cubicBezTo>
                <a:cubicBezTo>
                  <a:pt x="13" y="134"/>
                  <a:pt x="12" y="132"/>
                  <a:pt x="11" y="131"/>
                </a:cubicBezTo>
                <a:cubicBezTo>
                  <a:pt x="9" y="133"/>
                  <a:pt x="4" y="139"/>
                  <a:pt x="4" y="140"/>
                </a:cubicBezTo>
                <a:cubicBezTo>
                  <a:pt x="4" y="142"/>
                  <a:pt x="5" y="145"/>
                  <a:pt x="4" y="146"/>
                </a:cubicBezTo>
                <a:cubicBezTo>
                  <a:pt x="3" y="147"/>
                  <a:pt x="2" y="147"/>
                  <a:pt x="0" y="147"/>
                </a:cubicBezTo>
                <a:cubicBezTo>
                  <a:pt x="0" y="149"/>
                  <a:pt x="0" y="151"/>
                  <a:pt x="1" y="153"/>
                </a:cubicBezTo>
                <a:cubicBezTo>
                  <a:pt x="1" y="153"/>
                  <a:pt x="1" y="154"/>
                  <a:pt x="1" y="154"/>
                </a:cubicBezTo>
                <a:cubicBezTo>
                  <a:pt x="1" y="154"/>
                  <a:pt x="1" y="154"/>
                  <a:pt x="1" y="154"/>
                </a:cubicBezTo>
                <a:cubicBezTo>
                  <a:pt x="5" y="151"/>
                  <a:pt x="11" y="148"/>
                  <a:pt x="11" y="148"/>
                </a:cubicBezTo>
                <a:cubicBezTo>
                  <a:pt x="11" y="148"/>
                  <a:pt x="43" y="148"/>
                  <a:pt x="45" y="148"/>
                </a:cubicBezTo>
                <a:cubicBezTo>
                  <a:pt x="47" y="148"/>
                  <a:pt x="52" y="149"/>
                  <a:pt x="53" y="155"/>
                </a:cubicBezTo>
                <a:cubicBezTo>
                  <a:pt x="54" y="160"/>
                  <a:pt x="64" y="177"/>
                  <a:pt x="68" y="178"/>
                </a:cubicBezTo>
                <a:cubicBezTo>
                  <a:pt x="72" y="179"/>
                  <a:pt x="86" y="176"/>
                  <a:pt x="87" y="175"/>
                </a:cubicBezTo>
                <a:cubicBezTo>
                  <a:pt x="87" y="173"/>
                  <a:pt x="90" y="162"/>
                  <a:pt x="90" y="162"/>
                </a:cubicBezTo>
                <a:cubicBezTo>
                  <a:pt x="101" y="161"/>
                  <a:pt x="101" y="161"/>
                  <a:pt x="101" y="161"/>
                </a:cubicBezTo>
                <a:cubicBezTo>
                  <a:pt x="101" y="167"/>
                  <a:pt x="101" y="167"/>
                  <a:pt x="101" y="167"/>
                </a:cubicBezTo>
                <a:cubicBezTo>
                  <a:pt x="117" y="167"/>
                  <a:pt x="117" y="167"/>
                  <a:pt x="117" y="167"/>
                </a:cubicBezTo>
                <a:cubicBezTo>
                  <a:pt x="117" y="167"/>
                  <a:pt x="117" y="169"/>
                  <a:pt x="117" y="172"/>
                </a:cubicBezTo>
                <a:cubicBezTo>
                  <a:pt x="117" y="175"/>
                  <a:pt x="119" y="178"/>
                  <a:pt x="120" y="182"/>
                </a:cubicBezTo>
                <a:cubicBezTo>
                  <a:pt x="121" y="186"/>
                  <a:pt x="120" y="186"/>
                  <a:pt x="118" y="193"/>
                </a:cubicBezTo>
                <a:cubicBezTo>
                  <a:pt x="116" y="199"/>
                  <a:pt x="122" y="202"/>
                  <a:pt x="123" y="207"/>
                </a:cubicBezTo>
                <a:cubicBezTo>
                  <a:pt x="123" y="211"/>
                  <a:pt x="122" y="214"/>
                  <a:pt x="123" y="217"/>
                </a:cubicBezTo>
                <a:cubicBezTo>
                  <a:pt x="123" y="220"/>
                  <a:pt x="126" y="217"/>
                  <a:pt x="129" y="217"/>
                </a:cubicBezTo>
                <a:cubicBezTo>
                  <a:pt x="133" y="217"/>
                  <a:pt x="139" y="214"/>
                  <a:pt x="142" y="214"/>
                </a:cubicBezTo>
                <a:cubicBezTo>
                  <a:pt x="143" y="214"/>
                  <a:pt x="143" y="214"/>
                  <a:pt x="144" y="214"/>
                </a:cubicBezTo>
                <a:cubicBezTo>
                  <a:pt x="146" y="214"/>
                  <a:pt x="148" y="217"/>
                  <a:pt x="150" y="219"/>
                </a:cubicBezTo>
                <a:cubicBezTo>
                  <a:pt x="153" y="222"/>
                  <a:pt x="154" y="220"/>
                  <a:pt x="157" y="219"/>
                </a:cubicBezTo>
                <a:cubicBezTo>
                  <a:pt x="161" y="219"/>
                  <a:pt x="161" y="221"/>
                  <a:pt x="163" y="223"/>
                </a:cubicBezTo>
                <a:cubicBezTo>
                  <a:pt x="165" y="226"/>
                  <a:pt x="179" y="229"/>
                  <a:pt x="180" y="229"/>
                </a:cubicBezTo>
                <a:cubicBezTo>
                  <a:pt x="182" y="229"/>
                  <a:pt x="185" y="223"/>
                  <a:pt x="185" y="223"/>
                </a:cubicBezTo>
                <a:cubicBezTo>
                  <a:pt x="185" y="223"/>
                  <a:pt x="188" y="228"/>
                  <a:pt x="190" y="231"/>
                </a:cubicBezTo>
                <a:cubicBezTo>
                  <a:pt x="192" y="234"/>
                  <a:pt x="197" y="234"/>
                  <a:pt x="200" y="236"/>
                </a:cubicBezTo>
                <a:cubicBezTo>
                  <a:pt x="204" y="238"/>
                  <a:pt x="208" y="249"/>
                  <a:pt x="208" y="249"/>
                </a:cubicBezTo>
                <a:cubicBezTo>
                  <a:pt x="219" y="246"/>
                  <a:pt x="219" y="246"/>
                  <a:pt x="219" y="246"/>
                </a:cubicBezTo>
                <a:cubicBezTo>
                  <a:pt x="219" y="246"/>
                  <a:pt x="220" y="233"/>
                  <a:pt x="219" y="232"/>
                </a:cubicBezTo>
                <a:cubicBezTo>
                  <a:pt x="218" y="231"/>
                  <a:pt x="214" y="234"/>
                  <a:pt x="211" y="234"/>
                </a:cubicBezTo>
                <a:cubicBezTo>
                  <a:pt x="207" y="234"/>
                  <a:pt x="206" y="227"/>
                  <a:pt x="203" y="225"/>
                </a:cubicBezTo>
                <a:cubicBezTo>
                  <a:pt x="200" y="223"/>
                  <a:pt x="204" y="215"/>
                  <a:pt x="204" y="213"/>
                </a:cubicBezTo>
                <a:cubicBezTo>
                  <a:pt x="205" y="210"/>
                  <a:pt x="206" y="200"/>
                  <a:pt x="204" y="196"/>
                </a:cubicBezTo>
                <a:cubicBezTo>
                  <a:pt x="201" y="192"/>
                  <a:pt x="204" y="189"/>
                  <a:pt x="206" y="188"/>
                </a:cubicBezTo>
                <a:cubicBezTo>
                  <a:pt x="208" y="187"/>
                  <a:pt x="207" y="184"/>
                  <a:pt x="209" y="182"/>
                </a:cubicBezTo>
                <a:cubicBezTo>
                  <a:pt x="210" y="180"/>
                  <a:pt x="223" y="178"/>
                  <a:pt x="229" y="177"/>
                </a:cubicBezTo>
                <a:cubicBezTo>
                  <a:pt x="228" y="177"/>
                  <a:pt x="228" y="177"/>
                  <a:pt x="228" y="177"/>
                </a:cubicBezTo>
                <a:cubicBezTo>
                  <a:pt x="224" y="174"/>
                  <a:pt x="224" y="172"/>
                  <a:pt x="223" y="169"/>
                </a:cubicBezTo>
                <a:cubicBezTo>
                  <a:pt x="223" y="167"/>
                  <a:pt x="223" y="167"/>
                  <a:pt x="221" y="165"/>
                </a:cubicBezTo>
                <a:cubicBezTo>
                  <a:pt x="220" y="164"/>
                  <a:pt x="215" y="160"/>
                  <a:pt x="214" y="157"/>
                </a:cubicBezTo>
                <a:cubicBezTo>
                  <a:pt x="213" y="154"/>
                  <a:pt x="214" y="146"/>
                  <a:pt x="213" y="144"/>
                </a:cubicBezTo>
                <a:cubicBezTo>
                  <a:pt x="212" y="141"/>
                  <a:pt x="210" y="141"/>
                  <a:pt x="210" y="137"/>
                </a:cubicBezTo>
                <a:cubicBezTo>
                  <a:pt x="210" y="133"/>
                  <a:pt x="209" y="114"/>
                  <a:pt x="211" y="117"/>
                </a:cubicBezTo>
                <a:cubicBezTo>
                  <a:pt x="211" y="117"/>
                  <a:pt x="211" y="117"/>
                  <a:pt x="211" y="117"/>
                </a:cubicBezTo>
                <a:cubicBezTo>
                  <a:pt x="211" y="117"/>
                  <a:pt x="211" y="117"/>
                  <a:pt x="211" y="117"/>
                </a:cubicBezTo>
                <a:cubicBezTo>
                  <a:pt x="211" y="112"/>
                  <a:pt x="209" y="108"/>
                  <a:pt x="209" y="107"/>
                </a:cubicBezTo>
                <a:cubicBezTo>
                  <a:pt x="209" y="106"/>
                  <a:pt x="209" y="106"/>
                  <a:pt x="209" y="105"/>
                </a:cubicBezTo>
                <a:cubicBezTo>
                  <a:pt x="209" y="103"/>
                  <a:pt x="210" y="101"/>
                  <a:pt x="210" y="98"/>
                </a:cubicBezTo>
                <a:cubicBezTo>
                  <a:pt x="211" y="95"/>
                  <a:pt x="214" y="89"/>
                  <a:pt x="216" y="87"/>
                </a:cubicBezTo>
                <a:cubicBezTo>
                  <a:pt x="216" y="87"/>
                  <a:pt x="216" y="87"/>
                  <a:pt x="216" y="86"/>
                </a:cubicBezTo>
                <a:cubicBezTo>
                  <a:pt x="218" y="85"/>
                  <a:pt x="218" y="74"/>
                  <a:pt x="218" y="70"/>
                </a:cubicBezTo>
                <a:cubicBezTo>
                  <a:pt x="218" y="65"/>
                  <a:pt x="223" y="56"/>
                  <a:pt x="226" y="55"/>
                </a:cubicBezTo>
                <a:cubicBezTo>
                  <a:pt x="229" y="54"/>
                  <a:pt x="235" y="45"/>
                  <a:pt x="237" y="43"/>
                </a:cubicBezTo>
                <a:cubicBezTo>
                  <a:pt x="239" y="42"/>
                  <a:pt x="237" y="41"/>
                  <a:pt x="235"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0" name="Freeform 828"/>
          <p:cNvSpPr>
            <a:spLocks/>
          </p:cNvSpPr>
          <p:nvPr/>
        </p:nvSpPr>
        <p:spPr bwMode="auto">
          <a:xfrm>
            <a:off x="549519" y="4142017"/>
            <a:ext cx="205154" cy="297540"/>
          </a:xfrm>
          <a:custGeom>
            <a:avLst/>
            <a:gdLst>
              <a:gd name="T0" fmla="*/ 2147483647 w 149"/>
              <a:gd name="T1" fmla="*/ 2147483647 h 162"/>
              <a:gd name="T2" fmla="*/ 2147483647 w 149"/>
              <a:gd name="T3" fmla="*/ 2147483647 h 162"/>
              <a:gd name="T4" fmla="*/ 2147483647 w 149"/>
              <a:gd name="T5" fmla="*/ 2147483647 h 162"/>
              <a:gd name="T6" fmla="*/ 2147483647 w 149"/>
              <a:gd name="T7" fmla="*/ 2147483647 h 162"/>
              <a:gd name="T8" fmla="*/ 2147483647 w 149"/>
              <a:gd name="T9" fmla="*/ 2147483647 h 162"/>
              <a:gd name="T10" fmla="*/ 2147483647 w 149"/>
              <a:gd name="T11" fmla="*/ 2147483647 h 162"/>
              <a:gd name="T12" fmla="*/ 2147483647 w 149"/>
              <a:gd name="T13" fmla="*/ 2147483647 h 162"/>
              <a:gd name="T14" fmla="*/ 2147483647 w 149"/>
              <a:gd name="T15" fmla="*/ 2147483647 h 162"/>
              <a:gd name="T16" fmla="*/ 2147483647 w 149"/>
              <a:gd name="T17" fmla="*/ 2147483647 h 162"/>
              <a:gd name="T18" fmla="*/ 2147483647 w 149"/>
              <a:gd name="T19" fmla="*/ 2147483647 h 162"/>
              <a:gd name="T20" fmla="*/ 2147483647 w 149"/>
              <a:gd name="T21" fmla="*/ 2147483647 h 162"/>
              <a:gd name="T22" fmla="*/ 2147483647 w 149"/>
              <a:gd name="T23" fmla="*/ 2147483647 h 162"/>
              <a:gd name="T24" fmla="*/ 2147483647 w 149"/>
              <a:gd name="T25" fmla="*/ 2147483647 h 162"/>
              <a:gd name="T26" fmla="*/ 2147483647 w 149"/>
              <a:gd name="T27" fmla="*/ 0 h 162"/>
              <a:gd name="T28" fmla="*/ 2147483647 w 149"/>
              <a:gd name="T29" fmla="*/ 0 h 162"/>
              <a:gd name="T30" fmla="*/ 2147483647 w 149"/>
              <a:gd name="T31" fmla="*/ 2147483647 h 162"/>
              <a:gd name="T32" fmla="*/ 2147483647 w 149"/>
              <a:gd name="T33" fmla="*/ 2147483647 h 162"/>
              <a:gd name="T34" fmla="*/ 2147483647 w 149"/>
              <a:gd name="T35" fmla="*/ 2147483647 h 162"/>
              <a:gd name="T36" fmla="*/ 2147483647 w 149"/>
              <a:gd name="T37" fmla="*/ 2147483647 h 162"/>
              <a:gd name="T38" fmla="*/ 2147483647 w 149"/>
              <a:gd name="T39" fmla="*/ 2147483647 h 162"/>
              <a:gd name="T40" fmla="*/ 2147483647 w 149"/>
              <a:gd name="T41" fmla="*/ 2147483647 h 162"/>
              <a:gd name="T42" fmla="*/ 2147483647 w 149"/>
              <a:gd name="T43" fmla="*/ 2147483647 h 162"/>
              <a:gd name="T44" fmla="*/ 2147483647 w 149"/>
              <a:gd name="T45" fmla="*/ 2147483647 h 162"/>
              <a:gd name="T46" fmla="*/ 2147483647 w 149"/>
              <a:gd name="T47" fmla="*/ 2147483647 h 162"/>
              <a:gd name="T48" fmla="*/ 0 w 149"/>
              <a:gd name="T49" fmla="*/ 2147483647 h 162"/>
              <a:gd name="T50" fmla="*/ 2147483647 w 149"/>
              <a:gd name="T51" fmla="*/ 2147483647 h 162"/>
              <a:gd name="T52" fmla="*/ 2147483647 w 149"/>
              <a:gd name="T53" fmla="*/ 2147483647 h 162"/>
              <a:gd name="T54" fmla="*/ 2147483647 w 149"/>
              <a:gd name="T55" fmla="*/ 2147483647 h 162"/>
              <a:gd name="T56" fmla="*/ 2147483647 w 149"/>
              <a:gd name="T57" fmla="*/ 2147483647 h 162"/>
              <a:gd name="T58" fmla="*/ 2147483647 w 149"/>
              <a:gd name="T59" fmla="*/ 2147483647 h 162"/>
              <a:gd name="T60" fmla="*/ 2147483647 w 149"/>
              <a:gd name="T61" fmla="*/ 2147483647 h 162"/>
              <a:gd name="T62" fmla="*/ 2147483647 w 149"/>
              <a:gd name="T63" fmla="*/ 2147483647 h 162"/>
              <a:gd name="T64" fmla="*/ 2147483647 w 149"/>
              <a:gd name="T65" fmla="*/ 2147483647 h 162"/>
              <a:gd name="T66" fmla="*/ 2147483647 w 149"/>
              <a:gd name="T67" fmla="*/ 2147483647 h 162"/>
              <a:gd name="T68" fmla="*/ 2147483647 w 149"/>
              <a:gd name="T69" fmla="*/ 2147483647 h 162"/>
              <a:gd name="T70" fmla="*/ 2147483647 w 149"/>
              <a:gd name="T71" fmla="*/ 2147483647 h 162"/>
              <a:gd name="T72" fmla="*/ 2147483647 w 149"/>
              <a:gd name="T73" fmla="*/ 2147483647 h 162"/>
              <a:gd name="T74" fmla="*/ 2147483647 w 149"/>
              <a:gd name="T75" fmla="*/ 2147483647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
              <a:gd name="T115" fmla="*/ 0 h 162"/>
              <a:gd name="T116" fmla="*/ 149 w 149"/>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 h="162">
                <a:moveTo>
                  <a:pt x="134" y="69"/>
                </a:moveTo>
                <a:cubicBezTo>
                  <a:pt x="131" y="69"/>
                  <a:pt x="128" y="72"/>
                  <a:pt x="128" y="69"/>
                </a:cubicBezTo>
                <a:cubicBezTo>
                  <a:pt x="127" y="66"/>
                  <a:pt x="128" y="63"/>
                  <a:pt x="128" y="59"/>
                </a:cubicBezTo>
                <a:cubicBezTo>
                  <a:pt x="127" y="54"/>
                  <a:pt x="121" y="51"/>
                  <a:pt x="123" y="45"/>
                </a:cubicBezTo>
                <a:cubicBezTo>
                  <a:pt x="125" y="38"/>
                  <a:pt x="126" y="38"/>
                  <a:pt x="125" y="34"/>
                </a:cubicBezTo>
                <a:cubicBezTo>
                  <a:pt x="124" y="30"/>
                  <a:pt x="122" y="27"/>
                  <a:pt x="122" y="24"/>
                </a:cubicBezTo>
                <a:cubicBezTo>
                  <a:pt x="122" y="21"/>
                  <a:pt x="122" y="19"/>
                  <a:pt x="122" y="19"/>
                </a:cubicBezTo>
                <a:cubicBezTo>
                  <a:pt x="106" y="19"/>
                  <a:pt x="106" y="19"/>
                  <a:pt x="106" y="19"/>
                </a:cubicBezTo>
                <a:cubicBezTo>
                  <a:pt x="106" y="13"/>
                  <a:pt x="106" y="13"/>
                  <a:pt x="106" y="13"/>
                </a:cubicBezTo>
                <a:cubicBezTo>
                  <a:pt x="95" y="14"/>
                  <a:pt x="95" y="14"/>
                  <a:pt x="95" y="14"/>
                </a:cubicBezTo>
                <a:cubicBezTo>
                  <a:pt x="95" y="14"/>
                  <a:pt x="92" y="25"/>
                  <a:pt x="92" y="27"/>
                </a:cubicBezTo>
                <a:cubicBezTo>
                  <a:pt x="91" y="28"/>
                  <a:pt x="77" y="31"/>
                  <a:pt x="73" y="30"/>
                </a:cubicBezTo>
                <a:cubicBezTo>
                  <a:pt x="69" y="29"/>
                  <a:pt x="59" y="12"/>
                  <a:pt x="58" y="7"/>
                </a:cubicBezTo>
                <a:cubicBezTo>
                  <a:pt x="57" y="1"/>
                  <a:pt x="52" y="0"/>
                  <a:pt x="50" y="0"/>
                </a:cubicBezTo>
                <a:cubicBezTo>
                  <a:pt x="48" y="0"/>
                  <a:pt x="16" y="0"/>
                  <a:pt x="16" y="0"/>
                </a:cubicBezTo>
                <a:cubicBezTo>
                  <a:pt x="16" y="0"/>
                  <a:pt x="10" y="3"/>
                  <a:pt x="6" y="6"/>
                </a:cubicBezTo>
                <a:cubicBezTo>
                  <a:pt x="6" y="6"/>
                  <a:pt x="6" y="6"/>
                  <a:pt x="6" y="6"/>
                </a:cubicBezTo>
                <a:cubicBezTo>
                  <a:pt x="9" y="13"/>
                  <a:pt x="16" y="26"/>
                  <a:pt x="18" y="30"/>
                </a:cubicBezTo>
                <a:cubicBezTo>
                  <a:pt x="19" y="35"/>
                  <a:pt x="19" y="37"/>
                  <a:pt x="18" y="39"/>
                </a:cubicBezTo>
                <a:cubicBezTo>
                  <a:pt x="16" y="42"/>
                  <a:pt x="12" y="40"/>
                  <a:pt x="17" y="50"/>
                </a:cubicBezTo>
                <a:cubicBezTo>
                  <a:pt x="23" y="60"/>
                  <a:pt x="27" y="68"/>
                  <a:pt x="25" y="76"/>
                </a:cubicBezTo>
                <a:cubicBezTo>
                  <a:pt x="23" y="85"/>
                  <a:pt x="18" y="89"/>
                  <a:pt x="16" y="92"/>
                </a:cubicBezTo>
                <a:cubicBezTo>
                  <a:pt x="13" y="95"/>
                  <a:pt x="12" y="98"/>
                  <a:pt x="10" y="100"/>
                </a:cubicBezTo>
                <a:cubicBezTo>
                  <a:pt x="8" y="102"/>
                  <a:pt x="4" y="127"/>
                  <a:pt x="1" y="132"/>
                </a:cubicBezTo>
                <a:cubicBezTo>
                  <a:pt x="0" y="135"/>
                  <a:pt x="0" y="145"/>
                  <a:pt x="0" y="152"/>
                </a:cubicBezTo>
                <a:cubicBezTo>
                  <a:pt x="3" y="153"/>
                  <a:pt x="7" y="154"/>
                  <a:pt x="9" y="154"/>
                </a:cubicBezTo>
                <a:cubicBezTo>
                  <a:pt x="11" y="154"/>
                  <a:pt x="14" y="149"/>
                  <a:pt x="17" y="149"/>
                </a:cubicBezTo>
                <a:cubicBezTo>
                  <a:pt x="20" y="148"/>
                  <a:pt x="25" y="154"/>
                  <a:pt x="25" y="154"/>
                </a:cubicBezTo>
                <a:cubicBezTo>
                  <a:pt x="79" y="154"/>
                  <a:pt x="79" y="154"/>
                  <a:pt x="79" y="154"/>
                </a:cubicBezTo>
                <a:cubicBezTo>
                  <a:pt x="79" y="154"/>
                  <a:pt x="83" y="160"/>
                  <a:pt x="85" y="160"/>
                </a:cubicBezTo>
                <a:cubicBezTo>
                  <a:pt x="87" y="160"/>
                  <a:pt x="109" y="161"/>
                  <a:pt x="115" y="162"/>
                </a:cubicBezTo>
                <a:cubicBezTo>
                  <a:pt x="119" y="162"/>
                  <a:pt x="133" y="158"/>
                  <a:pt x="139" y="156"/>
                </a:cubicBezTo>
                <a:cubicBezTo>
                  <a:pt x="122" y="139"/>
                  <a:pt x="122" y="139"/>
                  <a:pt x="122" y="139"/>
                </a:cubicBezTo>
                <a:cubicBezTo>
                  <a:pt x="122" y="94"/>
                  <a:pt x="122" y="94"/>
                  <a:pt x="122" y="94"/>
                </a:cubicBezTo>
                <a:cubicBezTo>
                  <a:pt x="149" y="94"/>
                  <a:pt x="149" y="94"/>
                  <a:pt x="149" y="94"/>
                </a:cubicBezTo>
                <a:cubicBezTo>
                  <a:pt x="149" y="66"/>
                  <a:pt x="149" y="66"/>
                  <a:pt x="149" y="66"/>
                </a:cubicBezTo>
                <a:cubicBezTo>
                  <a:pt x="148" y="66"/>
                  <a:pt x="148" y="66"/>
                  <a:pt x="147" y="66"/>
                </a:cubicBezTo>
                <a:cubicBezTo>
                  <a:pt x="144" y="66"/>
                  <a:pt x="138" y="69"/>
                  <a:pt x="134"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1" name="Freeform 829"/>
          <p:cNvSpPr>
            <a:spLocks/>
          </p:cNvSpPr>
          <p:nvPr/>
        </p:nvSpPr>
        <p:spPr bwMode="auto">
          <a:xfrm>
            <a:off x="685800" y="4435159"/>
            <a:ext cx="158262" cy="228651"/>
          </a:xfrm>
          <a:custGeom>
            <a:avLst/>
            <a:gdLst>
              <a:gd name="T0" fmla="*/ 2147483647 w 116"/>
              <a:gd name="T1" fmla="*/ 2147483647 h 124"/>
              <a:gd name="T2" fmla="*/ 2147483647 w 116"/>
              <a:gd name="T3" fmla="*/ 2147483647 h 124"/>
              <a:gd name="T4" fmla="*/ 2147483647 w 116"/>
              <a:gd name="T5" fmla="*/ 2147483647 h 124"/>
              <a:gd name="T6" fmla="*/ 2147483647 w 116"/>
              <a:gd name="T7" fmla="*/ 2147483647 h 124"/>
              <a:gd name="T8" fmla="*/ 2147483647 w 116"/>
              <a:gd name="T9" fmla="*/ 2147483647 h 124"/>
              <a:gd name="T10" fmla="*/ 2147483647 w 116"/>
              <a:gd name="T11" fmla="*/ 2147483647 h 124"/>
              <a:gd name="T12" fmla="*/ 2147483647 w 116"/>
              <a:gd name="T13" fmla="*/ 2147483647 h 124"/>
              <a:gd name="T14" fmla="*/ 2147483647 w 116"/>
              <a:gd name="T15" fmla="*/ 2147483647 h 124"/>
              <a:gd name="T16" fmla="*/ 2147483647 w 116"/>
              <a:gd name="T17" fmla="*/ 2147483647 h 124"/>
              <a:gd name="T18" fmla="*/ 0 w 116"/>
              <a:gd name="T19" fmla="*/ 2147483647 h 124"/>
              <a:gd name="T20" fmla="*/ 0 w 116"/>
              <a:gd name="T21" fmla="*/ 2147483647 h 124"/>
              <a:gd name="T22" fmla="*/ 2147483647 w 116"/>
              <a:gd name="T23" fmla="*/ 2147483647 h 124"/>
              <a:gd name="T24" fmla="*/ 2147483647 w 116"/>
              <a:gd name="T25" fmla="*/ 2147483647 h 124"/>
              <a:gd name="T26" fmla="*/ 2147483647 w 116"/>
              <a:gd name="T27" fmla="*/ 2147483647 h 124"/>
              <a:gd name="T28" fmla="*/ 2147483647 w 116"/>
              <a:gd name="T29" fmla="*/ 2147483647 h 124"/>
              <a:gd name="T30" fmla="*/ 2147483647 w 116"/>
              <a:gd name="T31" fmla="*/ 2147483647 h 124"/>
              <a:gd name="T32" fmla="*/ 2147483647 w 116"/>
              <a:gd name="T33" fmla="*/ 2147483647 h 124"/>
              <a:gd name="T34" fmla="*/ 2147483647 w 116"/>
              <a:gd name="T35" fmla="*/ 2147483647 h 124"/>
              <a:gd name="T36" fmla="*/ 2147483647 w 116"/>
              <a:gd name="T37" fmla="*/ 2147483647 h 124"/>
              <a:gd name="T38" fmla="*/ 2147483647 w 116"/>
              <a:gd name="T39" fmla="*/ 2147483647 h 124"/>
              <a:gd name="T40" fmla="*/ 2147483647 w 116"/>
              <a:gd name="T41" fmla="*/ 2147483647 h 124"/>
              <a:gd name="T42" fmla="*/ 2147483647 w 116"/>
              <a:gd name="T43" fmla="*/ 2147483647 h 124"/>
              <a:gd name="T44" fmla="*/ 2147483647 w 116"/>
              <a:gd name="T45" fmla="*/ 2147483647 h 124"/>
              <a:gd name="T46" fmla="*/ 2147483647 w 116"/>
              <a:gd name="T47" fmla="*/ 2147483647 h 124"/>
              <a:gd name="T48" fmla="*/ 2147483647 w 116"/>
              <a:gd name="T49" fmla="*/ 2147483647 h 124"/>
              <a:gd name="T50" fmla="*/ 2147483647 w 116"/>
              <a:gd name="T51" fmla="*/ 2147483647 h 124"/>
              <a:gd name="T52" fmla="*/ 2147483647 w 116"/>
              <a:gd name="T53" fmla="*/ 2147483647 h 124"/>
              <a:gd name="T54" fmla="*/ 2147483647 w 116"/>
              <a:gd name="T55" fmla="*/ 2147483647 h 124"/>
              <a:gd name="T56" fmla="*/ 2147483647 w 116"/>
              <a:gd name="T57" fmla="*/ 2147483647 h 124"/>
              <a:gd name="T58" fmla="*/ 2147483647 w 116"/>
              <a:gd name="T59" fmla="*/ 2147483647 h 124"/>
              <a:gd name="T60" fmla="*/ 2147483647 w 116"/>
              <a:gd name="T61" fmla="*/ 2147483647 h 124"/>
              <a:gd name="T62" fmla="*/ 2147483647 w 116"/>
              <a:gd name="T63" fmla="*/ 2147483647 h 124"/>
              <a:gd name="T64" fmla="*/ 2147483647 w 116"/>
              <a:gd name="T65" fmla="*/ 2147483647 h 124"/>
              <a:gd name="T66" fmla="*/ 2147483647 w 116"/>
              <a:gd name="T67" fmla="*/ 2147483647 h 124"/>
              <a:gd name="T68" fmla="*/ 2147483647 w 116"/>
              <a:gd name="T69" fmla="*/ 2147483647 h 124"/>
              <a:gd name="T70" fmla="*/ 2147483647 w 116"/>
              <a:gd name="T71" fmla="*/ 2147483647 h 124"/>
              <a:gd name="T72" fmla="*/ 2147483647 w 116"/>
              <a:gd name="T73" fmla="*/ 2147483647 h 124"/>
              <a:gd name="T74" fmla="*/ 2147483647 w 116"/>
              <a:gd name="T75" fmla="*/ 2147483647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124"/>
              <a:gd name="T116" fmla="*/ 116 w 11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124">
                <a:moveTo>
                  <a:pt x="63" y="1"/>
                </a:move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cubicBezTo>
                  <a:pt x="5" y="99"/>
                  <a:pt x="10" y="108"/>
                  <a:pt x="10" y="112"/>
                </a:cubicBezTo>
                <a:cubicBezTo>
                  <a:pt x="11" y="116"/>
                  <a:pt x="9" y="120"/>
                  <a:pt x="8" y="121"/>
                </a:cubicBezTo>
                <a:cubicBezTo>
                  <a:pt x="7" y="123"/>
                  <a:pt x="13" y="124"/>
                  <a:pt x="17" y="124"/>
                </a:cubicBezTo>
                <a:cubicBezTo>
                  <a:pt x="21" y="124"/>
                  <a:pt x="28" y="114"/>
                  <a:pt x="31" y="113"/>
                </a:cubicBezTo>
                <a:cubicBezTo>
                  <a:pt x="34" y="112"/>
                  <a:pt x="36" y="102"/>
                  <a:pt x="40" y="103"/>
                </a:cubicBezTo>
                <a:cubicBezTo>
                  <a:pt x="43" y="103"/>
                  <a:pt x="47" y="104"/>
                  <a:pt x="51" y="107"/>
                </a:cubicBezTo>
                <a:cubicBezTo>
                  <a:pt x="54" y="110"/>
                  <a:pt x="61" y="109"/>
                  <a:pt x="66" y="109"/>
                </a:cubicBezTo>
                <a:cubicBezTo>
                  <a:pt x="71" y="108"/>
                  <a:pt x="72" y="98"/>
                  <a:pt x="74" y="96"/>
                </a:cubicBezTo>
                <a:cubicBezTo>
                  <a:pt x="75" y="93"/>
                  <a:pt x="77" y="95"/>
                  <a:pt x="81" y="94"/>
                </a:cubicBezTo>
                <a:cubicBezTo>
                  <a:pt x="85" y="93"/>
                  <a:pt x="88" y="83"/>
                  <a:pt x="89" y="81"/>
                </a:cubicBezTo>
                <a:cubicBezTo>
                  <a:pt x="90" y="80"/>
                  <a:pt x="97" y="77"/>
                  <a:pt x="99" y="74"/>
                </a:cubicBezTo>
                <a:cubicBezTo>
                  <a:pt x="101" y="70"/>
                  <a:pt x="104" y="67"/>
                  <a:pt x="106" y="67"/>
                </a:cubicBezTo>
                <a:cubicBezTo>
                  <a:pt x="109" y="67"/>
                  <a:pt x="112" y="65"/>
                  <a:pt x="114" y="62"/>
                </a:cubicBezTo>
                <a:cubicBezTo>
                  <a:pt x="115" y="61"/>
                  <a:pt x="115" y="61"/>
                  <a:pt x="116" y="61"/>
                </a:cubicBezTo>
                <a:cubicBezTo>
                  <a:pt x="116" y="60"/>
                  <a:pt x="116" y="60"/>
                  <a:pt x="116" y="60"/>
                </a:cubicBezTo>
                <a:cubicBezTo>
                  <a:pt x="115" y="58"/>
                  <a:pt x="113" y="53"/>
                  <a:pt x="110" y="53"/>
                </a:cubicBezTo>
                <a:cubicBezTo>
                  <a:pt x="106" y="53"/>
                  <a:pt x="102" y="53"/>
                  <a:pt x="102" y="53"/>
                </a:cubicBezTo>
                <a:cubicBezTo>
                  <a:pt x="102" y="53"/>
                  <a:pt x="96" y="46"/>
                  <a:pt x="97" y="43"/>
                </a:cubicBezTo>
                <a:cubicBezTo>
                  <a:pt x="98" y="39"/>
                  <a:pt x="100" y="40"/>
                  <a:pt x="98" y="38"/>
                </a:cubicBezTo>
                <a:cubicBezTo>
                  <a:pt x="96" y="35"/>
                  <a:pt x="92" y="34"/>
                  <a:pt x="92" y="34"/>
                </a:cubicBezTo>
                <a:cubicBezTo>
                  <a:pt x="92" y="34"/>
                  <a:pt x="94" y="31"/>
                  <a:pt x="92" y="31"/>
                </a:cubicBezTo>
                <a:cubicBezTo>
                  <a:pt x="90" y="30"/>
                  <a:pt x="83" y="27"/>
                  <a:pt x="80" y="23"/>
                </a:cubicBezTo>
                <a:cubicBezTo>
                  <a:pt x="76" y="20"/>
                  <a:pt x="78" y="17"/>
                  <a:pt x="75" y="15"/>
                </a:cubicBezTo>
                <a:cubicBezTo>
                  <a:pt x="73" y="12"/>
                  <a:pt x="66" y="5"/>
                  <a:pt x="67" y="3"/>
                </a:cubicBezTo>
                <a:cubicBezTo>
                  <a:pt x="67" y="3"/>
                  <a:pt x="67" y="3"/>
                  <a:pt x="67" y="3"/>
                </a:cubicBezTo>
                <a:cubicBezTo>
                  <a:pt x="67" y="3"/>
                  <a:pt x="67" y="3"/>
                  <a:pt x="67" y="3"/>
                </a:cubicBezTo>
                <a:cubicBezTo>
                  <a:pt x="67" y="2"/>
                  <a:pt x="65" y="1"/>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2" name="Freeform 830"/>
          <p:cNvSpPr>
            <a:spLocks/>
          </p:cNvSpPr>
          <p:nvPr/>
        </p:nvSpPr>
        <p:spPr bwMode="auto">
          <a:xfrm>
            <a:off x="775189" y="4380928"/>
            <a:ext cx="136281" cy="174419"/>
          </a:xfrm>
          <a:custGeom>
            <a:avLst/>
            <a:gdLst>
              <a:gd name="T0" fmla="*/ 2147483647 w 100"/>
              <a:gd name="T1" fmla="*/ 2147483647 h 95"/>
              <a:gd name="T2" fmla="*/ 2147483647 w 100"/>
              <a:gd name="T3" fmla="*/ 2147483647 h 95"/>
              <a:gd name="T4" fmla="*/ 2147483647 w 100"/>
              <a:gd name="T5" fmla="*/ 2147483647 h 95"/>
              <a:gd name="T6" fmla="*/ 2147483647 w 100"/>
              <a:gd name="T7" fmla="*/ 2147483647 h 95"/>
              <a:gd name="T8" fmla="*/ 2147483647 w 100"/>
              <a:gd name="T9" fmla="*/ 2147483647 h 95"/>
              <a:gd name="T10" fmla="*/ 2147483647 w 100"/>
              <a:gd name="T11" fmla="*/ 2147483647 h 95"/>
              <a:gd name="T12" fmla="*/ 2147483647 w 100"/>
              <a:gd name="T13" fmla="*/ 2147483647 h 95"/>
              <a:gd name="T14" fmla="*/ 2147483647 w 100"/>
              <a:gd name="T15" fmla="*/ 0 h 95"/>
              <a:gd name="T16" fmla="*/ 2147483647 w 100"/>
              <a:gd name="T17" fmla="*/ 2147483647 h 95"/>
              <a:gd name="T18" fmla="*/ 2147483647 w 100"/>
              <a:gd name="T19" fmla="*/ 2147483647 h 95"/>
              <a:gd name="T20" fmla="*/ 2147483647 w 100"/>
              <a:gd name="T21" fmla="*/ 2147483647 h 95"/>
              <a:gd name="T22" fmla="*/ 2147483647 w 100"/>
              <a:gd name="T23" fmla="*/ 2147483647 h 95"/>
              <a:gd name="T24" fmla="*/ 2147483647 w 100"/>
              <a:gd name="T25" fmla="*/ 2147483647 h 95"/>
              <a:gd name="T26" fmla="*/ 2147483647 w 100"/>
              <a:gd name="T27" fmla="*/ 2147483647 h 95"/>
              <a:gd name="T28" fmla="*/ 2147483647 w 100"/>
              <a:gd name="T29" fmla="*/ 2147483647 h 95"/>
              <a:gd name="T30" fmla="*/ 2147483647 w 100"/>
              <a:gd name="T31" fmla="*/ 2147483647 h 95"/>
              <a:gd name="T32" fmla="*/ 2147483647 w 100"/>
              <a:gd name="T33" fmla="*/ 2147483647 h 95"/>
              <a:gd name="T34" fmla="*/ 2147483647 w 100"/>
              <a:gd name="T35" fmla="*/ 2147483647 h 95"/>
              <a:gd name="T36" fmla="*/ 2147483647 w 100"/>
              <a:gd name="T37" fmla="*/ 2147483647 h 95"/>
              <a:gd name="T38" fmla="*/ 2147483647 w 100"/>
              <a:gd name="T39" fmla="*/ 2147483647 h 95"/>
              <a:gd name="T40" fmla="*/ 2147483647 w 100"/>
              <a:gd name="T41" fmla="*/ 2147483647 h 95"/>
              <a:gd name="T42" fmla="*/ 2147483647 w 100"/>
              <a:gd name="T43" fmla="*/ 2147483647 h 95"/>
              <a:gd name="T44" fmla="*/ 2147483647 w 100"/>
              <a:gd name="T45" fmla="*/ 2147483647 h 95"/>
              <a:gd name="T46" fmla="*/ 2147483647 w 100"/>
              <a:gd name="T47" fmla="*/ 2147483647 h 95"/>
              <a:gd name="T48" fmla="*/ 2147483647 w 100"/>
              <a:gd name="T49" fmla="*/ 2147483647 h 95"/>
              <a:gd name="T50" fmla="*/ 2147483647 w 100"/>
              <a:gd name="T51" fmla="*/ 2147483647 h 95"/>
              <a:gd name="T52" fmla="*/ 2147483647 w 100"/>
              <a:gd name="T53" fmla="*/ 2147483647 h 95"/>
              <a:gd name="T54" fmla="*/ 2147483647 w 100"/>
              <a:gd name="T55" fmla="*/ 2147483647 h 95"/>
              <a:gd name="T56" fmla="*/ 2147483647 w 100"/>
              <a:gd name="T57" fmla="*/ 2147483647 h 95"/>
              <a:gd name="T58" fmla="*/ 2147483647 w 100"/>
              <a:gd name="T59" fmla="*/ 2147483647 h 95"/>
              <a:gd name="T60" fmla="*/ 2147483647 w 100"/>
              <a:gd name="T61" fmla="*/ 2147483647 h 95"/>
              <a:gd name="T62" fmla="*/ 2147483647 w 100"/>
              <a:gd name="T63" fmla="*/ 2147483647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95"/>
              <a:gd name="T98" fmla="*/ 100 w 100"/>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95">
                <a:moveTo>
                  <a:pt x="100" y="59"/>
                </a:move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cubicBezTo>
                  <a:pt x="50" y="91"/>
                  <a:pt x="50" y="91"/>
                  <a:pt x="50" y="91"/>
                </a:cubicBezTo>
                <a:cubicBezTo>
                  <a:pt x="52" y="90"/>
                  <a:pt x="53" y="91"/>
                  <a:pt x="55" y="91"/>
                </a:cubicBezTo>
                <a:cubicBezTo>
                  <a:pt x="59" y="91"/>
                  <a:pt x="61" y="91"/>
                  <a:pt x="63" y="93"/>
                </a:cubicBezTo>
                <a:cubicBezTo>
                  <a:pt x="66" y="95"/>
                  <a:pt x="78" y="92"/>
                  <a:pt x="78" y="92"/>
                </a:cubicBezTo>
                <a:cubicBezTo>
                  <a:pt x="78" y="92"/>
                  <a:pt x="78" y="92"/>
                  <a:pt x="78" y="92"/>
                </a:cubicBezTo>
                <a:cubicBezTo>
                  <a:pt x="78" y="92"/>
                  <a:pt x="78" y="92"/>
                  <a:pt x="78" y="92"/>
                </a:cubicBezTo>
                <a:cubicBezTo>
                  <a:pt x="79" y="91"/>
                  <a:pt x="92" y="76"/>
                  <a:pt x="92" y="73"/>
                </a:cubicBezTo>
                <a:cubicBezTo>
                  <a:pt x="92" y="69"/>
                  <a:pt x="100" y="61"/>
                  <a:pt x="10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3" name="Freeform 831"/>
          <p:cNvSpPr>
            <a:spLocks/>
          </p:cNvSpPr>
          <p:nvPr/>
        </p:nvSpPr>
        <p:spPr bwMode="auto">
          <a:xfrm>
            <a:off x="870439" y="4635962"/>
            <a:ext cx="24911" cy="41040"/>
          </a:xfrm>
          <a:custGeom>
            <a:avLst/>
            <a:gdLst>
              <a:gd name="T0" fmla="*/ 2147483647 w 17"/>
              <a:gd name="T1" fmla="*/ 2147483647 h 23"/>
              <a:gd name="T2" fmla="*/ 0 w 17"/>
              <a:gd name="T3" fmla="*/ 2147483647 h 23"/>
              <a:gd name="T4" fmla="*/ 2147483647 w 17"/>
              <a:gd name="T5" fmla="*/ 2147483647 h 23"/>
              <a:gd name="T6" fmla="*/ 2147483647 w 17"/>
              <a:gd name="T7" fmla="*/ 2147483647 h 23"/>
              <a:gd name="T8" fmla="*/ 2147483647 w 17"/>
              <a:gd name="T9" fmla="*/ 2147483647 h 23"/>
              <a:gd name="T10" fmla="*/ 2147483647 w 17"/>
              <a:gd name="T11" fmla="*/ 2147483647 h 23"/>
              <a:gd name="T12" fmla="*/ 2147483647 w 17"/>
              <a:gd name="T13" fmla="*/ 2147483647 h 23"/>
              <a:gd name="T14" fmla="*/ 0 60000 65536"/>
              <a:gd name="T15" fmla="*/ 0 60000 65536"/>
              <a:gd name="T16" fmla="*/ 0 60000 65536"/>
              <a:gd name="T17" fmla="*/ 0 60000 65536"/>
              <a:gd name="T18" fmla="*/ 0 60000 65536"/>
              <a:gd name="T19" fmla="*/ 0 60000 65536"/>
              <a:gd name="T20" fmla="*/ 0 60000 65536"/>
              <a:gd name="T21" fmla="*/ 0 w 17"/>
              <a:gd name="T22" fmla="*/ 0 h 23"/>
              <a:gd name="T23" fmla="*/ 17 w 17"/>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
                <a:moveTo>
                  <a:pt x="7" y="1"/>
                </a:moveTo>
                <a:cubicBezTo>
                  <a:pt x="4" y="2"/>
                  <a:pt x="0" y="6"/>
                  <a:pt x="0" y="10"/>
                </a:cubicBezTo>
                <a:cubicBezTo>
                  <a:pt x="1" y="14"/>
                  <a:pt x="2" y="19"/>
                  <a:pt x="4" y="20"/>
                </a:cubicBezTo>
                <a:cubicBezTo>
                  <a:pt x="6" y="21"/>
                  <a:pt x="7" y="23"/>
                  <a:pt x="12" y="23"/>
                </a:cubicBezTo>
                <a:cubicBezTo>
                  <a:pt x="17" y="23"/>
                  <a:pt x="17" y="17"/>
                  <a:pt x="17" y="17"/>
                </a:cubicBezTo>
                <a:cubicBezTo>
                  <a:pt x="17" y="16"/>
                  <a:pt x="16" y="9"/>
                  <a:pt x="16" y="4"/>
                </a:cubicBezTo>
                <a:cubicBezTo>
                  <a:pt x="16" y="4"/>
                  <a:pt x="11"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4" name="Freeform 832"/>
          <p:cNvSpPr>
            <a:spLocks noEditPoints="1"/>
          </p:cNvSpPr>
          <p:nvPr/>
        </p:nvSpPr>
        <p:spPr bwMode="auto">
          <a:xfrm>
            <a:off x="625719" y="4542157"/>
            <a:ext cx="282820" cy="335648"/>
          </a:xfrm>
          <a:custGeom>
            <a:avLst/>
            <a:gdLst>
              <a:gd name="T0" fmla="*/ 2147483647 w 207"/>
              <a:gd name="T1" fmla="*/ 2147483647 h 181"/>
              <a:gd name="T2" fmla="*/ 2147483647 w 207"/>
              <a:gd name="T3" fmla="*/ 2147483647 h 181"/>
              <a:gd name="T4" fmla="*/ 2147483647 w 207"/>
              <a:gd name="T5" fmla="*/ 2147483647 h 181"/>
              <a:gd name="T6" fmla="*/ 2147483647 w 207"/>
              <a:gd name="T7" fmla="*/ 2147483647 h 181"/>
              <a:gd name="T8" fmla="*/ 2147483647 w 207"/>
              <a:gd name="T9" fmla="*/ 2147483647 h 181"/>
              <a:gd name="T10" fmla="*/ 2147483647 w 207"/>
              <a:gd name="T11" fmla="*/ 2147483647 h 181"/>
              <a:gd name="T12" fmla="*/ 2147483647 w 207"/>
              <a:gd name="T13" fmla="*/ 2147483647 h 181"/>
              <a:gd name="T14" fmla="*/ 2147483647 w 207"/>
              <a:gd name="T15" fmla="*/ 2147483647 h 181"/>
              <a:gd name="T16" fmla="*/ 2147483647 w 207"/>
              <a:gd name="T17" fmla="*/ 2147483647 h 181"/>
              <a:gd name="T18" fmla="*/ 2147483647 w 207"/>
              <a:gd name="T19" fmla="*/ 2147483647 h 181"/>
              <a:gd name="T20" fmla="*/ 2147483647 w 207"/>
              <a:gd name="T21" fmla="*/ 2147483647 h 181"/>
              <a:gd name="T22" fmla="*/ 2147483647 w 207"/>
              <a:gd name="T23" fmla="*/ 2147483647 h 181"/>
              <a:gd name="T24" fmla="*/ 2147483647 w 207"/>
              <a:gd name="T25" fmla="*/ 2147483647 h 181"/>
              <a:gd name="T26" fmla="*/ 2147483647 w 207"/>
              <a:gd name="T27" fmla="*/ 2147483647 h 181"/>
              <a:gd name="T28" fmla="*/ 2147483647 w 207"/>
              <a:gd name="T29" fmla="*/ 2147483647 h 181"/>
              <a:gd name="T30" fmla="*/ 0 w 207"/>
              <a:gd name="T31" fmla="*/ 2147483647 h 181"/>
              <a:gd name="T32" fmla="*/ 2147483647 w 207"/>
              <a:gd name="T33" fmla="*/ 2147483647 h 181"/>
              <a:gd name="T34" fmla="*/ 2147483647 w 207"/>
              <a:gd name="T35" fmla="*/ 2147483647 h 181"/>
              <a:gd name="T36" fmla="*/ 2147483647 w 207"/>
              <a:gd name="T37" fmla="*/ 2147483647 h 181"/>
              <a:gd name="T38" fmla="*/ 2147483647 w 207"/>
              <a:gd name="T39" fmla="*/ 2147483647 h 181"/>
              <a:gd name="T40" fmla="*/ 2147483647 w 207"/>
              <a:gd name="T41" fmla="*/ 2147483647 h 181"/>
              <a:gd name="T42" fmla="*/ 2147483647 w 207"/>
              <a:gd name="T43" fmla="*/ 2147483647 h 181"/>
              <a:gd name="T44" fmla="*/ 2147483647 w 207"/>
              <a:gd name="T45" fmla="*/ 2147483647 h 181"/>
              <a:gd name="T46" fmla="*/ 2147483647 w 207"/>
              <a:gd name="T47" fmla="*/ 2147483647 h 181"/>
              <a:gd name="T48" fmla="*/ 2147483647 w 207"/>
              <a:gd name="T49" fmla="*/ 2147483647 h 181"/>
              <a:gd name="T50" fmla="*/ 2147483647 w 207"/>
              <a:gd name="T51" fmla="*/ 2147483647 h 181"/>
              <a:gd name="T52" fmla="*/ 2147483647 w 207"/>
              <a:gd name="T53" fmla="*/ 2147483647 h 181"/>
              <a:gd name="T54" fmla="*/ 2147483647 w 207"/>
              <a:gd name="T55" fmla="*/ 2147483647 h 181"/>
              <a:gd name="T56" fmla="*/ 2147483647 w 207"/>
              <a:gd name="T57" fmla="*/ 2147483647 h 181"/>
              <a:gd name="T58" fmla="*/ 2147483647 w 207"/>
              <a:gd name="T59" fmla="*/ 2147483647 h 181"/>
              <a:gd name="T60" fmla="*/ 2147483647 w 207"/>
              <a:gd name="T61" fmla="*/ 2147483647 h 181"/>
              <a:gd name="T62" fmla="*/ 2147483647 w 207"/>
              <a:gd name="T63" fmla="*/ 2147483647 h 181"/>
              <a:gd name="T64" fmla="*/ 2147483647 w 207"/>
              <a:gd name="T65" fmla="*/ 2147483647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81"/>
              <a:gd name="T101" fmla="*/ 207 w 207"/>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81">
                <a:moveTo>
                  <a:pt x="192" y="73"/>
                </a:move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cubicBezTo>
                  <a:pt x="0" y="91"/>
                  <a:pt x="0" y="91"/>
                  <a:pt x="0" y="91"/>
                </a:cubicBezTo>
                <a:cubicBezTo>
                  <a:pt x="6" y="101"/>
                  <a:pt x="11" y="116"/>
                  <a:pt x="12" y="120"/>
                </a:cubicBezTo>
                <a:cubicBezTo>
                  <a:pt x="14" y="124"/>
                  <a:pt x="23" y="134"/>
                  <a:pt x="23" y="140"/>
                </a:cubicBezTo>
                <a:cubicBezTo>
                  <a:pt x="24" y="146"/>
                  <a:pt x="23" y="150"/>
                  <a:pt x="20" y="151"/>
                </a:cubicBezTo>
                <a:cubicBezTo>
                  <a:pt x="18" y="153"/>
                  <a:pt x="19" y="156"/>
                  <a:pt x="20" y="159"/>
                </a:cubicBezTo>
                <a:cubicBezTo>
                  <a:pt x="22" y="161"/>
                  <a:pt x="24" y="167"/>
                  <a:pt x="24" y="170"/>
                </a:cubicBezTo>
                <a:cubicBezTo>
                  <a:pt x="23" y="172"/>
                  <a:pt x="23" y="175"/>
                  <a:pt x="24" y="174"/>
                </a:cubicBezTo>
                <a:cubicBezTo>
                  <a:pt x="26" y="172"/>
                  <a:pt x="25" y="168"/>
                  <a:pt x="27" y="171"/>
                </a:cubicBezTo>
                <a:cubicBezTo>
                  <a:pt x="29" y="174"/>
                  <a:pt x="30" y="174"/>
                  <a:pt x="33" y="176"/>
                </a:cubicBezTo>
                <a:cubicBezTo>
                  <a:pt x="36" y="178"/>
                  <a:pt x="36" y="179"/>
                  <a:pt x="39" y="180"/>
                </a:cubicBezTo>
                <a:cubicBezTo>
                  <a:pt x="43" y="181"/>
                  <a:pt x="49" y="174"/>
                  <a:pt x="55" y="174"/>
                </a:cubicBezTo>
                <a:cubicBezTo>
                  <a:pt x="61" y="174"/>
                  <a:pt x="63" y="176"/>
                  <a:pt x="66" y="174"/>
                </a:cubicBezTo>
                <a:cubicBezTo>
                  <a:pt x="70" y="171"/>
                  <a:pt x="67" y="169"/>
                  <a:pt x="75" y="169"/>
                </a:cubicBezTo>
                <a:cubicBezTo>
                  <a:pt x="83" y="170"/>
                  <a:pt x="99" y="170"/>
                  <a:pt x="102" y="170"/>
                </a:cubicBezTo>
                <a:cubicBezTo>
                  <a:pt x="105" y="169"/>
                  <a:pt x="104" y="166"/>
                  <a:pt x="105" y="166"/>
                </a:cubicBezTo>
                <a:cubicBezTo>
                  <a:pt x="107" y="165"/>
                  <a:pt x="107" y="162"/>
                  <a:pt x="109" y="166"/>
                </a:cubicBezTo>
                <a:cubicBezTo>
                  <a:pt x="111" y="169"/>
                  <a:pt x="113" y="173"/>
                  <a:pt x="114" y="170"/>
                </a:cubicBezTo>
                <a:cubicBezTo>
                  <a:pt x="115" y="168"/>
                  <a:pt x="112" y="164"/>
                  <a:pt x="117" y="164"/>
                </a:cubicBezTo>
                <a:cubicBezTo>
                  <a:pt x="123" y="164"/>
                  <a:pt x="125" y="168"/>
                  <a:pt x="134" y="160"/>
                </a:cubicBezTo>
                <a:cubicBezTo>
                  <a:pt x="144" y="152"/>
                  <a:pt x="163" y="136"/>
                  <a:pt x="166" y="131"/>
                </a:cubicBezTo>
                <a:cubicBezTo>
                  <a:pt x="169" y="126"/>
                  <a:pt x="170" y="127"/>
                  <a:pt x="174" y="122"/>
                </a:cubicBezTo>
                <a:cubicBezTo>
                  <a:pt x="178" y="117"/>
                  <a:pt x="184" y="102"/>
                  <a:pt x="188" y="98"/>
                </a:cubicBezTo>
                <a:cubicBezTo>
                  <a:pt x="192" y="95"/>
                  <a:pt x="199" y="91"/>
                  <a:pt x="201" y="88"/>
                </a:cubicBezTo>
                <a:cubicBezTo>
                  <a:pt x="203" y="85"/>
                  <a:pt x="206" y="75"/>
                  <a:pt x="207" y="67"/>
                </a:cubicBezTo>
                <a:cubicBezTo>
                  <a:pt x="197" y="67"/>
                  <a:pt x="197" y="67"/>
                  <a:pt x="197" y="67"/>
                </a:cubicBezTo>
                <a:cubicBezTo>
                  <a:pt x="197" y="67"/>
                  <a:pt x="197" y="73"/>
                  <a:pt x="192" y="73"/>
                </a:cubicBezTo>
                <a:close/>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5" name="Freeform 833"/>
          <p:cNvSpPr>
            <a:spLocks/>
          </p:cNvSpPr>
          <p:nvPr/>
        </p:nvSpPr>
        <p:spPr bwMode="auto">
          <a:xfrm>
            <a:off x="808893" y="4713645"/>
            <a:ext cx="41031" cy="45438"/>
          </a:xfrm>
          <a:custGeom>
            <a:avLst/>
            <a:gdLst>
              <a:gd name="T0" fmla="*/ 2147483647 w 30"/>
              <a:gd name="T1" fmla="*/ 2147483647 h 25"/>
              <a:gd name="T2" fmla="*/ 2147483647 w 30"/>
              <a:gd name="T3" fmla="*/ 0 h 25"/>
              <a:gd name="T4" fmla="*/ 2147483647 w 30"/>
              <a:gd name="T5" fmla="*/ 2147483647 h 25"/>
              <a:gd name="T6" fmla="*/ 0 w 30"/>
              <a:gd name="T7" fmla="*/ 2147483647 h 25"/>
              <a:gd name="T8" fmla="*/ 2147483647 w 30"/>
              <a:gd name="T9" fmla="*/ 2147483647 h 25"/>
              <a:gd name="T10" fmla="*/ 2147483647 w 30"/>
              <a:gd name="T11" fmla="*/ 2147483647 h 25"/>
              <a:gd name="T12" fmla="*/ 2147483647 w 30"/>
              <a:gd name="T13" fmla="*/ 2147483647 h 25"/>
              <a:gd name="T14" fmla="*/ 2147483647 w 30"/>
              <a:gd name="T15" fmla="*/ 2147483647 h 25"/>
              <a:gd name="T16" fmla="*/ 2147483647 w 30"/>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5"/>
              <a:gd name="T29" fmla="*/ 30 w 30"/>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5">
                <a:moveTo>
                  <a:pt x="27" y="5"/>
                </a:moveTo>
                <a:cubicBezTo>
                  <a:pt x="24" y="3"/>
                  <a:pt x="22" y="0"/>
                  <a:pt x="19" y="0"/>
                </a:cubicBezTo>
                <a:cubicBezTo>
                  <a:pt x="15" y="0"/>
                  <a:pt x="9" y="1"/>
                  <a:pt x="7" y="4"/>
                </a:cubicBezTo>
                <a:cubicBezTo>
                  <a:pt x="4" y="7"/>
                  <a:pt x="0" y="13"/>
                  <a:pt x="0" y="15"/>
                </a:cubicBezTo>
                <a:cubicBezTo>
                  <a:pt x="0" y="17"/>
                  <a:pt x="4" y="24"/>
                  <a:pt x="9" y="25"/>
                </a:cubicBezTo>
                <a:cubicBezTo>
                  <a:pt x="13" y="25"/>
                  <a:pt x="12" y="21"/>
                  <a:pt x="16" y="20"/>
                </a:cubicBezTo>
                <a:cubicBezTo>
                  <a:pt x="19" y="20"/>
                  <a:pt x="24" y="21"/>
                  <a:pt x="24" y="18"/>
                </a:cubicBezTo>
                <a:cubicBezTo>
                  <a:pt x="25" y="16"/>
                  <a:pt x="26" y="11"/>
                  <a:pt x="28" y="11"/>
                </a:cubicBezTo>
                <a:cubicBezTo>
                  <a:pt x="30" y="10"/>
                  <a:pt x="29" y="8"/>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6" name="Freeform 834"/>
          <p:cNvSpPr>
            <a:spLocks/>
          </p:cNvSpPr>
          <p:nvPr/>
        </p:nvSpPr>
        <p:spPr bwMode="auto">
          <a:xfrm>
            <a:off x="556847" y="4108306"/>
            <a:ext cx="14654" cy="30780"/>
          </a:xfrm>
          <a:custGeom>
            <a:avLst/>
            <a:gdLst>
              <a:gd name="T0" fmla="*/ 2147483647 w 12"/>
              <a:gd name="T1" fmla="*/ 2147483647 h 17"/>
              <a:gd name="T2" fmla="*/ 2147483647 w 12"/>
              <a:gd name="T3" fmla="*/ 2147483647 h 17"/>
              <a:gd name="T4" fmla="*/ 2147483647 w 12"/>
              <a:gd name="T5" fmla="*/ 0 h 17"/>
              <a:gd name="T6" fmla="*/ 0 w 12"/>
              <a:gd name="T7" fmla="*/ 2147483647 h 17"/>
              <a:gd name="T8" fmla="*/ 0 w 12"/>
              <a:gd name="T9" fmla="*/ 2147483647 h 17"/>
              <a:gd name="T10" fmla="*/ 2147483647 w 12"/>
              <a:gd name="T11" fmla="*/ 2147483647 h 17"/>
              <a:gd name="T12" fmla="*/ 2147483647 w 12"/>
              <a:gd name="T13" fmla="*/ 2147483647 h 17"/>
              <a:gd name="T14" fmla="*/ 2147483647 w 12"/>
              <a:gd name="T15" fmla="*/ 2147483647 h 1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7"/>
              <a:gd name="T26" fmla="*/ 12 w 1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7">
                <a:moveTo>
                  <a:pt x="5" y="10"/>
                </a:moveTo>
                <a:cubicBezTo>
                  <a:pt x="5" y="9"/>
                  <a:pt x="10" y="3"/>
                  <a:pt x="12" y="1"/>
                </a:cubicBezTo>
                <a:cubicBezTo>
                  <a:pt x="11" y="0"/>
                  <a:pt x="10" y="0"/>
                  <a:pt x="8" y="0"/>
                </a:cubicBezTo>
                <a:cubicBezTo>
                  <a:pt x="6" y="1"/>
                  <a:pt x="3" y="4"/>
                  <a:pt x="0" y="7"/>
                </a:cubicBezTo>
                <a:cubicBezTo>
                  <a:pt x="0" y="7"/>
                  <a:pt x="0" y="8"/>
                  <a:pt x="0" y="8"/>
                </a:cubicBezTo>
                <a:cubicBezTo>
                  <a:pt x="1" y="10"/>
                  <a:pt x="0" y="13"/>
                  <a:pt x="1" y="17"/>
                </a:cubicBezTo>
                <a:cubicBezTo>
                  <a:pt x="3" y="17"/>
                  <a:pt x="4" y="17"/>
                  <a:pt x="5" y="16"/>
                </a:cubicBezTo>
                <a:cubicBezTo>
                  <a:pt x="6" y="15"/>
                  <a:pt x="5" y="12"/>
                  <a:pt x="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7" name="Freeform 835"/>
          <p:cNvSpPr>
            <a:spLocks/>
          </p:cNvSpPr>
          <p:nvPr/>
        </p:nvSpPr>
        <p:spPr bwMode="auto">
          <a:xfrm>
            <a:off x="537797" y="3908968"/>
            <a:ext cx="126023" cy="211063"/>
          </a:xfrm>
          <a:custGeom>
            <a:avLst/>
            <a:gdLst>
              <a:gd name="T0" fmla="*/ 2147483647 w 92"/>
              <a:gd name="T1" fmla="*/ 2147483647 h 116"/>
              <a:gd name="T2" fmla="*/ 2147483647 w 92"/>
              <a:gd name="T3" fmla="*/ 2147483647 h 116"/>
              <a:gd name="T4" fmla="*/ 2147483647 w 92"/>
              <a:gd name="T5" fmla="*/ 2147483647 h 116"/>
              <a:gd name="T6" fmla="*/ 2147483647 w 92"/>
              <a:gd name="T7" fmla="*/ 2147483647 h 116"/>
              <a:gd name="T8" fmla="*/ 2147483647 w 92"/>
              <a:gd name="T9" fmla="*/ 2147483647 h 116"/>
              <a:gd name="T10" fmla="*/ 2147483647 w 92"/>
              <a:gd name="T11" fmla="*/ 2147483647 h 116"/>
              <a:gd name="T12" fmla="*/ 2147483647 w 92"/>
              <a:gd name="T13" fmla="*/ 2147483647 h 116"/>
              <a:gd name="T14" fmla="*/ 2147483647 w 92"/>
              <a:gd name="T15" fmla="*/ 2147483647 h 116"/>
              <a:gd name="T16" fmla="*/ 2147483647 w 92"/>
              <a:gd name="T17" fmla="*/ 2147483647 h 116"/>
              <a:gd name="T18" fmla="*/ 2147483647 w 92"/>
              <a:gd name="T19" fmla="*/ 0 h 116"/>
              <a:gd name="T20" fmla="*/ 2147483647 w 92"/>
              <a:gd name="T21" fmla="*/ 2147483647 h 116"/>
              <a:gd name="T22" fmla="*/ 2147483647 w 92"/>
              <a:gd name="T23" fmla="*/ 2147483647 h 116"/>
              <a:gd name="T24" fmla="*/ 2147483647 w 92"/>
              <a:gd name="T25" fmla="*/ 2147483647 h 116"/>
              <a:gd name="T26" fmla="*/ 2147483647 w 92"/>
              <a:gd name="T27" fmla="*/ 2147483647 h 116"/>
              <a:gd name="T28" fmla="*/ 2147483647 w 92"/>
              <a:gd name="T29" fmla="*/ 2147483647 h 116"/>
              <a:gd name="T30" fmla="*/ 2147483647 w 92"/>
              <a:gd name="T31" fmla="*/ 2147483647 h 116"/>
              <a:gd name="T32" fmla="*/ 2147483647 w 92"/>
              <a:gd name="T33" fmla="*/ 2147483647 h 116"/>
              <a:gd name="T34" fmla="*/ 2147483647 w 92"/>
              <a:gd name="T35" fmla="*/ 2147483647 h 116"/>
              <a:gd name="T36" fmla="*/ 2147483647 w 92"/>
              <a:gd name="T37" fmla="*/ 2147483647 h 116"/>
              <a:gd name="T38" fmla="*/ 2147483647 w 92"/>
              <a:gd name="T39" fmla="*/ 2147483647 h 116"/>
              <a:gd name="T40" fmla="*/ 2147483647 w 92"/>
              <a:gd name="T41" fmla="*/ 2147483647 h 116"/>
              <a:gd name="T42" fmla="*/ 2147483647 w 92"/>
              <a:gd name="T43" fmla="*/ 2147483647 h 116"/>
              <a:gd name="T44" fmla="*/ 2147483647 w 92"/>
              <a:gd name="T45" fmla="*/ 2147483647 h 116"/>
              <a:gd name="T46" fmla="*/ 2147483647 w 92"/>
              <a:gd name="T47" fmla="*/ 2147483647 h 116"/>
              <a:gd name="T48" fmla="*/ 2147483647 w 92"/>
              <a:gd name="T49" fmla="*/ 2147483647 h 116"/>
              <a:gd name="T50" fmla="*/ 2147483647 w 92"/>
              <a:gd name="T51" fmla="*/ 2147483647 h 116"/>
              <a:gd name="T52" fmla="*/ 2147483647 w 92"/>
              <a:gd name="T53" fmla="*/ 2147483647 h 116"/>
              <a:gd name="T54" fmla="*/ 2147483647 w 92"/>
              <a:gd name="T55" fmla="*/ 2147483647 h 116"/>
              <a:gd name="T56" fmla="*/ 2147483647 w 92"/>
              <a:gd name="T57" fmla="*/ 2147483647 h 116"/>
              <a:gd name="T58" fmla="*/ 0 w 92"/>
              <a:gd name="T59" fmla="*/ 2147483647 h 116"/>
              <a:gd name="T60" fmla="*/ 2147483647 w 92"/>
              <a:gd name="T61" fmla="*/ 2147483647 h 116"/>
              <a:gd name="T62" fmla="*/ 2147483647 w 92"/>
              <a:gd name="T63" fmla="*/ 2147483647 h 116"/>
              <a:gd name="T64" fmla="*/ 2147483647 w 92"/>
              <a:gd name="T65" fmla="*/ 2147483647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
              <a:gd name="T100" fmla="*/ 0 h 116"/>
              <a:gd name="T101" fmla="*/ 92 w 92"/>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 h="116">
                <a:moveTo>
                  <a:pt x="29" y="114"/>
                </a:moveTo>
                <a:cubicBezTo>
                  <a:pt x="31" y="115"/>
                  <a:pt x="36" y="108"/>
                  <a:pt x="40" y="107"/>
                </a:cubicBezTo>
                <a:cubicBezTo>
                  <a:pt x="43" y="106"/>
                  <a:pt x="39" y="114"/>
                  <a:pt x="41" y="113"/>
                </a:cubicBezTo>
                <a:cubicBezTo>
                  <a:pt x="43" y="111"/>
                  <a:pt x="61" y="101"/>
                  <a:pt x="61" y="98"/>
                </a:cubicBezTo>
                <a:cubicBezTo>
                  <a:pt x="61" y="94"/>
                  <a:pt x="61" y="78"/>
                  <a:pt x="61" y="75"/>
                </a:cubicBezTo>
                <a:cubicBezTo>
                  <a:pt x="61" y="71"/>
                  <a:pt x="74" y="53"/>
                  <a:pt x="77" y="49"/>
                </a:cubicBezTo>
                <a:cubicBezTo>
                  <a:pt x="80" y="45"/>
                  <a:pt x="85" y="25"/>
                  <a:pt x="86" y="20"/>
                </a:cubicBezTo>
                <a:cubicBezTo>
                  <a:pt x="87" y="15"/>
                  <a:pt x="92" y="7"/>
                  <a:pt x="92" y="3"/>
                </a:cubicBezTo>
                <a:cubicBezTo>
                  <a:pt x="90" y="3"/>
                  <a:pt x="86" y="3"/>
                  <a:pt x="85" y="3"/>
                </a:cubicBezTo>
                <a:cubicBezTo>
                  <a:pt x="82" y="3"/>
                  <a:pt x="84" y="0"/>
                  <a:pt x="80" y="0"/>
                </a:cubicBezTo>
                <a:cubicBezTo>
                  <a:pt x="75" y="0"/>
                  <a:pt x="74" y="2"/>
                  <a:pt x="70" y="2"/>
                </a:cubicBezTo>
                <a:cubicBezTo>
                  <a:pt x="66" y="2"/>
                  <a:pt x="65" y="18"/>
                  <a:pt x="63" y="20"/>
                </a:cubicBezTo>
                <a:cubicBezTo>
                  <a:pt x="62" y="20"/>
                  <a:pt x="62" y="21"/>
                  <a:pt x="61" y="22"/>
                </a:cubicBezTo>
                <a:cubicBezTo>
                  <a:pt x="60" y="23"/>
                  <a:pt x="59" y="25"/>
                  <a:pt x="57" y="25"/>
                </a:cubicBezTo>
                <a:cubicBezTo>
                  <a:pt x="55" y="25"/>
                  <a:pt x="47" y="22"/>
                  <a:pt x="42" y="22"/>
                </a:cubicBezTo>
                <a:cubicBezTo>
                  <a:pt x="40" y="22"/>
                  <a:pt x="32" y="21"/>
                  <a:pt x="26" y="20"/>
                </a:cubicBezTo>
                <a:cubicBezTo>
                  <a:pt x="26" y="20"/>
                  <a:pt x="26" y="20"/>
                  <a:pt x="26" y="20"/>
                </a:cubicBezTo>
                <a:cubicBezTo>
                  <a:pt x="26" y="26"/>
                  <a:pt x="26" y="34"/>
                  <a:pt x="28" y="34"/>
                </a:cubicBezTo>
                <a:cubicBezTo>
                  <a:pt x="31" y="34"/>
                  <a:pt x="32" y="32"/>
                  <a:pt x="35" y="32"/>
                </a:cubicBezTo>
                <a:cubicBezTo>
                  <a:pt x="38" y="32"/>
                  <a:pt x="41" y="37"/>
                  <a:pt x="40" y="40"/>
                </a:cubicBezTo>
                <a:cubicBezTo>
                  <a:pt x="38" y="42"/>
                  <a:pt x="35" y="47"/>
                  <a:pt x="36" y="50"/>
                </a:cubicBezTo>
                <a:cubicBezTo>
                  <a:pt x="36" y="53"/>
                  <a:pt x="41" y="56"/>
                  <a:pt x="41" y="60"/>
                </a:cubicBezTo>
                <a:cubicBezTo>
                  <a:pt x="41" y="65"/>
                  <a:pt x="40" y="83"/>
                  <a:pt x="38" y="83"/>
                </a:cubicBezTo>
                <a:cubicBezTo>
                  <a:pt x="37" y="84"/>
                  <a:pt x="34" y="80"/>
                  <a:pt x="32" y="80"/>
                </a:cubicBezTo>
                <a:cubicBezTo>
                  <a:pt x="30" y="80"/>
                  <a:pt x="28" y="83"/>
                  <a:pt x="27" y="83"/>
                </a:cubicBezTo>
                <a:cubicBezTo>
                  <a:pt x="26" y="83"/>
                  <a:pt x="23" y="75"/>
                  <a:pt x="20" y="76"/>
                </a:cubicBezTo>
                <a:cubicBezTo>
                  <a:pt x="17" y="77"/>
                  <a:pt x="18" y="83"/>
                  <a:pt x="15" y="83"/>
                </a:cubicBezTo>
                <a:cubicBezTo>
                  <a:pt x="12" y="83"/>
                  <a:pt x="7" y="81"/>
                  <a:pt x="7" y="84"/>
                </a:cubicBezTo>
                <a:cubicBezTo>
                  <a:pt x="7" y="86"/>
                  <a:pt x="10" y="95"/>
                  <a:pt x="9" y="97"/>
                </a:cubicBezTo>
                <a:cubicBezTo>
                  <a:pt x="8" y="98"/>
                  <a:pt x="5" y="98"/>
                  <a:pt x="0" y="101"/>
                </a:cubicBezTo>
                <a:cubicBezTo>
                  <a:pt x="5" y="107"/>
                  <a:pt x="11" y="113"/>
                  <a:pt x="13" y="116"/>
                </a:cubicBezTo>
                <a:cubicBezTo>
                  <a:pt x="16" y="113"/>
                  <a:pt x="19" y="110"/>
                  <a:pt x="21" y="109"/>
                </a:cubicBezTo>
                <a:cubicBezTo>
                  <a:pt x="25" y="107"/>
                  <a:pt x="26" y="112"/>
                  <a:pt x="29"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8" name="Freeform 836"/>
          <p:cNvSpPr>
            <a:spLocks/>
          </p:cNvSpPr>
          <p:nvPr/>
        </p:nvSpPr>
        <p:spPr bwMode="auto">
          <a:xfrm>
            <a:off x="596412" y="3731616"/>
            <a:ext cx="215412" cy="216926"/>
          </a:xfrm>
          <a:custGeom>
            <a:avLst/>
            <a:gdLst>
              <a:gd name="T0" fmla="*/ 2147483647 w 158"/>
              <a:gd name="T1" fmla="*/ 2147483647 h 118"/>
              <a:gd name="T2" fmla="*/ 2147483647 w 158"/>
              <a:gd name="T3" fmla="*/ 2147483647 h 118"/>
              <a:gd name="T4" fmla="*/ 2147483647 w 158"/>
              <a:gd name="T5" fmla="*/ 2147483647 h 118"/>
              <a:gd name="T6" fmla="*/ 2147483647 w 158"/>
              <a:gd name="T7" fmla="*/ 2147483647 h 118"/>
              <a:gd name="T8" fmla="*/ 2147483647 w 158"/>
              <a:gd name="T9" fmla="*/ 2147483647 h 118"/>
              <a:gd name="T10" fmla="*/ 2147483647 w 158"/>
              <a:gd name="T11" fmla="*/ 2147483647 h 118"/>
              <a:gd name="T12" fmla="*/ 2147483647 w 158"/>
              <a:gd name="T13" fmla="*/ 2147483647 h 118"/>
              <a:gd name="T14" fmla="*/ 2147483647 w 158"/>
              <a:gd name="T15" fmla="*/ 2147483647 h 118"/>
              <a:gd name="T16" fmla="*/ 2147483647 w 158"/>
              <a:gd name="T17" fmla="*/ 2147483647 h 118"/>
              <a:gd name="T18" fmla="*/ 2147483647 w 158"/>
              <a:gd name="T19" fmla="*/ 2147483647 h 118"/>
              <a:gd name="T20" fmla="*/ 2147483647 w 158"/>
              <a:gd name="T21" fmla="*/ 2147483647 h 118"/>
              <a:gd name="T22" fmla="*/ 2147483647 w 158"/>
              <a:gd name="T23" fmla="*/ 2147483647 h 118"/>
              <a:gd name="T24" fmla="*/ 2147483647 w 158"/>
              <a:gd name="T25" fmla="*/ 2147483647 h 118"/>
              <a:gd name="T26" fmla="*/ 2147483647 w 158"/>
              <a:gd name="T27" fmla="*/ 2147483647 h 118"/>
              <a:gd name="T28" fmla="*/ 2147483647 w 158"/>
              <a:gd name="T29" fmla="*/ 2147483647 h 118"/>
              <a:gd name="T30" fmla="*/ 2147483647 w 158"/>
              <a:gd name="T31" fmla="*/ 2147483647 h 118"/>
              <a:gd name="T32" fmla="*/ 2147483647 w 158"/>
              <a:gd name="T33" fmla="*/ 2147483647 h 118"/>
              <a:gd name="T34" fmla="*/ 2147483647 w 158"/>
              <a:gd name="T35" fmla="*/ 2147483647 h 118"/>
              <a:gd name="T36" fmla="*/ 2147483647 w 158"/>
              <a:gd name="T37" fmla="*/ 2147483647 h 118"/>
              <a:gd name="T38" fmla="*/ 2147483647 w 158"/>
              <a:gd name="T39" fmla="*/ 2147483647 h 118"/>
              <a:gd name="T40" fmla="*/ 2147483647 w 158"/>
              <a:gd name="T41" fmla="*/ 2147483647 h 118"/>
              <a:gd name="T42" fmla="*/ 2147483647 w 158"/>
              <a:gd name="T43" fmla="*/ 2147483647 h 118"/>
              <a:gd name="T44" fmla="*/ 2147483647 w 158"/>
              <a:gd name="T45" fmla="*/ 2147483647 h 118"/>
              <a:gd name="T46" fmla="*/ 2147483647 w 158"/>
              <a:gd name="T47" fmla="*/ 2147483647 h 118"/>
              <a:gd name="T48" fmla="*/ 2147483647 w 158"/>
              <a:gd name="T49" fmla="*/ 2147483647 h 118"/>
              <a:gd name="T50" fmla="*/ 2147483647 w 158"/>
              <a:gd name="T51" fmla="*/ 2147483647 h 118"/>
              <a:gd name="T52" fmla="*/ 2147483647 w 158"/>
              <a:gd name="T53" fmla="*/ 0 h 118"/>
              <a:gd name="T54" fmla="*/ 2147483647 w 158"/>
              <a:gd name="T55" fmla="*/ 0 h 118"/>
              <a:gd name="T56" fmla="*/ 2147483647 w 158"/>
              <a:gd name="T57" fmla="*/ 2147483647 h 118"/>
              <a:gd name="T58" fmla="*/ 2147483647 w 158"/>
              <a:gd name="T59" fmla="*/ 2147483647 h 118"/>
              <a:gd name="T60" fmla="*/ 2147483647 w 158"/>
              <a:gd name="T61" fmla="*/ 2147483647 h 118"/>
              <a:gd name="T62" fmla="*/ 2147483647 w 158"/>
              <a:gd name="T63" fmla="*/ 2147483647 h 118"/>
              <a:gd name="T64" fmla="*/ 2147483647 w 158"/>
              <a:gd name="T65" fmla="*/ 2147483647 h 118"/>
              <a:gd name="T66" fmla="*/ 2147483647 w 158"/>
              <a:gd name="T67" fmla="*/ 2147483647 h 118"/>
              <a:gd name="T68" fmla="*/ 2147483647 w 158"/>
              <a:gd name="T69" fmla="*/ 2147483647 h 118"/>
              <a:gd name="T70" fmla="*/ 2147483647 w 158"/>
              <a:gd name="T71" fmla="*/ 2147483647 h 118"/>
              <a:gd name="T72" fmla="*/ 2147483647 w 158"/>
              <a:gd name="T73" fmla="*/ 2147483647 h 118"/>
              <a:gd name="T74" fmla="*/ 2147483647 w 158"/>
              <a:gd name="T75" fmla="*/ 2147483647 h 118"/>
              <a:gd name="T76" fmla="*/ 2147483647 w 158"/>
              <a:gd name="T77" fmla="*/ 2147483647 h 118"/>
              <a:gd name="T78" fmla="*/ 2147483647 w 158"/>
              <a:gd name="T79" fmla="*/ 2147483647 h 118"/>
              <a:gd name="T80" fmla="*/ 0 w 158"/>
              <a:gd name="T81" fmla="*/ 2147483647 h 118"/>
              <a:gd name="T82" fmla="*/ 2147483647 w 158"/>
              <a:gd name="T83" fmla="*/ 2147483647 h 118"/>
              <a:gd name="T84" fmla="*/ 2147483647 w 158"/>
              <a:gd name="T85" fmla="*/ 2147483647 h 118"/>
              <a:gd name="T86" fmla="*/ 2147483647 w 158"/>
              <a:gd name="T87" fmla="*/ 2147483647 h 118"/>
              <a:gd name="T88" fmla="*/ 2147483647 w 158"/>
              <a:gd name="T89" fmla="*/ 2147483647 h 118"/>
              <a:gd name="T90" fmla="*/ 2147483647 w 158"/>
              <a:gd name="T91" fmla="*/ 2147483647 h 118"/>
              <a:gd name="T92" fmla="*/ 2147483647 w 158"/>
              <a:gd name="T93" fmla="*/ 2147483647 h 118"/>
              <a:gd name="T94" fmla="*/ 2147483647 w 158"/>
              <a:gd name="T95" fmla="*/ 2147483647 h 1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8"/>
              <a:gd name="T145" fmla="*/ 0 h 118"/>
              <a:gd name="T146" fmla="*/ 158 w 158"/>
              <a:gd name="T147" fmla="*/ 118 h 1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8" h="118">
                <a:moveTo>
                  <a:pt x="28" y="98"/>
                </a:moveTo>
                <a:cubicBezTo>
                  <a:pt x="32" y="98"/>
                  <a:pt x="33" y="96"/>
                  <a:pt x="38" y="96"/>
                </a:cubicBezTo>
                <a:cubicBezTo>
                  <a:pt x="42" y="96"/>
                  <a:pt x="40" y="99"/>
                  <a:pt x="43" y="99"/>
                </a:cubicBezTo>
                <a:cubicBezTo>
                  <a:pt x="44" y="99"/>
                  <a:pt x="48" y="99"/>
                  <a:pt x="50" y="99"/>
                </a:cubicBezTo>
                <a:cubicBezTo>
                  <a:pt x="51" y="99"/>
                  <a:pt x="51" y="99"/>
                  <a:pt x="51" y="99"/>
                </a:cubicBezTo>
                <a:cubicBezTo>
                  <a:pt x="51" y="96"/>
                  <a:pt x="50" y="91"/>
                  <a:pt x="50" y="89"/>
                </a:cubicBezTo>
                <a:cubicBezTo>
                  <a:pt x="50" y="86"/>
                  <a:pt x="57" y="79"/>
                  <a:pt x="60" y="78"/>
                </a:cubicBezTo>
                <a:cubicBezTo>
                  <a:pt x="64" y="76"/>
                  <a:pt x="69" y="81"/>
                  <a:pt x="73" y="85"/>
                </a:cubicBezTo>
                <a:cubicBezTo>
                  <a:pt x="78" y="90"/>
                  <a:pt x="93" y="91"/>
                  <a:pt x="98" y="91"/>
                </a:cubicBezTo>
                <a:cubicBezTo>
                  <a:pt x="102" y="90"/>
                  <a:pt x="101" y="80"/>
                  <a:pt x="104" y="79"/>
                </a:cubicBezTo>
                <a:cubicBezTo>
                  <a:pt x="106" y="78"/>
                  <a:pt x="106" y="82"/>
                  <a:pt x="109" y="81"/>
                </a:cubicBezTo>
                <a:cubicBezTo>
                  <a:pt x="112" y="81"/>
                  <a:pt x="120" y="80"/>
                  <a:pt x="122" y="79"/>
                </a:cubicBezTo>
                <a:cubicBezTo>
                  <a:pt x="125" y="78"/>
                  <a:pt x="126" y="80"/>
                  <a:pt x="129" y="80"/>
                </a:cubicBezTo>
                <a:cubicBezTo>
                  <a:pt x="132" y="80"/>
                  <a:pt x="134" y="76"/>
                  <a:pt x="137" y="75"/>
                </a:cubicBezTo>
                <a:cubicBezTo>
                  <a:pt x="140" y="75"/>
                  <a:pt x="148" y="79"/>
                  <a:pt x="150" y="79"/>
                </a:cubicBezTo>
                <a:cubicBezTo>
                  <a:pt x="152" y="79"/>
                  <a:pt x="158" y="76"/>
                  <a:pt x="158" y="76"/>
                </a:cubicBezTo>
                <a:cubicBezTo>
                  <a:pt x="158" y="74"/>
                  <a:pt x="158" y="71"/>
                  <a:pt x="157" y="70"/>
                </a:cubicBezTo>
                <a:cubicBezTo>
                  <a:pt x="156" y="67"/>
                  <a:pt x="148" y="64"/>
                  <a:pt x="148" y="59"/>
                </a:cubicBezTo>
                <a:cubicBezTo>
                  <a:pt x="148" y="53"/>
                  <a:pt x="143" y="54"/>
                  <a:pt x="140" y="52"/>
                </a:cubicBezTo>
                <a:cubicBezTo>
                  <a:pt x="136" y="50"/>
                  <a:pt x="136" y="50"/>
                  <a:pt x="133" y="46"/>
                </a:cubicBezTo>
                <a:cubicBezTo>
                  <a:pt x="131" y="41"/>
                  <a:pt x="134" y="40"/>
                  <a:pt x="129" y="38"/>
                </a:cubicBezTo>
                <a:cubicBezTo>
                  <a:pt x="124" y="35"/>
                  <a:pt x="121" y="36"/>
                  <a:pt x="121" y="34"/>
                </a:cubicBezTo>
                <a:cubicBezTo>
                  <a:pt x="121" y="31"/>
                  <a:pt x="117" y="32"/>
                  <a:pt x="114" y="32"/>
                </a:cubicBezTo>
                <a:cubicBezTo>
                  <a:pt x="111" y="31"/>
                  <a:pt x="111" y="28"/>
                  <a:pt x="112" y="25"/>
                </a:cubicBezTo>
                <a:cubicBezTo>
                  <a:pt x="113" y="22"/>
                  <a:pt x="113" y="20"/>
                  <a:pt x="113" y="16"/>
                </a:cubicBezTo>
                <a:cubicBezTo>
                  <a:pt x="113" y="13"/>
                  <a:pt x="108" y="8"/>
                  <a:pt x="106" y="6"/>
                </a:cubicBezTo>
                <a:cubicBezTo>
                  <a:pt x="104" y="4"/>
                  <a:pt x="104" y="4"/>
                  <a:pt x="104" y="0"/>
                </a:cubicBezTo>
                <a:cubicBezTo>
                  <a:pt x="104" y="0"/>
                  <a:pt x="104" y="0"/>
                  <a:pt x="104" y="0"/>
                </a:cubicBezTo>
                <a:cubicBezTo>
                  <a:pt x="94" y="0"/>
                  <a:pt x="91" y="3"/>
                  <a:pt x="90" y="7"/>
                </a:cubicBezTo>
                <a:cubicBezTo>
                  <a:pt x="89" y="11"/>
                  <a:pt x="85" y="13"/>
                  <a:pt x="78" y="20"/>
                </a:cubicBezTo>
                <a:cubicBezTo>
                  <a:pt x="70" y="26"/>
                  <a:pt x="63" y="27"/>
                  <a:pt x="57" y="28"/>
                </a:cubicBezTo>
                <a:cubicBezTo>
                  <a:pt x="51" y="29"/>
                  <a:pt x="56" y="29"/>
                  <a:pt x="54" y="33"/>
                </a:cubicBezTo>
                <a:cubicBezTo>
                  <a:pt x="53" y="37"/>
                  <a:pt x="48" y="39"/>
                  <a:pt x="43" y="40"/>
                </a:cubicBezTo>
                <a:cubicBezTo>
                  <a:pt x="39" y="41"/>
                  <a:pt x="32" y="45"/>
                  <a:pt x="29" y="46"/>
                </a:cubicBezTo>
                <a:cubicBezTo>
                  <a:pt x="25" y="47"/>
                  <a:pt x="25" y="41"/>
                  <a:pt x="22" y="43"/>
                </a:cubicBezTo>
                <a:cubicBezTo>
                  <a:pt x="19" y="45"/>
                  <a:pt x="15" y="46"/>
                  <a:pt x="13" y="47"/>
                </a:cubicBezTo>
                <a:cubicBezTo>
                  <a:pt x="13" y="47"/>
                  <a:pt x="13" y="47"/>
                  <a:pt x="13" y="47"/>
                </a:cubicBezTo>
                <a:cubicBezTo>
                  <a:pt x="13" y="47"/>
                  <a:pt x="13" y="47"/>
                  <a:pt x="13" y="47"/>
                </a:cubicBezTo>
                <a:cubicBezTo>
                  <a:pt x="13" y="47"/>
                  <a:pt x="8" y="54"/>
                  <a:pt x="7" y="58"/>
                </a:cubicBezTo>
                <a:cubicBezTo>
                  <a:pt x="6" y="62"/>
                  <a:pt x="2" y="63"/>
                  <a:pt x="1" y="67"/>
                </a:cubicBezTo>
                <a:cubicBezTo>
                  <a:pt x="0" y="71"/>
                  <a:pt x="0" y="73"/>
                  <a:pt x="0" y="75"/>
                </a:cubicBezTo>
                <a:cubicBezTo>
                  <a:pt x="0" y="78"/>
                  <a:pt x="3" y="85"/>
                  <a:pt x="5" y="88"/>
                </a:cubicBezTo>
                <a:cubicBezTo>
                  <a:pt x="8" y="90"/>
                  <a:pt x="8" y="93"/>
                  <a:pt x="8" y="96"/>
                </a:cubicBezTo>
                <a:cubicBezTo>
                  <a:pt x="9" y="98"/>
                  <a:pt x="10" y="99"/>
                  <a:pt x="12" y="101"/>
                </a:cubicBezTo>
                <a:cubicBezTo>
                  <a:pt x="15" y="103"/>
                  <a:pt x="20" y="109"/>
                  <a:pt x="20" y="112"/>
                </a:cubicBezTo>
                <a:cubicBezTo>
                  <a:pt x="20" y="114"/>
                  <a:pt x="19" y="116"/>
                  <a:pt x="19" y="118"/>
                </a:cubicBezTo>
                <a:cubicBezTo>
                  <a:pt x="20" y="117"/>
                  <a:pt x="20" y="116"/>
                  <a:pt x="21" y="116"/>
                </a:cubicBezTo>
                <a:cubicBezTo>
                  <a:pt x="23" y="114"/>
                  <a:pt x="24" y="98"/>
                  <a:pt x="28"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49" name="Freeform 837"/>
          <p:cNvSpPr>
            <a:spLocks/>
          </p:cNvSpPr>
          <p:nvPr/>
        </p:nvSpPr>
        <p:spPr bwMode="auto">
          <a:xfrm>
            <a:off x="341435" y="3420886"/>
            <a:ext cx="414704" cy="397209"/>
          </a:xfrm>
          <a:custGeom>
            <a:avLst/>
            <a:gdLst>
              <a:gd name="T0" fmla="*/ 2147483647 w 303"/>
              <a:gd name="T1" fmla="*/ 2147483647 h 215"/>
              <a:gd name="T2" fmla="*/ 2147483647 w 303"/>
              <a:gd name="T3" fmla="*/ 2147483647 h 215"/>
              <a:gd name="T4" fmla="*/ 2147483647 w 303"/>
              <a:gd name="T5" fmla="*/ 2147483647 h 215"/>
              <a:gd name="T6" fmla="*/ 2147483647 w 303"/>
              <a:gd name="T7" fmla="*/ 2147483647 h 215"/>
              <a:gd name="T8" fmla="*/ 2147483647 w 303"/>
              <a:gd name="T9" fmla="*/ 2147483647 h 215"/>
              <a:gd name="T10" fmla="*/ 2147483647 w 303"/>
              <a:gd name="T11" fmla="*/ 2147483647 h 215"/>
              <a:gd name="T12" fmla="*/ 2147483647 w 303"/>
              <a:gd name="T13" fmla="*/ 2147483647 h 215"/>
              <a:gd name="T14" fmla="*/ 2147483647 w 303"/>
              <a:gd name="T15" fmla="*/ 2147483647 h 215"/>
              <a:gd name="T16" fmla="*/ 2147483647 w 303"/>
              <a:gd name="T17" fmla="*/ 2147483647 h 215"/>
              <a:gd name="T18" fmla="*/ 2147483647 w 303"/>
              <a:gd name="T19" fmla="*/ 0 h 215"/>
              <a:gd name="T20" fmla="*/ 2147483647 w 303"/>
              <a:gd name="T21" fmla="*/ 2147483647 h 215"/>
              <a:gd name="T22" fmla="*/ 2147483647 w 303"/>
              <a:gd name="T23" fmla="*/ 0 h 215"/>
              <a:gd name="T24" fmla="*/ 2147483647 w 303"/>
              <a:gd name="T25" fmla="*/ 2147483647 h 215"/>
              <a:gd name="T26" fmla="*/ 2147483647 w 303"/>
              <a:gd name="T27" fmla="*/ 2147483647 h 215"/>
              <a:gd name="T28" fmla="*/ 2147483647 w 303"/>
              <a:gd name="T29" fmla="*/ 2147483647 h 215"/>
              <a:gd name="T30" fmla="*/ 2147483647 w 303"/>
              <a:gd name="T31" fmla="*/ 2147483647 h 215"/>
              <a:gd name="T32" fmla="*/ 2147483647 w 303"/>
              <a:gd name="T33" fmla="*/ 2147483647 h 215"/>
              <a:gd name="T34" fmla="*/ 2147483647 w 303"/>
              <a:gd name="T35" fmla="*/ 2147483647 h 215"/>
              <a:gd name="T36" fmla="*/ 2147483647 w 303"/>
              <a:gd name="T37" fmla="*/ 2147483647 h 215"/>
              <a:gd name="T38" fmla="*/ 2147483647 w 303"/>
              <a:gd name="T39" fmla="*/ 2147483647 h 215"/>
              <a:gd name="T40" fmla="*/ 2147483647 w 303"/>
              <a:gd name="T41" fmla="*/ 2147483647 h 215"/>
              <a:gd name="T42" fmla="*/ 2147483647 w 303"/>
              <a:gd name="T43" fmla="*/ 2147483647 h 215"/>
              <a:gd name="T44" fmla="*/ 2147483647 w 303"/>
              <a:gd name="T45" fmla="*/ 2147483647 h 215"/>
              <a:gd name="T46" fmla="*/ 2147483647 w 303"/>
              <a:gd name="T47" fmla="*/ 2147483647 h 215"/>
              <a:gd name="T48" fmla="*/ 2147483647 w 303"/>
              <a:gd name="T49" fmla="*/ 2147483647 h 215"/>
              <a:gd name="T50" fmla="*/ 2147483647 w 303"/>
              <a:gd name="T51" fmla="*/ 2147483647 h 215"/>
              <a:gd name="T52" fmla="*/ 2147483647 w 303"/>
              <a:gd name="T53" fmla="*/ 2147483647 h 215"/>
              <a:gd name="T54" fmla="*/ 2147483647 w 303"/>
              <a:gd name="T55" fmla="*/ 2147483647 h 215"/>
              <a:gd name="T56" fmla="*/ 2147483647 w 303"/>
              <a:gd name="T57" fmla="*/ 2147483647 h 215"/>
              <a:gd name="T58" fmla="*/ 2147483647 w 303"/>
              <a:gd name="T59" fmla="*/ 2147483647 h 215"/>
              <a:gd name="T60" fmla="*/ 2147483647 w 303"/>
              <a:gd name="T61" fmla="*/ 2147483647 h 215"/>
              <a:gd name="T62" fmla="*/ 2147483647 w 303"/>
              <a:gd name="T63" fmla="*/ 2147483647 h 215"/>
              <a:gd name="T64" fmla="*/ 2147483647 w 303"/>
              <a:gd name="T65" fmla="*/ 2147483647 h 215"/>
              <a:gd name="T66" fmla="*/ 2147483647 w 303"/>
              <a:gd name="T67" fmla="*/ 2147483647 h 215"/>
              <a:gd name="T68" fmla="*/ 2147483647 w 303"/>
              <a:gd name="T69" fmla="*/ 2147483647 h 215"/>
              <a:gd name="T70" fmla="*/ 2147483647 w 303"/>
              <a:gd name="T71" fmla="*/ 2147483647 h 215"/>
              <a:gd name="T72" fmla="*/ 2147483647 w 303"/>
              <a:gd name="T73" fmla="*/ 2147483647 h 215"/>
              <a:gd name="T74" fmla="*/ 2147483647 w 303"/>
              <a:gd name="T75" fmla="*/ 2147483647 h 215"/>
              <a:gd name="T76" fmla="*/ 2147483647 w 303"/>
              <a:gd name="T77" fmla="*/ 2147483647 h 2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3"/>
              <a:gd name="T118" fmla="*/ 0 h 215"/>
              <a:gd name="T119" fmla="*/ 303 w 303"/>
              <a:gd name="T120" fmla="*/ 215 h 2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3" h="215">
                <a:moveTo>
                  <a:pt x="207" y="211"/>
                </a:moveTo>
                <a:cubicBezTo>
                  <a:pt x="210" y="209"/>
                  <a:pt x="210" y="215"/>
                  <a:pt x="214" y="214"/>
                </a:cubicBezTo>
                <a:cubicBezTo>
                  <a:pt x="217" y="213"/>
                  <a:pt x="224" y="209"/>
                  <a:pt x="228" y="208"/>
                </a:cubicBezTo>
                <a:cubicBezTo>
                  <a:pt x="233" y="207"/>
                  <a:pt x="238" y="205"/>
                  <a:pt x="239" y="201"/>
                </a:cubicBezTo>
                <a:cubicBezTo>
                  <a:pt x="241" y="197"/>
                  <a:pt x="236" y="197"/>
                  <a:pt x="242" y="196"/>
                </a:cubicBezTo>
                <a:cubicBezTo>
                  <a:pt x="248" y="195"/>
                  <a:pt x="255" y="194"/>
                  <a:pt x="263" y="188"/>
                </a:cubicBezTo>
                <a:cubicBezTo>
                  <a:pt x="270" y="181"/>
                  <a:pt x="274" y="179"/>
                  <a:pt x="275" y="175"/>
                </a:cubicBezTo>
                <a:cubicBezTo>
                  <a:pt x="276" y="171"/>
                  <a:pt x="279" y="168"/>
                  <a:pt x="289" y="168"/>
                </a:cubicBezTo>
                <a:cubicBezTo>
                  <a:pt x="289" y="164"/>
                  <a:pt x="288" y="162"/>
                  <a:pt x="286" y="160"/>
                </a:cubicBezTo>
                <a:cubicBezTo>
                  <a:pt x="283" y="158"/>
                  <a:pt x="282" y="154"/>
                  <a:pt x="282" y="150"/>
                </a:cubicBezTo>
                <a:cubicBezTo>
                  <a:pt x="282" y="147"/>
                  <a:pt x="281" y="145"/>
                  <a:pt x="278" y="145"/>
                </a:cubicBezTo>
                <a:cubicBezTo>
                  <a:pt x="274" y="145"/>
                  <a:pt x="276" y="142"/>
                  <a:pt x="279" y="140"/>
                </a:cubicBezTo>
                <a:cubicBezTo>
                  <a:pt x="282" y="137"/>
                  <a:pt x="279" y="133"/>
                  <a:pt x="280" y="131"/>
                </a:cubicBezTo>
                <a:cubicBezTo>
                  <a:pt x="280" y="129"/>
                  <a:pt x="280" y="126"/>
                  <a:pt x="282" y="124"/>
                </a:cubicBezTo>
                <a:cubicBezTo>
                  <a:pt x="283" y="123"/>
                  <a:pt x="284" y="121"/>
                  <a:pt x="284" y="118"/>
                </a:cubicBezTo>
                <a:cubicBezTo>
                  <a:pt x="284" y="116"/>
                  <a:pt x="287" y="116"/>
                  <a:pt x="288" y="114"/>
                </a:cubicBezTo>
                <a:cubicBezTo>
                  <a:pt x="290" y="113"/>
                  <a:pt x="290" y="109"/>
                  <a:pt x="291" y="107"/>
                </a:cubicBezTo>
                <a:cubicBezTo>
                  <a:pt x="291" y="105"/>
                  <a:pt x="303" y="104"/>
                  <a:pt x="303" y="104"/>
                </a:cubicBezTo>
                <a:cubicBezTo>
                  <a:pt x="303" y="52"/>
                  <a:pt x="303" y="52"/>
                  <a:pt x="303" y="52"/>
                </a:cubicBezTo>
                <a:cubicBezTo>
                  <a:pt x="204" y="0"/>
                  <a:pt x="204" y="0"/>
                  <a:pt x="204" y="0"/>
                </a:cubicBezTo>
                <a:cubicBezTo>
                  <a:pt x="204" y="0"/>
                  <a:pt x="186" y="8"/>
                  <a:pt x="184" y="11"/>
                </a:cubicBezTo>
                <a:cubicBezTo>
                  <a:pt x="181" y="13"/>
                  <a:pt x="176" y="7"/>
                  <a:pt x="173" y="5"/>
                </a:cubicBezTo>
                <a:cubicBezTo>
                  <a:pt x="171" y="3"/>
                  <a:pt x="155" y="0"/>
                  <a:pt x="155" y="0"/>
                </a:cubicBezTo>
                <a:cubicBezTo>
                  <a:pt x="155" y="0"/>
                  <a:pt x="154" y="0"/>
                  <a:pt x="154" y="0"/>
                </a:cubicBezTo>
                <a:cubicBezTo>
                  <a:pt x="151" y="2"/>
                  <a:pt x="91" y="39"/>
                  <a:pt x="85" y="43"/>
                </a:cubicBezTo>
                <a:cubicBezTo>
                  <a:pt x="79" y="47"/>
                  <a:pt x="73" y="55"/>
                  <a:pt x="68" y="56"/>
                </a:cubicBezTo>
                <a:cubicBezTo>
                  <a:pt x="65" y="57"/>
                  <a:pt x="60" y="57"/>
                  <a:pt x="54" y="59"/>
                </a:cubicBezTo>
                <a:cubicBezTo>
                  <a:pt x="54" y="59"/>
                  <a:pt x="54" y="59"/>
                  <a:pt x="54" y="59"/>
                </a:cubicBezTo>
                <a:cubicBezTo>
                  <a:pt x="54" y="69"/>
                  <a:pt x="54" y="85"/>
                  <a:pt x="54" y="90"/>
                </a:cubicBezTo>
                <a:cubicBezTo>
                  <a:pt x="54" y="100"/>
                  <a:pt x="48" y="108"/>
                  <a:pt x="44" y="110"/>
                </a:cubicBezTo>
                <a:cubicBezTo>
                  <a:pt x="40" y="113"/>
                  <a:pt x="16" y="111"/>
                  <a:pt x="14" y="113"/>
                </a:cubicBezTo>
                <a:cubicBezTo>
                  <a:pt x="13" y="114"/>
                  <a:pt x="4" y="116"/>
                  <a:pt x="1" y="116"/>
                </a:cubicBezTo>
                <a:cubicBezTo>
                  <a:pt x="1" y="116"/>
                  <a:pt x="1" y="116"/>
                  <a:pt x="1" y="116"/>
                </a:cubicBezTo>
                <a:cubicBezTo>
                  <a:pt x="0" y="120"/>
                  <a:pt x="0" y="125"/>
                  <a:pt x="3" y="127"/>
                </a:cubicBezTo>
                <a:cubicBezTo>
                  <a:pt x="6" y="131"/>
                  <a:pt x="9" y="133"/>
                  <a:pt x="9" y="137"/>
                </a:cubicBezTo>
                <a:cubicBezTo>
                  <a:pt x="10" y="142"/>
                  <a:pt x="10" y="141"/>
                  <a:pt x="14" y="145"/>
                </a:cubicBezTo>
                <a:cubicBezTo>
                  <a:pt x="19" y="148"/>
                  <a:pt x="21" y="149"/>
                  <a:pt x="22" y="148"/>
                </a:cubicBezTo>
                <a:cubicBezTo>
                  <a:pt x="24" y="147"/>
                  <a:pt x="24" y="146"/>
                  <a:pt x="25" y="150"/>
                </a:cubicBezTo>
                <a:cubicBezTo>
                  <a:pt x="25" y="152"/>
                  <a:pt x="28" y="153"/>
                  <a:pt x="30" y="155"/>
                </a:cubicBezTo>
                <a:cubicBezTo>
                  <a:pt x="31" y="153"/>
                  <a:pt x="32" y="151"/>
                  <a:pt x="34" y="150"/>
                </a:cubicBezTo>
                <a:cubicBezTo>
                  <a:pt x="35" y="148"/>
                  <a:pt x="41" y="157"/>
                  <a:pt x="46" y="164"/>
                </a:cubicBezTo>
                <a:cubicBezTo>
                  <a:pt x="46" y="159"/>
                  <a:pt x="46" y="156"/>
                  <a:pt x="47" y="155"/>
                </a:cubicBezTo>
                <a:cubicBezTo>
                  <a:pt x="48" y="152"/>
                  <a:pt x="47" y="149"/>
                  <a:pt x="50" y="147"/>
                </a:cubicBezTo>
                <a:cubicBezTo>
                  <a:pt x="52" y="145"/>
                  <a:pt x="51" y="138"/>
                  <a:pt x="53" y="136"/>
                </a:cubicBezTo>
                <a:cubicBezTo>
                  <a:pt x="55" y="134"/>
                  <a:pt x="66" y="130"/>
                  <a:pt x="69" y="130"/>
                </a:cubicBezTo>
                <a:cubicBezTo>
                  <a:pt x="71" y="130"/>
                  <a:pt x="74" y="133"/>
                  <a:pt x="78" y="133"/>
                </a:cubicBezTo>
                <a:cubicBezTo>
                  <a:pt x="81" y="133"/>
                  <a:pt x="84" y="139"/>
                  <a:pt x="88" y="141"/>
                </a:cubicBezTo>
                <a:cubicBezTo>
                  <a:pt x="91" y="143"/>
                  <a:pt x="99" y="140"/>
                  <a:pt x="101" y="139"/>
                </a:cubicBezTo>
                <a:cubicBezTo>
                  <a:pt x="103" y="138"/>
                  <a:pt x="109" y="144"/>
                  <a:pt x="114" y="144"/>
                </a:cubicBezTo>
                <a:cubicBezTo>
                  <a:pt x="118" y="144"/>
                  <a:pt x="125" y="143"/>
                  <a:pt x="128" y="141"/>
                </a:cubicBezTo>
                <a:cubicBezTo>
                  <a:pt x="132" y="139"/>
                  <a:pt x="144" y="138"/>
                  <a:pt x="148" y="138"/>
                </a:cubicBezTo>
                <a:cubicBezTo>
                  <a:pt x="152" y="138"/>
                  <a:pt x="156" y="141"/>
                  <a:pt x="161" y="140"/>
                </a:cubicBezTo>
                <a:cubicBezTo>
                  <a:pt x="164" y="139"/>
                  <a:pt x="171" y="133"/>
                  <a:pt x="175" y="131"/>
                </a:cubicBezTo>
                <a:cubicBezTo>
                  <a:pt x="174" y="129"/>
                  <a:pt x="173" y="128"/>
                  <a:pt x="173" y="126"/>
                </a:cubicBezTo>
                <a:cubicBezTo>
                  <a:pt x="173" y="121"/>
                  <a:pt x="177" y="112"/>
                  <a:pt x="181" y="107"/>
                </a:cubicBezTo>
                <a:cubicBezTo>
                  <a:pt x="186" y="103"/>
                  <a:pt x="198" y="91"/>
                  <a:pt x="198" y="91"/>
                </a:cubicBezTo>
                <a:cubicBezTo>
                  <a:pt x="198" y="91"/>
                  <a:pt x="198" y="74"/>
                  <a:pt x="198" y="67"/>
                </a:cubicBezTo>
                <a:cubicBezTo>
                  <a:pt x="198" y="60"/>
                  <a:pt x="202" y="46"/>
                  <a:pt x="202" y="43"/>
                </a:cubicBezTo>
                <a:cubicBezTo>
                  <a:pt x="202" y="40"/>
                  <a:pt x="193" y="24"/>
                  <a:pt x="193" y="24"/>
                </a:cubicBezTo>
                <a:cubicBezTo>
                  <a:pt x="192" y="5"/>
                  <a:pt x="192" y="5"/>
                  <a:pt x="192" y="5"/>
                </a:cubicBezTo>
                <a:cubicBezTo>
                  <a:pt x="193" y="24"/>
                  <a:pt x="193" y="24"/>
                  <a:pt x="193" y="24"/>
                </a:cubicBezTo>
                <a:cubicBezTo>
                  <a:pt x="193" y="24"/>
                  <a:pt x="202" y="40"/>
                  <a:pt x="202" y="43"/>
                </a:cubicBezTo>
                <a:cubicBezTo>
                  <a:pt x="202" y="46"/>
                  <a:pt x="198" y="60"/>
                  <a:pt x="198" y="67"/>
                </a:cubicBezTo>
                <a:cubicBezTo>
                  <a:pt x="198" y="74"/>
                  <a:pt x="198" y="91"/>
                  <a:pt x="198" y="91"/>
                </a:cubicBezTo>
                <a:cubicBezTo>
                  <a:pt x="198" y="91"/>
                  <a:pt x="186" y="103"/>
                  <a:pt x="181" y="107"/>
                </a:cubicBezTo>
                <a:cubicBezTo>
                  <a:pt x="177" y="112"/>
                  <a:pt x="173" y="121"/>
                  <a:pt x="173" y="126"/>
                </a:cubicBezTo>
                <a:cubicBezTo>
                  <a:pt x="173" y="128"/>
                  <a:pt x="174" y="129"/>
                  <a:pt x="175" y="131"/>
                </a:cubicBezTo>
                <a:cubicBezTo>
                  <a:pt x="176" y="134"/>
                  <a:pt x="178" y="137"/>
                  <a:pt x="178" y="141"/>
                </a:cubicBezTo>
                <a:cubicBezTo>
                  <a:pt x="178" y="140"/>
                  <a:pt x="189" y="146"/>
                  <a:pt x="190" y="148"/>
                </a:cubicBezTo>
                <a:cubicBezTo>
                  <a:pt x="192" y="151"/>
                  <a:pt x="192" y="158"/>
                  <a:pt x="192" y="161"/>
                </a:cubicBezTo>
                <a:cubicBezTo>
                  <a:pt x="192" y="164"/>
                  <a:pt x="191" y="171"/>
                  <a:pt x="193" y="174"/>
                </a:cubicBezTo>
                <a:cubicBezTo>
                  <a:pt x="194" y="177"/>
                  <a:pt x="197" y="183"/>
                  <a:pt x="197" y="183"/>
                </a:cubicBezTo>
                <a:cubicBezTo>
                  <a:pt x="197" y="183"/>
                  <a:pt x="187" y="183"/>
                  <a:pt x="185" y="183"/>
                </a:cubicBezTo>
                <a:cubicBezTo>
                  <a:pt x="182" y="183"/>
                  <a:pt x="179" y="185"/>
                  <a:pt x="180" y="188"/>
                </a:cubicBezTo>
                <a:cubicBezTo>
                  <a:pt x="182" y="191"/>
                  <a:pt x="192" y="197"/>
                  <a:pt x="193" y="200"/>
                </a:cubicBezTo>
                <a:cubicBezTo>
                  <a:pt x="194" y="202"/>
                  <a:pt x="197" y="212"/>
                  <a:pt x="198" y="215"/>
                </a:cubicBezTo>
                <a:cubicBezTo>
                  <a:pt x="198" y="215"/>
                  <a:pt x="198" y="215"/>
                  <a:pt x="198" y="215"/>
                </a:cubicBezTo>
                <a:cubicBezTo>
                  <a:pt x="200" y="214"/>
                  <a:pt x="204" y="213"/>
                  <a:pt x="207"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0" name="Freeform 838"/>
          <p:cNvSpPr>
            <a:spLocks/>
          </p:cNvSpPr>
          <p:nvPr/>
        </p:nvSpPr>
        <p:spPr bwMode="auto">
          <a:xfrm>
            <a:off x="718039" y="3426749"/>
            <a:ext cx="294542" cy="491014"/>
          </a:xfrm>
          <a:custGeom>
            <a:avLst/>
            <a:gdLst>
              <a:gd name="T0" fmla="*/ 2147483647 w 216"/>
              <a:gd name="T1" fmla="*/ 2147483647 h 266"/>
              <a:gd name="T2" fmla="*/ 2147483647 w 216"/>
              <a:gd name="T3" fmla="*/ 2147483647 h 266"/>
              <a:gd name="T4" fmla="*/ 2147483647 w 216"/>
              <a:gd name="T5" fmla="*/ 2147483647 h 266"/>
              <a:gd name="T6" fmla="*/ 2147483647 w 216"/>
              <a:gd name="T7" fmla="*/ 2147483647 h 266"/>
              <a:gd name="T8" fmla="*/ 2147483647 w 216"/>
              <a:gd name="T9" fmla="*/ 2147483647 h 266"/>
              <a:gd name="T10" fmla="*/ 2147483647 w 216"/>
              <a:gd name="T11" fmla="*/ 2147483647 h 266"/>
              <a:gd name="T12" fmla="*/ 2147483647 w 216"/>
              <a:gd name="T13" fmla="*/ 2147483647 h 266"/>
              <a:gd name="T14" fmla="*/ 2147483647 w 216"/>
              <a:gd name="T15" fmla="*/ 2147483647 h 266"/>
              <a:gd name="T16" fmla="*/ 2147483647 w 216"/>
              <a:gd name="T17" fmla="*/ 2147483647 h 266"/>
              <a:gd name="T18" fmla="*/ 2147483647 w 216"/>
              <a:gd name="T19" fmla="*/ 2147483647 h 266"/>
              <a:gd name="T20" fmla="*/ 2147483647 w 216"/>
              <a:gd name="T21" fmla="*/ 2147483647 h 266"/>
              <a:gd name="T22" fmla="*/ 2147483647 w 216"/>
              <a:gd name="T23" fmla="*/ 2147483647 h 266"/>
              <a:gd name="T24" fmla="*/ 2147483647 w 216"/>
              <a:gd name="T25" fmla="*/ 2147483647 h 266"/>
              <a:gd name="T26" fmla="*/ 2147483647 w 216"/>
              <a:gd name="T27" fmla="*/ 2147483647 h 266"/>
              <a:gd name="T28" fmla="*/ 2147483647 w 216"/>
              <a:gd name="T29" fmla="*/ 2147483647 h 266"/>
              <a:gd name="T30" fmla="*/ 2147483647 w 216"/>
              <a:gd name="T31" fmla="*/ 2147483647 h 266"/>
              <a:gd name="T32" fmla="*/ 2147483647 w 216"/>
              <a:gd name="T33" fmla="*/ 2147483647 h 266"/>
              <a:gd name="T34" fmla="*/ 2147483647 w 216"/>
              <a:gd name="T35" fmla="*/ 2147483647 h 266"/>
              <a:gd name="T36" fmla="*/ 2147483647 w 216"/>
              <a:gd name="T37" fmla="*/ 2147483647 h 266"/>
              <a:gd name="T38" fmla="*/ 2147483647 w 216"/>
              <a:gd name="T39" fmla="*/ 2147483647 h 266"/>
              <a:gd name="T40" fmla="*/ 2147483647 w 216"/>
              <a:gd name="T41" fmla="*/ 2147483647 h 266"/>
              <a:gd name="T42" fmla="*/ 2147483647 w 216"/>
              <a:gd name="T43" fmla="*/ 2147483647 h 266"/>
              <a:gd name="T44" fmla="*/ 2147483647 w 216"/>
              <a:gd name="T45" fmla="*/ 2147483647 h 266"/>
              <a:gd name="T46" fmla="*/ 2147483647 w 216"/>
              <a:gd name="T47" fmla="*/ 2147483647 h 266"/>
              <a:gd name="T48" fmla="*/ 2147483647 w 216"/>
              <a:gd name="T49" fmla="*/ 2147483647 h 266"/>
              <a:gd name="T50" fmla="*/ 2147483647 w 216"/>
              <a:gd name="T51" fmla="*/ 2147483647 h 266"/>
              <a:gd name="T52" fmla="*/ 2147483647 w 216"/>
              <a:gd name="T53" fmla="*/ 2147483647 h 266"/>
              <a:gd name="T54" fmla="*/ 2147483647 w 216"/>
              <a:gd name="T55" fmla="*/ 2147483647 h 266"/>
              <a:gd name="T56" fmla="*/ 2147483647 w 216"/>
              <a:gd name="T57" fmla="*/ 2147483647 h 266"/>
              <a:gd name="T58" fmla="*/ 2147483647 w 216"/>
              <a:gd name="T59" fmla="*/ 2147483647 h 266"/>
              <a:gd name="T60" fmla="*/ 2147483647 w 216"/>
              <a:gd name="T61" fmla="*/ 2147483647 h 266"/>
              <a:gd name="T62" fmla="*/ 2147483647 w 216"/>
              <a:gd name="T63" fmla="*/ 2147483647 h 266"/>
              <a:gd name="T64" fmla="*/ 2147483647 w 216"/>
              <a:gd name="T65" fmla="*/ 0 h 266"/>
              <a:gd name="T66" fmla="*/ 2147483647 w 216"/>
              <a:gd name="T67" fmla="*/ 2147483647 h 266"/>
              <a:gd name="T68" fmla="*/ 2147483647 w 216"/>
              <a:gd name="T69" fmla="*/ 2147483647 h 266"/>
              <a:gd name="T70" fmla="*/ 2147483647 w 216"/>
              <a:gd name="T71" fmla="*/ 2147483647 h 266"/>
              <a:gd name="T72" fmla="*/ 2147483647 w 216"/>
              <a:gd name="T73" fmla="*/ 2147483647 h 266"/>
              <a:gd name="T74" fmla="*/ 2147483647 w 216"/>
              <a:gd name="T75" fmla="*/ 2147483647 h 2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
              <a:gd name="T115" fmla="*/ 0 h 266"/>
              <a:gd name="T116" fmla="*/ 216 w 216"/>
              <a:gd name="T117" fmla="*/ 266 h 2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 h="266">
                <a:moveTo>
                  <a:pt x="17" y="104"/>
                </a:moveTo>
                <a:cubicBezTo>
                  <a:pt x="16" y="106"/>
                  <a:pt x="16" y="110"/>
                  <a:pt x="14" y="111"/>
                </a:cubicBezTo>
                <a:cubicBezTo>
                  <a:pt x="13" y="113"/>
                  <a:pt x="10" y="113"/>
                  <a:pt x="10" y="115"/>
                </a:cubicBezTo>
                <a:cubicBezTo>
                  <a:pt x="10" y="118"/>
                  <a:pt x="9" y="120"/>
                  <a:pt x="8" y="121"/>
                </a:cubicBezTo>
                <a:cubicBezTo>
                  <a:pt x="6" y="123"/>
                  <a:pt x="6" y="126"/>
                  <a:pt x="6" y="128"/>
                </a:cubicBezTo>
                <a:cubicBezTo>
                  <a:pt x="5" y="130"/>
                  <a:pt x="8" y="134"/>
                  <a:pt x="5" y="137"/>
                </a:cubicBezTo>
                <a:cubicBezTo>
                  <a:pt x="2" y="139"/>
                  <a:pt x="0" y="142"/>
                  <a:pt x="4" y="142"/>
                </a:cubicBezTo>
                <a:cubicBezTo>
                  <a:pt x="7" y="142"/>
                  <a:pt x="8" y="144"/>
                  <a:pt x="8" y="147"/>
                </a:cubicBezTo>
                <a:cubicBezTo>
                  <a:pt x="8" y="151"/>
                  <a:pt x="9" y="155"/>
                  <a:pt x="12" y="157"/>
                </a:cubicBezTo>
                <a:cubicBezTo>
                  <a:pt x="14" y="159"/>
                  <a:pt x="15" y="161"/>
                  <a:pt x="15" y="165"/>
                </a:cubicBezTo>
                <a:cubicBezTo>
                  <a:pt x="15" y="169"/>
                  <a:pt x="15" y="169"/>
                  <a:pt x="17" y="171"/>
                </a:cubicBezTo>
                <a:cubicBezTo>
                  <a:pt x="19" y="173"/>
                  <a:pt x="24" y="178"/>
                  <a:pt x="24" y="181"/>
                </a:cubicBezTo>
                <a:cubicBezTo>
                  <a:pt x="24" y="185"/>
                  <a:pt x="24" y="187"/>
                  <a:pt x="23" y="190"/>
                </a:cubicBezTo>
                <a:cubicBezTo>
                  <a:pt x="22" y="193"/>
                  <a:pt x="22" y="196"/>
                  <a:pt x="25" y="197"/>
                </a:cubicBezTo>
                <a:cubicBezTo>
                  <a:pt x="28" y="197"/>
                  <a:pt x="32" y="196"/>
                  <a:pt x="32" y="199"/>
                </a:cubicBezTo>
                <a:cubicBezTo>
                  <a:pt x="32" y="201"/>
                  <a:pt x="35" y="200"/>
                  <a:pt x="40" y="203"/>
                </a:cubicBezTo>
                <a:cubicBezTo>
                  <a:pt x="45" y="205"/>
                  <a:pt x="42" y="206"/>
                  <a:pt x="44" y="211"/>
                </a:cubicBezTo>
                <a:cubicBezTo>
                  <a:pt x="47" y="215"/>
                  <a:pt x="47" y="215"/>
                  <a:pt x="51" y="217"/>
                </a:cubicBezTo>
                <a:cubicBezTo>
                  <a:pt x="54" y="219"/>
                  <a:pt x="59" y="218"/>
                  <a:pt x="59" y="224"/>
                </a:cubicBezTo>
                <a:cubicBezTo>
                  <a:pt x="59" y="229"/>
                  <a:pt x="67" y="232"/>
                  <a:pt x="68" y="235"/>
                </a:cubicBezTo>
                <a:cubicBezTo>
                  <a:pt x="69" y="236"/>
                  <a:pt x="69" y="239"/>
                  <a:pt x="69" y="241"/>
                </a:cubicBezTo>
                <a:cubicBezTo>
                  <a:pt x="73" y="241"/>
                  <a:pt x="82" y="254"/>
                  <a:pt x="84" y="254"/>
                </a:cubicBezTo>
                <a:cubicBezTo>
                  <a:pt x="86" y="254"/>
                  <a:pt x="87" y="249"/>
                  <a:pt x="89" y="249"/>
                </a:cubicBezTo>
                <a:cubicBezTo>
                  <a:pt x="90" y="249"/>
                  <a:pt x="92" y="253"/>
                  <a:pt x="95" y="253"/>
                </a:cubicBezTo>
                <a:cubicBezTo>
                  <a:pt x="98" y="253"/>
                  <a:pt x="97" y="250"/>
                  <a:pt x="101" y="250"/>
                </a:cubicBezTo>
                <a:cubicBezTo>
                  <a:pt x="103" y="250"/>
                  <a:pt x="111" y="259"/>
                  <a:pt x="115" y="264"/>
                </a:cubicBezTo>
                <a:cubicBezTo>
                  <a:pt x="115" y="264"/>
                  <a:pt x="115" y="264"/>
                  <a:pt x="115" y="264"/>
                </a:cubicBezTo>
                <a:cubicBezTo>
                  <a:pt x="116" y="263"/>
                  <a:pt x="117" y="262"/>
                  <a:pt x="119" y="260"/>
                </a:cubicBezTo>
                <a:cubicBezTo>
                  <a:pt x="123" y="258"/>
                  <a:pt x="124" y="260"/>
                  <a:pt x="128" y="262"/>
                </a:cubicBezTo>
                <a:cubicBezTo>
                  <a:pt x="132" y="264"/>
                  <a:pt x="132" y="266"/>
                  <a:pt x="135" y="264"/>
                </a:cubicBezTo>
                <a:cubicBezTo>
                  <a:pt x="138" y="263"/>
                  <a:pt x="142" y="259"/>
                  <a:pt x="144" y="259"/>
                </a:cubicBezTo>
                <a:cubicBezTo>
                  <a:pt x="145" y="259"/>
                  <a:pt x="150" y="258"/>
                  <a:pt x="153" y="258"/>
                </a:cubicBezTo>
                <a:cubicBezTo>
                  <a:pt x="154" y="258"/>
                  <a:pt x="155" y="257"/>
                  <a:pt x="156" y="256"/>
                </a:cubicBezTo>
                <a:cubicBezTo>
                  <a:pt x="156" y="256"/>
                  <a:pt x="156" y="256"/>
                  <a:pt x="156" y="256"/>
                </a:cubicBezTo>
                <a:cubicBezTo>
                  <a:pt x="156" y="256"/>
                  <a:pt x="156" y="256"/>
                  <a:pt x="156" y="256"/>
                </a:cubicBezTo>
                <a:cubicBezTo>
                  <a:pt x="157" y="254"/>
                  <a:pt x="158" y="252"/>
                  <a:pt x="159" y="250"/>
                </a:cubicBezTo>
                <a:cubicBezTo>
                  <a:pt x="162" y="246"/>
                  <a:pt x="172" y="245"/>
                  <a:pt x="174" y="244"/>
                </a:cubicBezTo>
                <a:cubicBezTo>
                  <a:pt x="176" y="244"/>
                  <a:pt x="180" y="248"/>
                  <a:pt x="180" y="248"/>
                </a:cubicBezTo>
                <a:cubicBezTo>
                  <a:pt x="180" y="248"/>
                  <a:pt x="180" y="243"/>
                  <a:pt x="180" y="240"/>
                </a:cubicBezTo>
                <a:cubicBezTo>
                  <a:pt x="180" y="238"/>
                  <a:pt x="177" y="240"/>
                  <a:pt x="173" y="237"/>
                </a:cubicBezTo>
                <a:cubicBezTo>
                  <a:pt x="170" y="234"/>
                  <a:pt x="166" y="225"/>
                  <a:pt x="165" y="223"/>
                </a:cubicBezTo>
                <a:cubicBezTo>
                  <a:pt x="164" y="221"/>
                  <a:pt x="160" y="220"/>
                  <a:pt x="160" y="217"/>
                </a:cubicBezTo>
                <a:cubicBezTo>
                  <a:pt x="159" y="215"/>
                  <a:pt x="153" y="209"/>
                  <a:pt x="149" y="208"/>
                </a:cubicBezTo>
                <a:cubicBezTo>
                  <a:pt x="145" y="207"/>
                  <a:pt x="145" y="204"/>
                  <a:pt x="146" y="202"/>
                </a:cubicBezTo>
                <a:cubicBezTo>
                  <a:pt x="147" y="199"/>
                  <a:pt x="149" y="199"/>
                  <a:pt x="153" y="199"/>
                </a:cubicBezTo>
                <a:cubicBezTo>
                  <a:pt x="157" y="199"/>
                  <a:pt x="158" y="196"/>
                  <a:pt x="158" y="189"/>
                </a:cubicBezTo>
                <a:cubicBezTo>
                  <a:pt x="158" y="181"/>
                  <a:pt x="161" y="174"/>
                  <a:pt x="163" y="171"/>
                </a:cubicBezTo>
                <a:cubicBezTo>
                  <a:pt x="164" y="167"/>
                  <a:pt x="167" y="168"/>
                  <a:pt x="170" y="167"/>
                </a:cubicBezTo>
                <a:cubicBezTo>
                  <a:pt x="173" y="166"/>
                  <a:pt x="171" y="161"/>
                  <a:pt x="171" y="157"/>
                </a:cubicBezTo>
                <a:cubicBezTo>
                  <a:pt x="171" y="153"/>
                  <a:pt x="176" y="147"/>
                  <a:pt x="176" y="144"/>
                </a:cubicBezTo>
                <a:cubicBezTo>
                  <a:pt x="176" y="142"/>
                  <a:pt x="183" y="143"/>
                  <a:pt x="184" y="142"/>
                </a:cubicBezTo>
                <a:cubicBezTo>
                  <a:pt x="186" y="141"/>
                  <a:pt x="187" y="134"/>
                  <a:pt x="188" y="130"/>
                </a:cubicBezTo>
                <a:cubicBezTo>
                  <a:pt x="190" y="125"/>
                  <a:pt x="189" y="116"/>
                  <a:pt x="189" y="112"/>
                </a:cubicBezTo>
                <a:cubicBezTo>
                  <a:pt x="189" y="109"/>
                  <a:pt x="192" y="104"/>
                  <a:pt x="194" y="101"/>
                </a:cubicBezTo>
                <a:cubicBezTo>
                  <a:pt x="196" y="97"/>
                  <a:pt x="193" y="93"/>
                  <a:pt x="195" y="89"/>
                </a:cubicBezTo>
                <a:cubicBezTo>
                  <a:pt x="198" y="84"/>
                  <a:pt x="205" y="78"/>
                  <a:pt x="211" y="78"/>
                </a:cubicBezTo>
                <a:cubicBezTo>
                  <a:pt x="214" y="78"/>
                  <a:pt x="215" y="74"/>
                  <a:pt x="216" y="71"/>
                </a:cubicBezTo>
                <a:cubicBezTo>
                  <a:pt x="216" y="71"/>
                  <a:pt x="216" y="71"/>
                  <a:pt x="216" y="71"/>
                </a:cubicBezTo>
                <a:cubicBezTo>
                  <a:pt x="211" y="67"/>
                  <a:pt x="203" y="60"/>
                  <a:pt x="201" y="54"/>
                </a:cubicBezTo>
                <a:cubicBezTo>
                  <a:pt x="198" y="48"/>
                  <a:pt x="199" y="32"/>
                  <a:pt x="199" y="31"/>
                </a:cubicBezTo>
                <a:cubicBezTo>
                  <a:pt x="199" y="29"/>
                  <a:pt x="202" y="29"/>
                  <a:pt x="201" y="28"/>
                </a:cubicBezTo>
                <a:cubicBezTo>
                  <a:pt x="200" y="27"/>
                  <a:pt x="196" y="24"/>
                  <a:pt x="196" y="21"/>
                </a:cubicBezTo>
                <a:cubicBezTo>
                  <a:pt x="195" y="19"/>
                  <a:pt x="195" y="17"/>
                  <a:pt x="192" y="13"/>
                </a:cubicBezTo>
                <a:cubicBezTo>
                  <a:pt x="190" y="10"/>
                  <a:pt x="182" y="6"/>
                  <a:pt x="180" y="3"/>
                </a:cubicBezTo>
                <a:cubicBezTo>
                  <a:pt x="180" y="2"/>
                  <a:pt x="180" y="2"/>
                  <a:pt x="179" y="0"/>
                </a:cubicBezTo>
                <a:cubicBezTo>
                  <a:pt x="179" y="0"/>
                  <a:pt x="179" y="0"/>
                  <a:pt x="179" y="0"/>
                </a:cubicBezTo>
                <a:cubicBezTo>
                  <a:pt x="175" y="4"/>
                  <a:pt x="172" y="3"/>
                  <a:pt x="170" y="5"/>
                </a:cubicBezTo>
                <a:cubicBezTo>
                  <a:pt x="168" y="7"/>
                  <a:pt x="169" y="10"/>
                  <a:pt x="167" y="11"/>
                </a:cubicBezTo>
                <a:cubicBezTo>
                  <a:pt x="166" y="13"/>
                  <a:pt x="162" y="11"/>
                  <a:pt x="160" y="13"/>
                </a:cubicBezTo>
                <a:cubicBezTo>
                  <a:pt x="158" y="15"/>
                  <a:pt x="158" y="20"/>
                  <a:pt x="155" y="20"/>
                </a:cubicBezTo>
                <a:cubicBezTo>
                  <a:pt x="153" y="20"/>
                  <a:pt x="147" y="16"/>
                  <a:pt x="147" y="16"/>
                </a:cubicBezTo>
                <a:cubicBezTo>
                  <a:pt x="43" y="16"/>
                  <a:pt x="43" y="16"/>
                  <a:pt x="43" y="16"/>
                </a:cubicBezTo>
                <a:cubicBezTo>
                  <a:pt x="43" y="43"/>
                  <a:pt x="43" y="43"/>
                  <a:pt x="43" y="43"/>
                </a:cubicBezTo>
                <a:cubicBezTo>
                  <a:pt x="29" y="43"/>
                  <a:pt x="29" y="43"/>
                  <a:pt x="29" y="43"/>
                </a:cubicBezTo>
                <a:cubicBezTo>
                  <a:pt x="29" y="49"/>
                  <a:pt x="29" y="49"/>
                  <a:pt x="29" y="49"/>
                </a:cubicBezTo>
                <a:cubicBezTo>
                  <a:pt x="29" y="101"/>
                  <a:pt x="29" y="101"/>
                  <a:pt x="29" y="101"/>
                </a:cubicBezTo>
                <a:cubicBezTo>
                  <a:pt x="29" y="101"/>
                  <a:pt x="17" y="102"/>
                  <a:pt x="17"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1" name="Freeform 839"/>
          <p:cNvSpPr>
            <a:spLocks/>
          </p:cNvSpPr>
          <p:nvPr/>
        </p:nvSpPr>
        <p:spPr bwMode="auto">
          <a:xfrm>
            <a:off x="975947" y="3558663"/>
            <a:ext cx="114300" cy="139243"/>
          </a:xfrm>
          <a:custGeom>
            <a:avLst/>
            <a:gdLst>
              <a:gd name="T0" fmla="*/ 2147483647 w 84"/>
              <a:gd name="T1" fmla="*/ 2147483647 h 76"/>
              <a:gd name="T2" fmla="*/ 2147483647 w 84"/>
              <a:gd name="T3" fmla="*/ 2147483647 h 76"/>
              <a:gd name="T4" fmla="*/ 2147483647 w 84"/>
              <a:gd name="T5" fmla="*/ 2147483647 h 76"/>
              <a:gd name="T6" fmla="*/ 2147483647 w 84"/>
              <a:gd name="T7" fmla="*/ 2147483647 h 76"/>
              <a:gd name="T8" fmla="*/ 2147483647 w 84"/>
              <a:gd name="T9" fmla="*/ 2147483647 h 76"/>
              <a:gd name="T10" fmla="*/ 2147483647 w 84"/>
              <a:gd name="T11" fmla="*/ 2147483647 h 76"/>
              <a:gd name="T12" fmla="*/ 2147483647 w 84"/>
              <a:gd name="T13" fmla="*/ 2147483647 h 76"/>
              <a:gd name="T14" fmla="*/ 2147483647 w 84"/>
              <a:gd name="T15" fmla="*/ 2147483647 h 76"/>
              <a:gd name="T16" fmla="*/ 2147483647 w 84"/>
              <a:gd name="T17" fmla="*/ 2147483647 h 76"/>
              <a:gd name="T18" fmla="*/ 2147483647 w 84"/>
              <a:gd name="T19" fmla="*/ 2147483647 h 76"/>
              <a:gd name="T20" fmla="*/ 2147483647 w 84"/>
              <a:gd name="T21" fmla="*/ 2147483647 h 76"/>
              <a:gd name="T22" fmla="*/ 2147483647 w 84"/>
              <a:gd name="T23" fmla="*/ 2147483647 h 76"/>
              <a:gd name="T24" fmla="*/ 2147483647 w 84"/>
              <a:gd name="T25" fmla="*/ 2147483647 h 76"/>
              <a:gd name="T26" fmla="*/ 2147483647 w 84"/>
              <a:gd name="T27" fmla="*/ 2147483647 h 76"/>
              <a:gd name="T28" fmla="*/ 2147483647 w 84"/>
              <a:gd name="T29" fmla="*/ 2147483647 h 76"/>
              <a:gd name="T30" fmla="*/ 2147483647 w 84"/>
              <a:gd name="T31" fmla="*/ 2147483647 h 76"/>
              <a:gd name="T32" fmla="*/ 2147483647 w 84"/>
              <a:gd name="T33" fmla="*/ 2147483647 h 76"/>
              <a:gd name="T34" fmla="*/ 2147483647 w 84"/>
              <a:gd name="T35" fmla="*/ 2147483647 h 76"/>
              <a:gd name="T36" fmla="*/ 2147483647 w 84"/>
              <a:gd name="T37" fmla="*/ 2147483647 h 76"/>
              <a:gd name="T38" fmla="*/ 2147483647 w 84"/>
              <a:gd name="T39" fmla="*/ 0 h 76"/>
              <a:gd name="T40" fmla="*/ 2147483647 w 84"/>
              <a:gd name="T41" fmla="*/ 0 h 76"/>
              <a:gd name="T42" fmla="*/ 2147483647 w 84"/>
              <a:gd name="T43" fmla="*/ 2147483647 h 76"/>
              <a:gd name="T44" fmla="*/ 2147483647 w 84"/>
              <a:gd name="T45" fmla="*/ 2147483647 h 76"/>
              <a:gd name="T46" fmla="*/ 2147483647 w 84"/>
              <a:gd name="T47" fmla="*/ 2147483647 h 76"/>
              <a:gd name="T48" fmla="*/ 0 w 84"/>
              <a:gd name="T49" fmla="*/ 2147483647 h 76"/>
              <a:gd name="T50" fmla="*/ 0 w 84"/>
              <a:gd name="T51" fmla="*/ 2147483647 h 76"/>
              <a:gd name="T52" fmla="*/ 0 w 84"/>
              <a:gd name="T53" fmla="*/ 2147483647 h 76"/>
              <a:gd name="T54" fmla="*/ 2147483647 w 84"/>
              <a:gd name="T55" fmla="*/ 2147483647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
              <a:gd name="T85" fmla="*/ 0 h 76"/>
              <a:gd name="T86" fmla="*/ 84 w 84"/>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 h="76">
                <a:moveTo>
                  <a:pt x="9" y="49"/>
                </a:moveTo>
                <a:cubicBezTo>
                  <a:pt x="12" y="49"/>
                  <a:pt x="12" y="52"/>
                  <a:pt x="17" y="52"/>
                </a:cubicBezTo>
                <a:cubicBezTo>
                  <a:pt x="21" y="52"/>
                  <a:pt x="17" y="43"/>
                  <a:pt x="19" y="43"/>
                </a:cubicBezTo>
                <a:cubicBezTo>
                  <a:pt x="22" y="43"/>
                  <a:pt x="26" y="49"/>
                  <a:pt x="28" y="49"/>
                </a:cubicBezTo>
                <a:cubicBezTo>
                  <a:pt x="30" y="49"/>
                  <a:pt x="32" y="45"/>
                  <a:pt x="33" y="45"/>
                </a:cubicBezTo>
                <a:cubicBezTo>
                  <a:pt x="35" y="45"/>
                  <a:pt x="35" y="48"/>
                  <a:pt x="38" y="48"/>
                </a:cubicBezTo>
                <a:cubicBezTo>
                  <a:pt x="41" y="48"/>
                  <a:pt x="55" y="50"/>
                  <a:pt x="58" y="53"/>
                </a:cubicBezTo>
                <a:cubicBezTo>
                  <a:pt x="61" y="56"/>
                  <a:pt x="74" y="71"/>
                  <a:pt x="78" y="76"/>
                </a:cubicBezTo>
                <a:cubicBezTo>
                  <a:pt x="78" y="76"/>
                  <a:pt x="78" y="76"/>
                  <a:pt x="78" y="76"/>
                </a:cubicBezTo>
                <a:cubicBezTo>
                  <a:pt x="78" y="76"/>
                  <a:pt x="81" y="73"/>
                  <a:pt x="84" y="71"/>
                </a:cubicBezTo>
                <a:cubicBezTo>
                  <a:pt x="84" y="71"/>
                  <a:pt x="84" y="71"/>
                  <a:pt x="84" y="71"/>
                </a:cubicBezTo>
                <a:cubicBezTo>
                  <a:pt x="83" y="70"/>
                  <a:pt x="82" y="70"/>
                  <a:pt x="82" y="69"/>
                </a:cubicBezTo>
                <a:cubicBezTo>
                  <a:pt x="78" y="65"/>
                  <a:pt x="71" y="58"/>
                  <a:pt x="67" y="54"/>
                </a:cubicBezTo>
                <a:cubicBezTo>
                  <a:pt x="64" y="50"/>
                  <a:pt x="63" y="45"/>
                  <a:pt x="57" y="43"/>
                </a:cubicBezTo>
                <a:cubicBezTo>
                  <a:pt x="51" y="42"/>
                  <a:pt x="52" y="42"/>
                  <a:pt x="49" y="41"/>
                </a:cubicBezTo>
                <a:cubicBezTo>
                  <a:pt x="47" y="39"/>
                  <a:pt x="44" y="34"/>
                  <a:pt x="44" y="36"/>
                </a:cubicBezTo>
                <a:cubicBezTo>
                  <a:pt x="44" y="38"/>
                  <a:pt x="45" y="41"/>
                  <a:pt x="44" y="40"/>
                </a:cubicBezTo>
                <a:cubicBezTo>
                  <a:pt x="42" y="38"/>
                  <a:pt x="36" y="26"/>
                  <a:pt x="35" y="18"/>
                </a:cubicBezTo>
                <a:cubicBezTo>
                  <a:pt x="34" y="10"/>
                  <a:pt x="33" y="4"/>
                  <a:pt x="29" y="1"/>
                </a:cubicBezTo>
                <a:cubicBezTo>
                  <a:pt x="28" y="1"/>
                  <a:pt x="27" y="0"/>
                  <a:pt x="27" y="0"/>
                </a:cubicBezTo>
                <a:cubicBezTo>
                  <a:pt x="27" y="0"/>
                  <a:pt x="27" y="0"/>
                  <a:pt x="27" y="0"/>
                </a:cubicBezTo>
                <a:cubicBezTo>
                  <a:pt x="26" y="3"/>
                  <a:pt x="25" y="7"/>
                  <a:pt x="22" y="7"/>
                </a:cubicBezTo>
                <a:cubicBezTo>
                  <a:pt x="16" y="7"/>
                  <a:pt x="9" y="13"/>
                  <a:pt x="6" y="18"/>
                </a:cubicBezTo>
                <a:cubicBezTo>
                  <a:pt x="4" y="22"/>
                  <a:pt x="7" y="26"/>
                  <a:pt x="5" y="30"/>
                </a:cubicBezTo>
                <a:cubicBezTo>
                  <a:pt x="3" y="33"/>
                  <a:pt x="0" y="38"/>
                  <a:pt x="0" y="41"/>
                </a:cubicBezTo>
                <a:cubicBezTo>
                  <a:pt x="0" y="43"/>
                  <a:pt x="1" y="47"/>
                  <a:pt x="0" y="50"/>
                </a:cubicBezTo>
                <a:cubicBezTo>
                  <a:pt x="0" y="50"/>
                  <a:pt x="0" y="50"/>
                  <a:pt x="0" y="50"/>
                </a:cubicBezTo>
                <a:cubicBezTo>
                  <a:pt x="3" y="50"/>
                  <a:pt x="7" y="49"/>
                  <a:pt x="9" y="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2" name="Freeform 840"/>
          <p:cNvSpPr>
            <a:spLocks/>
          </p:cNvSpPr>
          <p:nvPr/>
        </p:nvSpPr>
        <p:spPr bwMode="auto">
          <a:xfrm>
            <a:off x="915865" y="3636346"/>
            <a:ext cx="265235" cy="281417"/>
          </a:xfrm>
          <a:custGeom>
            <a:avLst/>
            <a:gdLst>
              <a:gd name="T0" fmla="*/ 2147483647 w 195"/>
              <a:gd name="T1" fmla="*/ 2147483647 h 152"/>
              <a:gd name="T2" fmla="*/ 2147483647 w 195"/>
              <a:gd name="T3" fmla="*/ 2147483647 h 152"/>
              <a:gd name="T4" fmla="*/ 2147483647 w 195"/>
              <a:gd name="T5" fmla="*/ 2147483647 h 152"/>
              <a:gd name="T6" fmla="*/ 2147483647 w 195"/>
              <a:gd name="T7" fmla="*/ 2147483647 h 152"/>
              <a:gd name="T8" fmla="*/ 2147483647 w 195"/>
              <a:gd name="T9" fmla="*/ 2147483647 h 152"/>
              <a:gd name="T10" fmla="*/ 2147483647 w 195"/>
              <a:gd name="T11" fmla="*/ 2147483647 h 152"/>
              <a:gd name="T12" fmla="*/ 2147483647 w 195"/>
              <a:gd name="T13" fmla="*/ 2147483647 h 152"/>
              <a:gd name="T14" fmla="*/ 2147483647 w 195"/>
              <a:gd name="T15" fmla="*/ 2147483647 h 152"/>
              <a:gd name="T16" fmla="*/ 2147483647 w 195"/>
              <a:gd name="T17" fmla="*/ 2147483647 h 152"/>
              <a:gd name="T18" fmla="*/ 2147483647 w 195"/>
              <a:gd name="T19" fmla="*/ 2147483647 h 152"/>
              <a:gd name="T20" fmla="*/ 2147483647 w 195"/>
              <a:gd name="T21" fmla="*/ 2147483647 h 152"/>
              <a:gd name="T22" fmla="*/ 2147483647 w 195"/>
              <a:gd name="T23" fmla="*/ 2147483647 h 152"/>
              <a:gd name="T24" fmla="*/ 2147483647 w 195"/>
              <a:gd name="T25" fmla="*/ 2147483647 h 152"/>
              <a:gd name="T26" fmla="*/ 2147483647 w 195"/>
              <a:gd name="T27" fmla="*/ 2147483647 h 152"/>
              <a:gd name="T28" fmla="*/ 2147483647 w 195"/>
              <a:gd name="T29" fmla="*/ 0 h 152"/>
              <a:gd name="T30" fmla="*/ 2147483647 w 195"/>
              <a:gd name="T31" fmla="*/ 2147483647 h 152"/>
              <a:gd name="T32" fmla="*/ 2147483647 w 195"/>
              <a:gd name="T33" fmla="*/ 2147483647 h 152"/>
              <a:gd name="T34" fmla="*/ 2147483647 w 195"/>
              <a:gd name="T35" fmla="*/ 2147483647 h 152"/>
              <a:gd name="T36" fmla="*/ 2147483647 w 195"/>
              <a:gd name="T37" fmla="*/ 2147483647 h 152"/>
              <a:gd name="T38" fmla="*/ 2147483647 w 195"/>
              <a:gd name="T39" fmla="*/ 2147483647 h 152"/>
              <a:gd name="T40" fmla="*/ 2147483647 w 195"/>
              <a:gd name="T41" fmla="*/ 2147483647 h 152"/>
              <a:gd name="T42" fmla="*/ 2147483647 w 195"/>
              <a:gd name="T43" fmla="*/ 2147483647 h 152"/>
              <a:gd name="T44" fmla="*/ 2147483647 w 195"/>
              <a:gd name="T45" fmla="*/ 2147483647 h 152"/>
              <a:gd name="T46" fmla="*/ 2147483647 w 195"/>
              <a:gd name="T47" fmla="*/ 2147483647 h 152"/>
              <a:gd name="T48" fmla="*/ 2147483647 w 195"/>
              <a:gd name="T49" fmla="*/ 2147483647 h 152"/>
              <a:gd name="T50" fmla="*/ 2147483647 w 195"/>
              <a:gd name="T51" fmla="*/ 2147483647 h 152"/>
              <a:gd name="T52" fmla="*/ 2147483647 w 195"/>
              <a:gd name="T53" fmla="*/ 2147483647 h 152"/>
              <a:gd name="T54" fmla="*/ 2147483647 w 195"/>
              <a:gd name="T55" fmla="*/ 2147483647 h 152"/>
              <a:gd name="T56" fmla="*/ 2147483647 w 195"/>
              <a:gd name="T57" fmla="*/ 2147483647 h 152"/>
              <a:gd name="T58" fmla="*/ 2147483647 w 195"/>
              <a:gd name="T59" fmla="*/ 2147483647 h 152"/>
              <a:gd name="T60" fmla="*/ 2147483647 w 195"/>
              <a:gd name="T61" fmla="*/ 2147483647 h 152"/>
              <a:gd name="T62" fmla="*/ 2147483647 w 195"/>
              <a:gd name="T63" fmla="*/ 2147483647 h 152"/>
              <a:gd name="T64" fmla="*/ 2147483647 w 195"/>
              <a:gd name="T65" fmla="*/ 2147483647 h 152"/>
              <a:gd name="T66" fmla="*/ 2147483647 w 195"/>
              <a:gd name="T67" fmla="*/ 2147483647 h 152"/>
              <a:gd name="T68" fmla="*/ 2147483647 w 195"/>
              <a:gd name="T69" fmla="*/ 2147483647 h 152"/>
              <a:gd name="T70" fmla="*/ 2147483647 w 195"/>
              <a:gd name="T71" fmla="*/ 2147483647 h 152"/>
              <a:gd name="T72" fmla="*/ 2147483647 w 195"/>
              <a:gd name="T73" fmla="*/ 2147483647 h 152"/>
              <a:gd name="T74" fmla="*/ 2147483647 w 195"/>
              <a:gd name="T75" fmla="*/ 2147483647 h 152"/>
              <a:gd name="T76" fmla="*/ 2147483647 w 195"/>
              <a:gd name="T77" fmla="*/ 2147483647 h 152"/>
              <a:gd name="T78" fmla="*/ 2147483647 w 195"/>
              <a:gd name="T79" fmla="*/ 2147483647 h 152"/>
              <a:gd name="T80" fmla="*/ 2147483647 w 195"/>
              <a:gd name="T81" fmla="*/ 2147483647 h 152"/>
              <a:gd name="T82" fmla="*/ 2147483647 w 195"/>
              <a:gd name="T83" fmla="*/ 2147483647 h 152"/>
              <a:gd name="T84" fmla="*/ 2147483647 w 195"/>
              <a:gd name="T85" fmla="*/ 2147483647 h 152"/>
              <a:gd name="T86" fmla="*/ 2147483647 w 195"/>
              <a:gd name="T87" fmla="*/ 2147483647 h 152"/>
              <a:gd name="T88" fmla="*/ 2147483647 w 195"/>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5"/>
              <a:gd name="T136" fmla="*/ 0 h 152"/>
              <a:gd name="T137" fmla="*/ 195 w 195"/>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5" h="152">
                <a:moveTo>
                  <a:pt x="183" y="92"/>
                </a:moveTo>
                <a:cubicBezTo>
                  <a:pt x="183" y="92"/>
                  <a:pt x="142" y="78"/>
                  <a:pt x="137" y="74"/>
                </a:cubicBezTo>
                <a:cubicBezTo>
                  <a:pt x="133" y="69"/>
                  <a:pt x="127" y="58"/>
                  <a:pt x="127" y="56"/>
                </a:cubicBezTo>
                <a:cubicBezTo>
                  <a:pt x="127" y="55"/>
                  <a:pt x="132" y="50"/>
                  <a:pt x="135" y="46"/>
                </a:cubicBezTo>
                <a:cubicBezTo>
                  <a:pt x="135" y="46"/>
                  <a:pt x="135" y="46"/>
                  <a:pt x="135" y="46"/>
                </a:cubicBezTo>
                <a:cubicBezTo>
                  <a:pt x="135" y="46"/>
                  <a:pt x="114" y="55"/>
                  <a:pt x="114" y="52"/>
                </a:cubicBezTo>
                <a:cubicBezTo>
                  <a:pt x="114" y="49"/>
                  <a:pt x="114" y="41"/>
                  <a:pt x="114" y="41"/>
                </a:cubicBezTo>
                <a:cubicBezTo>
                  <a:pt x="122" y="33"/>
                  <a:pt x="122" y="33"/>
                  <a:pt x="122" y="33"/>
                </a:cubicBezTo>
                <a:cubicBezTo>
                  <a:pt x="122" y="33"/>
                  <a:pt x="122" y="33"/>
                  <a:pt x="122" y="33"/>
                </a:cubicBezTo>
                <a:cubicBezTo>
                  <a:pt x="122" y="33"/>
                  <a:pt x="122" y="33"/>
                  <a:pt x="122" y="33"/>
                </a:cubicBezTo>
                <a:cubicBezTo>
                  <a:pt x="118" y="28"/>
                  <a:pt x="105" y="13"/>
                  <a:pt x="102" y="10"/>
                </a:cubicBezTo>
                <a:cubicBezTo>
                  <a:pt x="99" y="7"/>
                  <a:pt x="85" y="5"/>
                  <a:pt x="82" y="5"/>
                </a:cubicBezTo>
                <a:cubicBezTo>
                  <a:pt x="79" y="5"/>
                  <a:pt x="79" y="2"/>
                  <a:pt x="77" y="2"/>
                </a:cubicBezTo>
                <a:cubicBezTo>
                  <a:pt x="76" y="2"/>
                  <a:pt x="74" y="6"/>
                  <a:pt x="72" y="6"/>
                </a:cubicBezTo>
                <a:cubicBezTo>
                  <a:pt x="70" y="6"/>
                  <a:pt x="66" y="0"/>
                  <a:pt x="63" y="0"/>
                </a:cubicBezTo>
                <a:cubicBezTo>
                  <a:pt x="61" y="0"/>
                  <a:pt x="65" y="9"/>
                  <a:pt x="61" y="9"/>
                </a:cubicBezTo>
                <a:cubicBezTo>
                  <a:pt x="56" y="9"/>
                  <a:pt x="56" y="6"/>
                  <a:pt x="53" y="6"/>
                </a:cubicBezTo>
                <a:cubicBezTo>
                  <a:pt x="51" y="6"/>
                  <a:pt x="47" y="7"/>
                  <a:pt x="44" y="7"/>
                </a:cubicBezTo>
                <a:cubicBezTo>
                  <a:pt x="44" y="7"/>
                  <a:pt x="44" y="7"/>
                  <a:pt x="44" y="7"/>
                </a:cubicBezTo>
                <a:cubicBezTo>
                  <a:pt x="44" y="11"/>
                  <a:pt x="44" y="14"/>
                  <a:pt x="43" y="16"/>
                </a:cubicBezTo>
                <a:cubicBezTo>
                  <a:pt x="42" y="20"/>
                  <a:pt x="41" y="27"/>
                  <a:pt x="39" y="28"/>
                </a:cubicBezTo>
                <a:cubicBezTo>
                  <a:pt x="38" y="29"/>
                  <a:pt x="31" y="28"/>
                  <a:pt x="31" y="30"/>
                </a:cubicBezTo>
                <a:cubicBezTo>
                  <a:pt x="31" y="33"/>
                  <a:pt x="26" y="39"/>
                  <a:pt x="26" y="43"/>
                </a:cubicBezTo>
                <a:cubicBezTo>
                  <a:pt x="26" y="47"/>
                  <a:pt x="28" y="52"/>
                  <a:pt x="25" y="53"/>
                </a:cubicBezTo>
                <a:cubicBezTo>
                  <a:pt x="22" y="54"/>
                  <a:pt x="19" y="53"/>
                  <a:pt x="18" y="57"/>
                </a:cubicBezTo>
                <a:cubicBezTo>
                  <a:pt x="16" y="60"/>
                  <a:pt x="13" y="67"/>
                  <a:pt x="13" y="75"/>
                </a:cubicBezTo>
                <a:cubicBezTo>
                  <a:pt x="13" y="82"/>
                  <a:pt x="12" y="85"/>
                  <a:pt x="8" y="85"/>
                </a:cubicBezTo>
                <a:cubicBezTo>
                  <a:pt x="4" y="85"/>
                  <a:pt x="2" y="85"/>
                  <a:pt x="1" y="88"/>
                </a:cubicBezTo>
                <a:cubicBezTo>
                  <a:pt x="0" y="90"/>
                  <a:pt x="0" y="93"/>
                  <a:pt x="4" y="94"/>
                </a:cubicBezTo>
                <a:cubicBezTo>
                  <a:pt x="8" y="95"/>
                  <a:pt x="14" y="101"/>
                  <a:pt x="15" y="103"/>
                </a:cubicBezTo>
                <a:cubicBezTo>
                  <a:pt x="15" y="106"/>
                  <a:pt x="19" y="107"/>
                  <a:pt x="20" y="109"/>
                </a:cubicBezTo>
                <a:cubicBezTo>
                  <a:pt x="21" y="111"/>
                  <a:pt x="25" y="120"/>
                  <a:pt x="28" y="123"/>
                </a:cubicBezTo>
                <a:cubicBezTo>
                  <a:pt x="32" y="126"/>
                  <a:pt x="35" y="124"/>
                  <a:pt x="35" y="126"/>
                </a:cubicBezTo>
                <a:cubicBezTo>
                  <a:pt x="35" y="129"/>
                  <a:pt x="35" y="132"/>
                  <a:pt x="35" y="134"/>
                </a:cubicBezTo>
                <a:cubicBezTo>
                  <a:pt x="39" y="138"/>
                  <a:pt x="39" y="138"/>
                  <a:pt x="39" y="138"/>
                </a:cubicBezTo>
                <a:cubicBezTo>
                  <a:pt x="52" y="138"/>
                  <a:pt x="52" y="138"/>
                  <a:pt x="52" y="138"/>
                </a:cubicBezTo>
                <a:cubicBezTo>
                  <a:pt x="65" y="148"/>
                  <a:pt x="65" y="148"/>
                  <a:pt x="65" y="148"/>
                </a:cubicBezTo>
                <a:cubicBezTo>
                  <a:pt x="65" y="148"/>
                  <a:pt x="82" y="152"/>
                  <a:pt x="85" y="152"/>
                </a:cubicBezTo>
                <a:cubicBezTo>
                  <a:pt x="87" y="152"/>
                  <a:pt x="93" y="142"/>
                  <a:pt x="97" y="142"/>
                </a:cubicBezTo>
                <a:cubicBezTo>
                  <a:pt x="102" y="142"/>
                  <a:pt x="104" y="144"/>
                  <a:pt x="109" y="144"/>
                </a:cubicBezTo>
                <a:cubicBezTo>
                  <a:pt x="114" y="144"/>
                  <a:pt x="119" y="140"/>
                  <a:pt x="121" y="140"/>
                </a:cubicBezTo>
                <a:cubicBezTo>
                  <a:pt x="123" y="140"/>
                  <a:pt x="134" y="132"/>
                  <a:pt x="139" y="132"/>
                </a:cubicBezTo>
                <a:cubicBezTo>
                  <a:pt x="145" y="132"/>
                  <a:pt x="156" y="132"/>
                  <a:pt x="156" y="132"/>
                </a:cubicBezTo>
                <a:cubicBezTo>
                  <a:pt x="195" y="93"/>
                  <a:pt x="195" y="93"/>
                  <a:pt x="195" y="93"/>
                </a:cubicBezTo>
                <a:lnTo>
                  <a:pt x="183"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3" name="Freeform 841"/>
          <p:cNvSpPr>
            <a:spLocks/>
          </p:cNvSpPr>
          <p:nvPr/>
        </p:nvSpPr>
        <p:spPr bwMode="auto">
          <a:xfrm>
            <a:off x="1056543" y="3709631"/>
            <a:ext cx="186104" cy="326854"/>
          </a:xfrm>
          <a:custGeom>
            <a:avLst/>
            <a:gdLst>
              <a:gd name="T0" fmla="*/ 2147483647 w 136"/>
              <a:gd name="T1" fmla="*/ 2147483647 h 177"/>
              <a:gd name="T2" fmla="*/ 2147483647 w 136"/>
              <a:gd name="T3" fmla="*/ 2147483647 h 177"/>
              <a:gd name="T4" fmla="*/ 2147483647 w 136"/>
              <a:gd name="T5" fmla="*/ 2147483647 h 177"/>
              <a:gd name="T6" fmla="*/ 2147483647 w 136"/>
              <a:gd name="T7" fmla="*/ 2147483647 h 177"/>
              <a:gd name="T8" fmla="*/ 2147483647 w 136"/>
              <a:gd name="T9" fmla="*/ 2147483647 h 177"/>
              <a:gd name="T10" fmla="*/ 2147483647 w 136"/>
              <a:gd name="T11" fmla="*/ 2147483647 h 177"/>
              <a:gd name="T12" fmla="*/ 2147483647 w 136"/>
              <a:gd name="T13" fmla="*/ 2147483647 h 177"/>
              <a:gd name="T14" fmla="*/ 2147483647 w 136"/>
              <a:gd name="T15" fmla="*/ 2147483647 h 177"/>
              <a:gd name="T16" fmla="*/ 2147483647 w 136"/>
              <a:gd name="T17" fmla="*/ 2147483647 h 177"/>
              <a:gd name="T18" fmla="*/ 2147483647 w 136"/>
              <a:gd name="T19" fmla="*/ 2147483647 h 177"/>
              <a:gd name="T20" fmla="*/ 2147483647 w 136"/>
              <a:gd name="T21" fmla="*/ 2147483647 h 177"/>
              <a:gd name="T22" fmla="*/ 2147483647 w 136"/>
              <a:gd name="T23" fmla="*/ 2147483647 h 177"/>
              <a:gd name="T24" fmla="*/ 2147483647 w 136"/>
              <a:gd name="T25" fmla="*/ 2147483647 h 177"/>
              <a:gd name="T26" fmla="*/ 2147483647 w 136"/>
              <a:gd name="T27" fmla="*/ 2147483647 h 177"/>
              <a:gd name="T28" fmla="*/ 2147483647 w 136"/>
              <a:gd name="T29" fmla="*/ 2147483647 h 177"/>
              <a:gd name="T30" fmla="*/ 2147483647 w 136"/>
              <a:gd name="T31" fmla="*/ 2147483647 h 177"/>
              <a:gd name="T32" fmla="*/ 2147483647 w 136"/>
              <a:gd name="T33" fmla="*/ 2147483647 h 177"/>
              <a:gd name="T34" fmla="*/ 2147483647 w 136"/>
              <a:gd name="T35" fmla="*/ 2147483647 h 177"/>
              <a:gd name="T36" fmla="*/ 2147483647 w 136"/>
              <a:gd name="T37" fmla="*/ 2147483647 h 177"/>
              <a:gd name="T38" fmla="*/ 2147483647 w 136"/>
              <a:gd name="T39" fmla="*/ 2147483647 h 177"/>
              <a:gd name="T40" fmla="*/ 0 w 136"/>
              <a:gd name="T41" fmla="*/ 2147483647 h 177"/>
              <a:gd name="T42" fmla="*/ 2147483647 w 136"/>
              <a:gd name="T43" fmla="*/ 2147483647 h 177"/>
              <a:gd name="T44" fmla="*/ 2147483647 w 136"/>
              <a:gd name="T45" fmla="*/ 2147483647 h 177"/>
              <a:gd name="T46" fmla="*/ 2147483647 w 136"/>
              <a:gd name="T47" fmla="*/ 2147483647 h 177"/>
              <a:gd name="T48" fmla="*/ 2147483647 w 136"/>
              <a:gd name="T49" fmla="*/ 2147483647 h 177"/>
              <a:gd name="T50" fmla="*/ 2147483647 w 136"/>
              <a:gd name="T51" fmla="*/ 2147483647 h 177"/>
              <a:gd name="T52" fmla="*/ 2147483647 w 136"/>
              <a:gd name="T53" fmla="*/ 2147483647 h 177"/>
              <a:gd name="T54" fmla="*/ 2147483647 w 136"/>
              <a:gd name="T55" fmla="*/ 2147483647 h 177"/>
              <a:gd name="T56" fmla="*/ 2147483647 w 136"/>
              <a:gd name="T57" fmla="*/ 2147483647 h 177"/>
              <a:gd name="T58" fmla="*/ 2147483647 w 136"/>
              <a:gd name="T59" fmla="*/ 2147483647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177"/>
              <a:gd name="T92" fmla="*/ 136 w 136"/>
              <a:gd name="T93" fmla="*/ 177 h 17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177">
                <a:moveTo>
                  <a:pt x="133" y="3"/>
                </a:moveTo>
                <a:cubicBezTo>
                  <a:pt x="134" y="2"/>
                  <a:pt x="136" y="1"/>
                  <a:pt x="132" y="1"/>
                </a:cubicBezTo>
                <a:cubicBezTo>
                  <a:pt x="128" y="1"/>
                  <a:pt x="126" y="0"/>
                  <a:pt x="124" y="3"/>
                </a:cubicBezTo>
                <a:cubicBezTo>
                  <a:pt x="121" y="6"/>
                  <a:pt x="118" y="8"/>
                  <a:pt x="107" y="8"/>
                </a:cubicBezTo>
                <a:cubicBezTo>
                  <a:pt x="96" y="9"/>
                  <a:pt x="92" y="11"/>
                  <a:pt x="89" y="10"/>
                </a:cubicBezTo>
                <a:cubicBezTo>
                  <a:pt x="86" y="10"/>
                  <a:pt x="89" y="7"/>
                  <a:pt x="83" y="9"/>
                </a:cubicBezTo>
                <a:cubicBezTo>
                  <a:pt x="76" y="12"/>
                  <a:pt x="77" y="16"/>
                  <a:pt x="72" y="16"/>
                </a:cubicBezTo>
                <a:cubicBezTo>
                  <a:pt x="66" y="16"/>
                  <a:pt x="69" y="11"/>
                  <a:pt x="61" y="15"/>
                </a:cubicBezTo>
                <a:cubicBezTo>
                  <a:pt x="52" y="18"/>
                  <a:pt x="50" y="21"/>
                  <a:pt x="47" y="20"/>
                </a:cubicBezTo>
                <a:cubicBezTo>
                  <a:pt x="43" y="19"/>
                  <a:pt x="37" y="17"/>
                  <a:pt x="35" y="12"/>
                </a:cubicBezTo>
                <a:cubicBezTo>
                  <a:pt x="34" y="10"/>
                  <a:pt x="33" y="8"/>
                  <a:pt x="32" y="6"/>
                </a:cubicBezTo>
                <a:cubicBezTo>
                  <a:pt x="29" y="10"/>
                  <a:pt x="24" y="15"/>
                  <a:pt x="24" y="16"/>
                </a:cubicBezTo>
                <a:cubicBezTo>
                  <a:pt x="24" y="18"/>
                  <a:pt x="30" y="29"/>
                  <a:pt x="34" y="34"/>
                </a:cubicBezTo>
                <a:cubicBezTo>
                  <a:pt x="39" y="38"/>
                  <a:pt x="80" y="52"/>
                  <a:pt x="80" y="52"/>
                </a:cubicBezTo>
                <a:cubicBezTo>
                  <a:pt x="92" y="53"/>
                  <a:pt x="92" y="53"/>
                  <a:pt x="92" y="53"/>
                </a:cubicBezTo>
                <a:cubicBezTo>
                  <a:pt x="53" y="92"/>
                  <a:pt x="53" y="92"/>
                  <a:pt x="53" y="92"/>
                </a:cubicBezTo>
                <a:cubicBezTo>
                  <a:pt x="53" y="92"/>
                  <a:pt x="42" y="92"/>
                  <a:pt x="36" y="92"/>
                </a:cubicBezTo>
                <a:cubicBezTo>
                  <a:pt x="31" y="92"/>
                  <a:pt x="20" y="100"/>
                  <a:pt x="18" y="100"/>
                </a:cubicBezTo>
                <a:cubicBezTo>
                  <a:pt x="17" y="100"/>
                  <a:pt x="14" y="102"/>
                  <a:pt x="11" y="103"/>
                </a:cubicBezTo>
                <a:cubicBezTo>
                  <a:pt x="7" y="108"/>
                  <a:pt x="3" y="113"/>
                  <a:pt x="3" y="114"/>
                </a:cubicBezTo>
                <a:cubicBezTo>
                  <a:pt x="2" y="115"/>
                  <a:pt x="0" y="117"/>
                  <a:pt x="0" y="117"/>
                </a:cubicBezTo>
                <a:cubicBezTo>
                  <a:pt x="1" y="166"/>
                  <a:pt x="1" y="166"/>
                  <a:pt x="1" y="166"/>
                </a:cubicBezTo>
                <a:cubicBezTo>
                  <a:pt x="7" y="177"/>
                  <a:pt x="7" y="177"/>
                  <a:pt x="7" y="177"/>
                </a:cubicBezTo>
                <a:cubicBezTo>
                  <a:pt x="12" y="172"/>
                  <a:pt x="16" y="164"/>
                  <a:pt x="19" y="160"/>
                </a:cubicBezTo>
                <a:cubicBezTo>
                  <a:pt x="25" y="155"/>
                  <a:pt x="39" y="140"/>
                  <a:pt x="50" y="133"/>
                </a:cubicBezTo>
                <a:cubicBezTo>
                  <a:pt x="61" y="127"/>
                  <a:pt x="76" y="118"/>
                  <a:pt x="88" y="101"/>
                </a:cubicBezTo>
                <a:cubicBezTo>
                  <a:pt x="100" y="84"/>
                  <a:pt x="108" y="69"/>
                  <a:pt x="111" y="63"/>
                </a:cubicBezTo>
                <a:cubicBezTo>
                  <a:pt x="114" y="57"/>
                  <a:pt x="126" y="43"/>
                  <a:pt x="128" y="38"/>
                </a:cubicBezTo>
                <a:cubicBezTo>
                  <a:pt x="130" y="32"/>
                  <a:pt x="132" y="23"/>
                  <a:pt x="134" y="16"/>
                </a:cubicBezTo>
                <a:cubicBezTo>
                  <a:pt x="135" y="9"/>
                  <a:pt x="133" y="4"/>
                  <a:pt x="13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4" name="Freeform 842"/>
          <p:cNvSpPr>
            <a:spLocks/>
          </p:cNvSpPr>
          <p:nvPr/>
        </p:nvSpPr>
        <p:spPr bwMode="auto">
          <a:xfrm>
            <a:off x="930519" y="3876723"/>
            <a:ext cx="140677" cy="234514"/>
          </a:xfrm>
          <a:custGeom>
            <a:avLst/>
            <a:gdLst>
              <a:gd name="T0" fmla="*/ 2147483647 w 103"/>
              <a:gd name="T1" fmla="*/ 2147483647 h 128"/>
              <a:gd name="T2" fmla="*/ 2147483647 w 103"/>
              <a:gd name="T3" fmla="*/ 2147483647 h 128"/>
              <a:gd name="T4" fmla="*/ 2147483647 w 103"/>
              <a:gd name="T5" fmla="*/ 2147483647 h 128"/>
              <a:gd name="T6" fmla="*/ 2147483647 w 103"/>
              <a:gd name="T7" fmla="*/ 2147483647 h 128"/>
              <a:gd name="T8" fmla="*/ 2147483647 w 103"/>
              <a:gd name="T9" fmla="*/ 2147483647 h 128"/>
              <a:gd name="T10" fmla="*/ 2147483647 w 103"/>
              <a:gd name="T11" fmla="*/ 2147483647 h 128"/>
              <a:gd name="T12" fmla="*/ 2147483647 w 103"/>
              <a:gd name="T13" fmla="*/ 2147483647 h 128"/>
              <a:gd name="T14" fmla="*/ 2147483647 w 103"/>
              <a:gd name="T15" fmla="*/ 2147483647 h 128"/>
              <a:gd name="T16" fmla="*/ 2147483647 w 103"/>
              <a:gd name="T17" fmla="*/ 2147483647 h 128"/>
              <a:gd name="T18" fmla="*/ 2147483647 w 103"/>
              <a:gd name="T19" fmla="*/ 2147483647 h 128"/>
              <a:gd name="T20" fmla="*/ 2147483647 w 103"/>
              <a:gd name="T21" fmla="*/ 2147483647 h 128"/>
              <a:gd name="T22" fmla="*/ 2147483647 w 103"/>
              <a:gd name="T23" fmla="*/ 0 h 128"/>
              <a:gd name="T24" fmla="*/ 2147483647 w 103"/>
              <a:gd name="T25" fmla="*/ 2147483647 h 128"/>
              <a:gd name="T26" fmla="*/ 0 w 103"/>
              <a:gd name="T27" fmla="*/ 2147483647 h 128"/>
              <a:gd name="T28" fmla="*/ 0 w 103"/>
              <a:gd name="T29" fmla="*/ 2147483647 h 128"/>
              <a:gd name="T30" fmla="*/ 2147483647 w 103"/>
              <a:gd name="T31" fmla="*/ 2147483647 h 128"/>
              <a:gd name="T32" fmla="*/ 2147483647 w 103"/>
              <a:gd name="T33" fmla="*/ 2147483647 h 128"/>
              <a:gd name="T34" fmla="*/ 2147483647 w 103"/>
              <a:gd name="T35" fmla="*/ 2147483647 h 128"/>
              <a:gd name="T36" fmla="*/ 2147483647 w 103"/>
              <a:gd name="T37" fmla="*/ 2147483647 h 128"/>
              <a:gd name="T38" fmla="*/ 0 w 103"/>
              <a:gd name="T39" fmla="*/ 2147483647 h 128"/>
              <a:gd name="T40" fmla="*/ 0 w 103"/>
              <a:gd name="T41" fmla="*/ 2147483647 h 128"/>
              <a:gd name="T42" fmla="*/ 2147483647 w 103"/>
              <a:gd name="T43" fmla="*/ 2147483647 h 128"/>
              <a:gd name="T44" fmla="*/ 2147483647 w 103"/>
              <a:gd name="T45" fmla="*/ 2147483647 h 128"/>
              <a:gd name="T46" fmla="*/ 2147483647 w 103"/>
              <a:gd name="T47" fmla="*/ 2147483647 h 128"/>
              <a:gd name="T48" fmla="*/ 2147483647 w 103"/>
              <a:gd name="T49" fmla="*/ 2147483647 h 128"/>
              <a:gd name="T50" fmla="*/ 2147483647 w 103"/>
              <a:gd name="T51" fmla="*/ 2147483647 h 128"/>
              <a:gd name="T52" fmla="*/ 2147483647 w 103"/>
              <a:gd name="T53" fmla="*/ 2147483647 h 128"/>
              <a:gd name="T54" fmla="*/ 2147483647 w 103"/>
              <a:gd name="T55" fmla="*/ 2147483647 h 128"/>
              <a:gd name="T56" fmla="*/ 2147483647 w 103"/>
              <a:gd name="T57" fmla="*/ 2147483647 h 128"/>
              <a:gd name="T58" fmla="*/ 2147483647 w 103"/>
              <a:gd name="T59" fmla="*/ 2147483647 h 128"/>
              <a:gd name="T60" fmla="*/ 2147483647 w 103"/>
              <a:gd name="T61" fmla="*/ 2147483647 h 128"/>
              <a:gd name="T62" fmla="*/ 2147483647 w 103"/>
              <a:gd name="T63" fmla="*/ 2147483647 h 128"/>
              <a:gd name="T64" fmla="*/ 2147483647 w 103"/>
              <a:gd name="T65" fmla="*/ 2147483647 h 128"/>
              <a:gd name="T66" fmla="*/ 2147483647 w 103"/>
              <a:gd name="T67" fmla="*/ 2147483647 h 128"/>
              <a:gd name="T68" fmla="*/ 2147483647 w 103"/>
              <a:gd name="T69" fmla="*/ 2147483647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3"/>
              <a:gd name="T106" fmla="*/ 0 h 128"/>
              <a:gd name="T107" fmla="*/ 103 w 103"/>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3" h="128">
                <a:moveTo>
                  <a:pt x="92" y="27"/>
                </a:moveTo>
                <a:cubicBezTo>
                  <a:pt x="92" y="27"/>
                  <a:pt x="94" y="25"/>
                  <a:pt x="95" y="24"/>
                </a:cubicBezTo>
                <a:cubicBezTo>
                  <a:pt x="95" y="23"/>
                  <a:pt x="99" y="18"/>
                  <a:pt x="103" y="13"/>
                </a:cubicBezTo>
                <a:cubicBezTo>
                  <a:pt x="101" y="14"/>
                  <a:pt x="99" y="14"/>
                  <a:pt x="98" y="14"/>
                </a:cubicBezTo>
                <a:cubicBezTo>
                  <a:pt x="93" y="14"/>
                  <a:pt x="91" y="12"/>
                  <a:pt x="86" y="12"/>
                </a:cubicBezTo>
                <a:cubicBezTo>
                  <a:pt x="82" y="12"/>
                  <a:pt x="76" y="22"/>
                  <a:pt x="74" y="22"/>
                </a:cubicBezTo>
                <a:cubicBezTo>
                  <a:pt x="71" y="22"/>
                  <a:pt x="54" y="18"/>
                  <a:pt x="54" y="18"/>
                </a:cubicBezTo>
                <a:cubicBezTo>
                  <a:pt x="41" y="8"/>
                  <a:pt x="41" y="8"/>
                  <a:pt x="41" y="8"/>
                </a:cubicBezTo>
                <a:cubicBezTo>
                  <a:pt x="28" y="8"/>
                  <a:pt x="28" y="8"/>
                  <a:pt x="28" y="8"/>
                </a:cubicBezTo>
                <a:cubicBezTo>
                  <a:pt x="24" y="4"/>
                  <a:pt x="24" y="4"/>
                  <a:pt x="24" y="4"/>
                </a:cubicBezTo>
                <a:cubicBezTo>
                  <a:pt x="24" y="4"/>
                  <a:pt x="24" y="4"/>
                  <a:pt x="24" y="4"/>
                </a:cubicBezTo>
                <a:cubicBezTo>
                  <a:pt x="24" y="4"/>
                  <a:pt x="20" y="0"/>
                  <a:pt x="18" y="0"/>
                </a:cubicBezTo>
                <a:cubicBezTo>
                  <a:pt x="16" y="1"/>
                  <a:pt x="6" y="2"/>
                  <a:pt x="3" y="6"/>
                </a:cubicBezTo>
                <a:cubicBezTo>
                  <a:pt x="2" y="8"/>
                  <a:pt x="1" y="10"/>
                  <a:pt x="0" y="12"/>
                </a:cubicBezTo>
                <a:cubicBezTo>
                  <a:pt x="0" y="12"/>
                  <a:pt x="0" y="12"/>
                  <a:pt x="0" y="12"/>
                </a:cubicBezTo>
                <a:cubicBezTo>
                  <a:pt x="2" y="14"/>
                  <a:pt x="5" y="17"/>
                  <a:pt x="6" y="18"/>
                </a:cubicBezTo>
                <a:cubicBezTo>
                  <a:pt x="9" y="19"/>
                  <a:pt x="5" y="22"/>
                  <a:pt x="10" y="29"/>
                </a:cubicBezTo>
                <a:cubicBezTo>
                  <a:pt x="14" y="36"/>
                  <a:pt x="11" y="44"/>
                  <a:pt x="11" y="48"/>
                </a:cubicBezTo>
                <a:cubicBezTo>
                  <a:pt x="11" y="52"/>
                  <a:pt x="3" y="56"/>
                  <a:pt x="1" y="60"/>
                </a:cubicBezTo>
                <a:cubicBezTo>
                  <a:pt x="0" y="61"/>
                  <a:pt x="0" y="64"/>
                  <a:pt x="0" y="65"/>
                </a:cubicBezTo>
                <a:cubicBezTo>
                  <a:pt x="0" y="65"/>
                  <a:pt x="0" y="65"/>
                  <a:pt x="0" y="65"/>
                </a:cubicBezTo>
                <a:cubicBezTo>
                  <a:pt x="1" y="67"/>
                  <a:pt x="1" y="68"/>
                  <a:pt x="3" y="68"/>
                </a:cubicBezTo>
                <a:cubicBezTo>
                  <a:pt x="5" y="68"/>
                  <a:pt x="8" y="69"/>
                  <a:pt x="5" y="70"/>
                </a:cubicBezTo>
                <a:cubicBezTo>
                  <a:pt x="2" y="72"/>
                  <a:pt x="3" y="76"/>
                  <a:pt x="2" y="79"/>
                </a:cubicBezTo>
                <a:cubicBezTo>
                  <a:pt x="2" y="79"/>
                  <a:pt x="1" y="80"/>
                  <a:pt x="1" y="80"/>
                </a:cubicBezTo>
                <a:cubicBezTo>
                  <a:pt x="50" y="107"/>
                  <a:pt x="50" y="107"/>
                  <a:pt x="50" y="107"/>
                </a:cubicBezTo>
                <a:cubicBezTo>
                  <a:pt x="50" y="115"/>
                  <a:pt x="50" y="115"/>
                  <a:pt x="50" y="115"/>
                </a:cubicBezTo>
                <a:cubicBezTo>
                  <a:pt x="68" y="128"/>
                  <a:pt x="68" y="128"/>
                  <a:pt x="68" y="128"/>
                </a:cubicBezTo>
                <a:cubicBezTo>
                  <a:pt x="69" y="126"/>
                  <a:pt x="71" y="124"/>
                  <a:pt x="72" y="122"/>
                </a:cubicBezTo>
                <a:cubicBezTo>
                  <a:pt x="78" y="113"/>
                  <a:pt x="78" y="105"/>
                  <a:pt x="82" y="101"/>
                </a:cubicBezTo>
                <a:cubicBezTo>
                  <a:pt x="85" y="98"/>
                  <a:pt x="86" y="100"/>
                  <a:pt x="88" y="97"/>
                </a:cubicBezTo>
                <a:cubicBezTo>
                  <a:pt x="90" y="94"/>
                  <a:pt x="88" y="93"/>
                  <a:pt x="94" y="91"/>
                </a:cubicBezTo>
                <a:cubicBezTo>
                  <a:pt x="96" y="90"/>
                  <a:pt x="98" y="89"/>
                  <a:pt x="99" y="87"/>
                </a:cubicBezTo>
                <a:cubicBezTo>
                  <a:pt x="93" y="76"/>
                  <a:pt x="93" y="76"/>
                  <a:pt x="93" y="76"/>
                </a:cubicBezTo>
                <a:lnTo>
                  <a:pt x="9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5" name="Freeform 843"/>
          <p:cNvSpPr>
            <a:spLocks/>
          </p:cNvSpPr>
          <p:nvPr/>
        </p:nvSpPr>
        <p:spPr bwMode="auto">
          <a:xfrm>
            <a:off x="1071196" y="3687646"/>
            <a:ext cx="30774" cy="49834"/>
          </a:xfrm>
          <a:custGeom>
            <a:avLst/>
            <a:gdLst>
              <a:gd name="T0" fmla="*/ 2147483647 w 23"/>
              <a:gd name="T1" fmla="*/ 2147483647 h 27"/>
              <a:gd name="T2" fmla="*/ 0 w 23"/>
              <a:gd name="T3" fmla="*/ 2147483647 h 27"/>
              <a:gd name="T4" fmla="*/ 0 w 23"/>
              <a:gd name="T5" fmla="*/ 2147483647 h 27"/>
              <a:gd name="T6" fmla="*/ 2147483647 w 23"/>
              <a:gd name="T7" fmla="*/ 2147483647 h 27"/>
              <a:gd name="T8" fmla="*/ 2147483647 w 23"/>
              <a:gd name="T9" fmla="*/ 2147483647 h 27"/>
              <a:gd name="T10" fmla="*/ 2147483647 w 23"/>
              <a:gd name="T11" fmla="*/ 2147483647 h 27"/>
              <a:gd name="T12" fmla="*/ 2147483647 w 23"/>
              <a:gd name="T13" fmla="*/ 2147483647 h 27"/>
              <a:gd name="T14" fmla="*/ 2147483647 w 23"/>
              <a:gd name="T15" fmla="*/ 0 h 27"/>
              <a:gd name="T16" fmla="*/ 2147483647 w 23"/>
              <a:gd name="T17" fmla="*/ 0 h 27"/>
              <a:gd name="T18" fmla="*/ 2147483647 w 23"/>
              <a:gd name="T19" fmla="*/ 2147483647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7"/>
              <a:gd name="T32" fmla="*/ 23 w 23"/>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7">
                <a:moveTo>
                  <a:pt x="8" y="5"/>
                </a:moveTo>
                <a:cubicBezTo>
                  <a:pt x="0" y="13"/>
                  <a:pt x="0" y="13"/>
                  <a:pt x="0" y="13"/>
                </a:cubicBezTo>
                <a:cubicBezTo>
                  <a:pt x="0" y="13"/>
                  <a:pt x="0" y="21"/>
                  <a:pt x="0" y="24"/>
                </a:cubicBezTo>
                <a:cubicBezTo>
                  <a:pt x="0" y="27"/>
                  <a:pt x="21" y="18"/>
                  <a:pt x="21" y="18"/>
                </a:cubicBezTo>
                <a:cubicBezTo>
                  <a:pt x="20" y="17"/>
                  <a:pt x="18" y="16"/>
                  <a:pt x="16" y="15"/>
                </a:cubicBezTo>
                <a:cubicBezTo>
                  <a:pt x="11" y="15"/>
                  <a:pt x="6" y="17"/>
                  <a:pt x="11" y="14"/>
                </a:cubicBezTo>
                <a:cubicBezTo>
                  <a:pt x="16" y="12"/>
                  <a:pt x="23" y="9"/>
                  <a:pt x="21" y="7"/>
                </a:cubicBezTo>
                <a:cubicBezTo>
                  <a:pt x="20" y="5"/>
                  <a:pt x="17" y="3"/>
                  <a:pt x="14" y="0"/>
                </a:cubicBezTo>
                <a:cubicBezTo>
                  <a:pt x="14" y="0"/>
                  <a:pt x="14" y="0"/>
                  <a:pt x="14" y="0"/>
                </a:cubicBezTo>
                <a:cubicBezTo>
                  <a:pt x="11" y="2"/>
                  <a:pt x="8" y="5"/>
                  <a:pt x="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6" name="Freeform 844"/>
          <p:cNvSpPr>
            <a:spLocks/>
          </p:cNvSpPr>
          <p:nvPr/>
        </p:nvSpPr>
        <p:spPr bwMode="auto">
          <a:xfrm>
            <a:off x="852855" y="3898708"/>
            <a:ext cx="96715" cy="134846"/>
          </a:xfrm>
          <a:custGeom>
            <a:avLst/>
            <a:gdLst>
              <a:gd name="T0" fmla="*/ 2147483647 w 71"/>
              <a:gd name="T1" fmla="*/ 2147483647 h 73"/>
              <a:gd name="T2" fmla="*/ 2147483647 w 71"/>
              <a:gd name="T3" fmla="*/ 2147483647 h 73"/>
              <a:gd name="T4" fmla="*/ 2147483647 w 71"/>
              <a:gd name="T5" fmla="*/ 2147483647 h 73"/>
              <a:gd name="T6" fmla="*/ 2147483647 w 71"/>
              <a:gd name="T7" fmla="*/ 2147483647 h 73"/>
              <a:gd name="T8" fmla="*/ 2147483647 w 71"/>
              <a:gd name="T9" fmla="*/ 0 h 73"/>
              <a:gd name="T10" fmla="*/ 2147483647 w 71"/>
              <a:gd name="T11" fmla="*/ 2147483647 h 73"/>
              <a:gd name="T12" fmla="*/ 2147483647 w 71"/>
              <a:gd name="T13" fmla="*/ 2147483647 h 73"/>
              <a:gd name="T14" fmla="*/ 2147483647 w 71"/>
              <a:gd name="T15" fmla="*/ 2147483647 h 73"/>
              <a:gd name="T16" fmla="*/ 2147483647 w 71"/>
              <a:gd name="T17" fmla="*/ 2147483647 h 73"/>
              <a:gd name="T18" fmla="*/ 2147483647 w 71"/>
              <a:gd name="T19" fmla="*/ 2147483647 h 73"/>
              <a:gd name="T20" fmla="*/ 2147483647 w 71"/>
              <a:gd name="T21" fmla="*/ 2147483647 h 73"/>
              <a:gd name="T22" fmla="*/ 2147483647 w 71"/>
              <a:gd name="T23" fmla="*/ 2147483647 h 73"/>
              <a:gd name="T24" fmla="*/ 2147483647 w 71"/>
              <a:gd name="T25" fmla="*/ 2147483647 h 73"/>
              <a:gd name="T26" fmla="*/ 2147483647 w 71"/>
              <a:gd name="T27" fmla="*/ 2147483647 h 73"/>
              <a:gd name="T28" fmla="*/ 2147483647 w 71"/>
              <a:gd name="T29" fmla="*/ 2147483647 h 73"/>
              <a:gd name="T30" fmla="*/ 0 w 71"/>
              <a:gd name="T31" fmla="*/ 2147483647 h 73"/>
              <a:gd name="T32" fmla="*/ 0 w 71"/>
              <a:gd name="T33" fmla="*/ 2147483647 h 73"/>
              <a:gd name="T34" fmla="*/ 2147483647 w 71"/>
              <a:gd name="T35" fmla="*/ 2147483647 h 73"/>
              <a:gd name="T36" fmla="*/ 2147483647 w 71"/>
              <a:gd name="T37" fmla="*/ 2147483647 h 73"/>
              <a:gd name="T38" fmla="*/ 2147483647 w 71"/>
              <a:gd name="T39" fmla="*/ 2147483647 h 73"/>
              <a:gd name="T40" fmla="*/ 2147483647 w 71"/>
              <a:gd name="T41" fmla="*/ 2147483647 h 73"/>
              <a:gd name="T42" fmla="*/ 2147483647 w 71"/>
              <a:gd name="T43" fmla="*/ 2147483647 h 73"/>
              <a:gd name="T44" fmla="*/ 2147483647 w 71"/>
              <a:gd name="T45" fmla="*/ 2147483647 h 73"/>
              <a:gd name="T46" fmla="*/ 2147483647 w 71"/>
              <a:gd name="T47" fmla="*/ 2147483647 h 73"/>
              <a:gd name="T48" fmla="*/ 2147483647 w 71"/>
              <a:gd name="T49" fmla="*/ 2147483647 h 73"/>
              <a:gd name="T50" fmla="*/ 2147483647 w 71"/>
              <a:gd name="T51" fmla="*/ 2147483647 h 73"/>
              <a:gd name="T52" fmla="*/ 2147483647 w 71"/>
              <a:gd name="T53" fmla="*/ 2147483647 h 73"/>
              <a:gd name="T54" fmla="*/ 2147483647 w 71"/>
              <a:gd name="T55" fmla="*/ 2147483647 h 73"/>
              <a:gd name="T56" fmla="*/ 2147483647 w 71"/>
              <a:gd name="T57" fmla="*/ 2147483647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73"/>
              <a:gd name="T89" fmla="*/ 71 w 71"/>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73">
                <a:moveTo>
                  <a:pt x="58" y="48"/>
                </a:move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cubicBezTo>
                  <a:pt x="2" y="72"/>
                  <a:pt x="5" y="73"/>
                  <a:pt x="7" y="72"/>
                </a:cubicBezTo>
                <a:cubicBezTo>
                  <a:pt x="8" y="71"/>
                  <a:pt x="9" y="70"/>
                  <a:pt x="11" y="69"/>
                </a:cubicBezTo>
                <a:cubicBezTo>
                  <a:pt x="14" y="68"/>
                  <a:pt x="18" y="66"/>
                  <a:pt x="23" y="66"/>
                </a:cubicBezTo>
                <a:cubicBezTo>
                  <a:pt x="25" y="66"/>
                  <a:pt x="28" y="67"/>
                  <a:pt x="30" y="67"/>
                </a:cubicBezTo>
                <a:cubicBezTo>
                  <a:pt x="29" y="64"/>
                  <a:pt x="28" y="65"/>
                  <a:pt x="29" y="62"/>
                </a:cubicBezTo>
                <a:cubicBezTo>
                  <a:pt x="30" y="60"/>
                  <a:pt x="31" y="56"/>
                  <a:pt x="33" y="55"/>
                </a:cubicBezTo>
                <a:cubicBezTo>
                  <a:pt x="34" y="54"/>
                  <a:pt x="39" y="54"/>
                  <a:pt x="41" y="52"/>
                </a:cubicBezTo>
                <a:cubicBezTo>
                  <a:pt x="44" y="50"/>
                  <a:pt x="45" y="49"/>
                  <a:pt x="48" y="50"/>
                </a:cubicBezTo>
                <a:cubicBezTo>
                  <a:pt x="51" y="50"/>
                  <a:pt x="53" y="48"/>
                  <a:pt x="55" y="51"/>
                </a:cubicBezTo>
                <a:cubicBezTo>
                  <a:pt x="56" y="52"/>
                  <a:pt x="56" y="53"/>
                  <a:pt x="57" y="53"/>
                </a:cubicBezTo>
                <a:cubicBezTo>
                  <a:pt x="57" y="53"/>
                  <a:pt x="57" y="53"/>
                  <a:pt x="57" y="53"/>
                </a:cubicBezTo>
                <a:cubicBezTo>
                  <a:pt x="57" y="52"/>
                  <a:pt x="57" y="49"/>
                  <a:pt x="58"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7" name="Freeform 845"/>
          <p:cNvSpPr>
            <a:spLocks/>
          </p:cNvSpPr>
          <p:nvPr/>
        </p:nvSpPr>
        <p:spPr bwMode="auto">
          <a:xfrm>
            <a:off x="842596" y="4057005"/>
            <a:ext cx="35169" cy="46903"/>
          </a:xfrm>
          <a:custGeom>
            <a:avLst/>
            <a:gdLst>
              <a:gd name="T0" fmla="*/ 2147483647 w 25"/>
              <a:gd name="T1" fmla="*/ 2147483647 h 26"/>
              <a:gd name="T2" fmla="*/ 2147483647 w 25"/>
              <a:gd name="T3" fmla="*/ 2147483647 h 26"/>
              <a:gd name="T4" fmla="*/ 2147483647 w 25"/>
              <a:gd name="T5" fmla="*/ 2147483647 h 26"/>
              <a:gd name="T6" fmla="*/ 2147483647 w 25"/>
              <a:gd name="T7" fmla="*/ 2147483647 h 26"/>
              <a:gd name="T8" fmla="*/ 2147483647 w 25"/>
              <a:gd name="T9" fmla="*/ 2147483647 h 26"/>
              <a:gd name="T10" fmla="*/ 2147483647 w 25"/>
              <a:gd name="T11" fmla="*/ 0 h 26"/>
              <a:gd name="T12" fmla="*/ 2147483647 w 25"/>
              <a:gd name="T13" fmla="*/ 0 h 26"/>
              <a:gd name="T14" fmla="*/ 2147483647 w 25"/>
              <a:gd name="T15" fmla="*/ 0 h 26"/>
              <a:gd name="T16" fmla="*/ 2147483647 w 25"/>
              <a:gd name="T17" fmla="*/ 2147483647 h 26"/>
              <a:gd name="T18" fmla="*/ 0 w 25"/>
              <a:gd name="T19" fmla="*/ 2147483647 h 26"/>
              <a:gd name="T20" fmla="*/ 0 w 25"/>
              <a:gd name="T21" fmla="*/ 2147483647 h 26"/>
              <a:gd name="T22" fmla="*/ 2147483647 w 25"/>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26"/>
              <a:gd name="T38" fmla="*/ 25 w 25"/>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26">
                <a:moveTo>
                  <a:pt x="2" y="15"/>
                </a:moveTo>
                <a:cubicBezTo>
                  <a:pt x="2" y="15"/>
                  <a:pt x="2" y="15"/>
                  <a:pt x="2" y="15"/>
                </a:cubicBezTo>
                <a:cubicBezTo>
                  <a:pt x="4" y="17"/>
                  <a:pt x="6" y="21"/>
                  <a:pt x="7" y="26"/>
                </a:cubicBezTo>
                <a:cubicBezTo>
                  <a:pt x="13" y="22"/>
                  <a:pt x="25" y="14"/>
                  <a:pt x="24" y="11"/>
                </a:cubicBezTo>
                <a:cubicBezTo>
                  <a:pt x="22" y="5"/>
                  <a:pt x="18" y="10"/>
                  <a:pt x="18" y="5"/>
                </a:cubicBezTo>
                <a:cubicBezTo>
                  <a:pt x="18" y="4"/>
                  <a:pt x="19" y="2"/>
                  <a:pt x="20" y="0"/>
                </a:cubicBezTo>
                <a:cubicBezTo>
                  <a:pt x="20" y="0"/>
                  <a:pt x="20" y="0"/>
                  <a:pt x="20" y="0"/>
                </a:cubicBezTo>
                <a:cubicBezTo>
                  <a:pt x="18" y="0"/>
                  <a:pt x="15" y="0"/>
                  <a:pt x="12" y="0"/>
                </a:cubicBezTo>
                <a:cubicBezTo>
                  <a:pt x="7" y="0"/>
                  <a:pt x="14" y="5"/>
                  <a:pt x="10" y="5"/>
                </a:cubicBezTo>
                <a:cubicBezTo>
                  <a:pt x="7" y="5"/>
                  <a:pt x="3" y="4"/>
                  <a:pt x="0" y="3"/>
                </a:cubicBezTo>
                <a:cubicBezTo>
                  <a:pt x="0" y="4"/>
                  <a:pt x="0" y="4"/>
                  <a:pt x="0" y="5"/>
                </a:cubicBezTo>
                <a:cubicBezTo>
                  <a:pt x="0" y="6"/>
                  <a:pt x="2" y="10"/>
                  <a:pt x="2"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8" name="Freeform 846"/>
          <p:cNvSpPr>
            <a:spLocks/>
          </p:cNvSpPr>
          <p:nvPr/>
        </p:nvSpPr>
        <p:spPr bwMode="auto">
          <a:xfrm>
            <a:off x="842597" y="4026225"/>
            <a:ext cx="32238" cy="39574"/>
          </a:xfrm>
          <a:custGeom>
            <a:avLst/>
            <a:gdLst>
              <a:gd name="T0" fmla="*/ 2147483647 w 24"/>
              <a:gd name="T1" fmla="*/ 2147483647 h 22"/>
              <a:gd name="T2" fmla="*/ 2147483647 w 24"/>
              <a:gd name="T3" fmla="*/ 2147483647 h 22"/>
              <a:gd name="T4" fmla="*/ 0 w 24"/>
              <a:gd name="T5" fmla="*/ 2147483647 h 22"/>
              <a:gd name="T6" fmla="*/ 2147483647 w 24"/>
              <a:gd name="T7" fmla="*/ 2147483647 h 22"/>
              <a:gd name="T8" fmla="*/ 2147483647 w 24"/>
              <a:gd name="T9" fmla="*/ 2147483647 h 22"/>
              <a:gd name="T10" fmla="*/ 2147483647 w 24"/>
              <a:gd name="T11" fmla="*/ 2147483647 h 22"/>
              <a:gd name="T12" fmla="*/ 2147483647 w 24"/>
              <a:gd name="T13" fmla="*/ 2147483647 h 22"/>
              <a:gd name="T14" fmla="*/ 2147483647 w 24"/>
              <a:gd name="T15" fmla="*/ 2147483647 h 22"/>
              <a:gd name="T16" fmla="*/ 2147483647 w 24"/>
              <a:gd name="T17" fmla="*/ 0 h 22"/>
              <a:gd name="T18" fmla="*/ 2147483647 w 24"/>
              <a:gd name="T19" fmla="*/ 2147483647 h 22"/>
              <a:gd name="T20" fmla="*/ 2147483647 w 2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2"/>
              <a:gd name="T35" fmla="*/ 24 w 2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2">
                <a:moveTo>
                  <a:pt x="7" y="2"/>
                </a:move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cubicBezTo>
                  <a:pt x="20" y="17"/>
                  <a:pt x="20" y="17"/>
                  <a:pt x="20" y="17"/>
                </a:cubicBezTo>
                <a:cubicBezTo>
                  <a:pt x="22" y="15"/>
                  <a:pt x="24" y="14"/>
                  <a:pt x="24" y="12"/>
                </a:cubicBezTo>
                <a:cubicBezTo>
                  <a:pt x="24" y="10"/>
                  <a:pt x="20" y="3"/>
                  <a:pt x="18" y="0"/>
                </a:cubicBezTo>
                <a:cubicBezTo>
                  <a:pt x="16" y="1"/>
                  <a:pt x="15" y="2"/>
                  <a:pt x="14" y="3"/>
                </a:cubicBezTo>
                <a:cubicBezTo>
                  <a:pt x="12" y="4"/>
                  <a:pt x="9" y="3"/>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59" name="Freeform 847"/>
          <p:cNvSpPr>
            <a:spLocks/>
          </p:cNvSpPr>
          <p:nvPr/>
        </p:nvSpPr>
        <p:spPr bwMode="auto">
          <a:xfrm>
            <a:off x="852855" y="4020362"/>
            <a:ext cx="190500" cy="263828"/>
          </a:xfrm>
          <a:custGeom>
            <a:avLst/>
            <a:gdLst>
              <a:gd name="T0" fmla="*/ 2147483647 w 139"/>
              <a:gd name="T1" fmla="*/ 2147483647 h 144"/>
              <a:gd name="T2" fmla="*/ 2147483647 w 139"/>
              <a:gd name="T3" fmla="*/ 2147483647 h 144"/>
              <a:gd name="T4" fmla="*/ 2147483647 w 139"/>
              <a:gd name="T5" fmla="*/ 2147483647 h 144"/>
              <a:gd name="T6" fmla="*/ 2147483647 w 139"/>
              <a:gd name="T7" fmla="*/ 2147483647 h 144"/>
              <a:gd name="T8" fmla="*/ 2147483647 w 139"/>
              <a:gd name="T9" fmla="*/ 2147483647 h 144"/>
              <a:gd name="T10" fmla="*/ 2147483647 w 139"/>
              <a:gd name="T11" fmla="*/ 2147483647 h 144"/>
              <a:gd name="T12" fmla="*/ 2147483647 w 139"/>
              <a:gd name="T13" fmla="*/ 2147483647 h 144"/>
              <a:gd name="T14" fmla="*/ 2147483647 w 139"/>
              <a:gd name="T15" fmla="*/ 2147483647 h 144"/>
              <a:gd name="T16" fmla="*/ 2147483647 w 139"/>
              <a:gd name="T17" fmla="*/ 2147483647 h 144"/>
              <a:gd name="T18" fmla="*/ 2147483647 w 139"/>
              <a:gd name="T19" fmla="*/ 2147483647 h 144"/>
              <a:gd name="T20" fmla="*/ 2147483647 w 139"/>
              <a:gd name="T21" fmla="*/ 2147483647 h 144"/>
              <a:gd name="T22" fmla="*/ 2147483647 w 139"/>
              <a:gd name="T23" fmla="*/ 2147483647 h 144"/>
              <a:gd name="T24" fmla="*/ 2147483647 w 139"/>
              <a:gd name="T25" fmla="*/ 0 h 144"/>
              <a:gd name="T26" fmla="*/ 2147483647 w 139"/>
              <a:gd name="T27" fmla="*/ 2147483647 h 144"/>
              <a:gd name="T28" fmla="*/ 2147483647 w 139"/>
              <a:gd name="T29" fmla="*/ 2147483647 h 144"/>
              <a:gd name="T30" fmla="*/ 2147483647 w 139"/>
              <a:gd name="T31" fmla="*/ 2147483647 h 144"/>
              <a:gd name="T32" fmla="*/ 2147483647 w 139"/>
              <a:gd name="T33" fmla="*/ 2147483647 h 144"/>
              <a:gd name="T34" fmla="*/ 0 w 139"/>
              <a:gd name="T35" fmla="*/ 2147483647 h 144"/>
              <a:gd name="T36" fmla="*/ 0 w 139"/>
              <a:gd name="T37" fmla="*/ 2147483647 h 144"/>
              <a:gd name="T38" fmla="*/ 2147483647 w 139"/>
              <a:gd name="T39" fmla="*/ 2147483647 h 144"/>
              <a:gd name="T40" fmla="*/ 2147483647 w 139"/>
              <a:gd name="T41" fmla="*/ 2147483647 h 144"/>
              <a:gd name="T42" fmla="*/ 2147483647 w 139"/>
              <a:gd name="T43" fmla="*/ 2147483647 h 144"/>
              <a:gd name="T44" fmla="*/ 2147483647 w 139"/>
              <a:gd name="T45" fmla="*/ 2147483647 h 144"/>
              <a:gd name="T46" fmla="*/ 2147483647 w 139"/>
              <a:gd name="T47" fmla="*/ 2147483647 h 144"/>
              <a:gd name="T48" fmla="*/ 2147483647 w 139"/>
              <a:gd name="T49" fmla="*/ 2147483647 h 144"/>
              <a:gd name="T50" fmla="*/ 2147483647 w 139"/>
              <a:gd name="T51" fmla="*/ 2147483647 h 144"/>
              <a:gd name="T52" fmla="*/ 2147483647 w 139"/>
              <a:gd name="T53" fmla="*/ 2147483647 h 144"/>
              <a:gd name="T54" fmla="*/ 2147483647 w 139"/>
              <a:gd name="T55" fmla="*/ 2147483647 h 144"/>
              <a:gd name="T56" fmla="*/ 2147483647 w 139"/>
              <a:gd name="T57" fmla="*/ 2147483647 h 144"/>
              <a:gd name="T58" fmla="*/ 2147483647 w 139"/>
              <a:gd name="T59" fmla="*/ 2147483647 h 144"/>
              <a:gd name="T60" fmla="*/ 2147483647 w 139"/>
              <a:gd name="T61" fmla="*/ 2147483647 h 144"/>
              <a:gd name="T62" fmla="*/ 2147483647 w 139"/>
              <a:gd name="T63" fmla="*/ 2147483647 h 144"/>
              <a:gd name="T64" fmla="*/ 2147483647 w 139"/>
              <a:gd name="T65" fmla="*/ 2147483647 h 144"/>
              <a:gd name="T66" fmla="*/ 2147483647 w 139"/>
              <a:gd name="T67" fmla="*/ 2147483647 h 144"/>
              <a:gd name="T68" fmla="*/ 2147483647 w 139"/>
              <a:gd name="T69" fmla="*/ 2147483647 h 144"/>
              <a:gd name="T70" fmla="*/ 2147483647 w 139"/>
              <a:gd name="T71" fmla="*/ 2147483647 h 144"/>
              <a:gd name="T72" fmla="*/ 2147483647 w 139"/>
              <a:gd name="T73" fmla="*/ 2147483647 h 144"/>
              <a:gd name="T74" fmla="*/ 2147483647 w 139"/>
              <a:gd name="T75" fmla="*/ 2147483647 h 144"/>
              <a:gd name="T76" fmla="*/ 2147483647 w 139"/>
              <a:gd name="T77" fmla="*/ 2147483647 h 144"/>
              <a:gd name="T78" fmla="*/ 2147483647 w 139"/>
              <a:gd name="T79" fmla="*/ 2147483647 h 144"/>
              <a:gd name="T80" fmla="*/ 2147483647 w 139"/>
              <a:gd name="T81" fmla="*/ 2147483647 h 144"/>
              <a:gd name="T82" fmla="*/ 2147483647 w 139"/>
              <a:gd name="T83" fmla="*/ 2147483647 h 144"/>
              <a:gd name="T84" fmla="*/ 2147483647 w 139"/>
              <a:gd name="T85" fmla="*/ 2147483647 h 144"/>
              <a:gd name="T86" fmla="*/ 2147483647 w 139"/>
              <a:gd name="T87" fmla="*/ 2147483647 h 144"/>
              <a:gd name="T88" fmla="*/ 2147483647 w 139"/>
              <a:gd name="T89" fmla="*/ 2147483647 h 144"/>
              <a:gd name="T90" fmla="*/ 2147483647 w 139"/>
              <a:gd name="T91" fmla="*/ 2147483647 h 144"/>
              <a:gd name="T92" fmla="*/ 2147483647 w 139"/>
              <a:gd name="T93" fmla="*/ 2147483647 h 144"/>
              <a:gd name="T94" fmla="*/ 2147483647 w 139"/>
              <a:gd name="T95" fmla="*/ 2147483647 h 144"/>
              <a:gd name="T96" fmla="*/ 2147483647 w 139"/>
              <a:gd name="T97" fmla="*/ 2147483647 h 144"/>
              <a:gd name="T98" fmla="*/ 2147483647 w 139"/>
              <a:gd name="T99" fmla="*/ 2147483647 h 144"/>
              <a:gd name="T100" fmla="*/ 2147483647 w 139"/>
              <a:gd name="T101" fmla="*/ 2147483647 h 144"/>
              <a:gd name="T102" fmla="*/ 2147483647 w 139"/>
              <a:gd name="T103" fmla="*/ 2147483647 h 144"/>
              <a:gd name="T104" fmla="*/ 2147483647 w 139"/>
              <a:gd name="T105" fmla="*/ 2147483647 h 144"/>
              <a:gd name="T106" fmla="*/ 2147483647 w 139"/>
              <a:gd name="T107" fmla="*/ 2147483647 h 1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
              <a:gd name="T163" fmla="*/ 0 h 144"/>
              <a:gd name="T164" fmla="*/ 139 w 139"/>
              <a:gd name="T165" fmla="*/ 144 h 1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 h="144">
                <a:moveTo>
                  <a:pt x="107" y="29"/>
                </a:moveTo>
                <a:cubicBezTo>
                  <a:pt x="58" y="2"/>
                  <a:pt x="58" y="2"/>
                  <a:pt x="58" y="2"/>
                </a:cubicBezTo>
                <a:cubicBezTo>
                  <a:pt x="57" y="5"/>
                  <a:pt x="55" y="7"/>
                  <a:pt x="54" y="9"/>
                </a:cubicBezTo>
                <a:cubicBezTo>
                  <a:pt x="52" y="11"/>
                  <a:pt x="48" y="15"/>
                  <a:pt x="45" y="15"/>
                </a:cubicBezTo>
                <a:cubicBezTo>
                  <a:pt x="44" y="15"/>
                  <a:pt x="42" y="14"/>
                  <a:pt x="43" y="15"/>
                </a:cubicBezTo>
                <a:cubicBezTo>
                  <a:pt x="43" y="16"/>
                  <a:pt x="50" y="17"/>
                  <a:pt x="52" y="17"/>
                </a:cubicBezTo>
                <a:cubicBezTo>
                  <a:pt x="54" y="17"/>
                  <a:pt x="53" y="21"/>
                  <a:pt x="50" y="21"/>
                </a:cubicBezTo>
                <a:cubicBezTo>
                  <a:pt x="46" y="21"/>
                  <a:pt x="42" y="18"/>
                  <a:pt x="38" y="18"/>
                </a:cubicBezTo>
                <a:cubicBezTo>
                  <a:pt x="34" y="19"/>
                  <a:pt x="34" y="22"/>
                  <a:pt x="32" y="20"/>
                </a:cubicBezTo>
                <a:cubicBezTo>
                  <a:pt x="29" y="19"/>
                  <a:pt x="26" y="18"/>
                  <a:pt x="27" y="13"/>
                </a:cubicBezTo>
                <a:cubicBezTo>
                  <a:pt x="28" y="8"/>
                  <a:pt x="31" y="4"/>
                  <a:pt x="30" y="1"/>
                </a:cubicBez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cubicBezTo>
                  <a:pt x="0" y="46"/>
                  <a:pt x="0" y="46"/>
                  <a:pt x="0" y="46"/>
                </a:cubicBezTo>
                <a:cubicBezTo>
                  <a:pt x="1" y="49"/>
                  <a:pt x="2" y="52"/>
                  <a:pt x="2" y="54"/>
                </a:cubicBezTo>
                <a:cubicBezTo>
                  <a:pt x="2" y="58"/>
                  <a:pt x="6" y="67"/>
                  <a:pt x="6" y="70"/>
                </a:cubicBezTo>
                <a:cubicBezTo>
                  <a:pt x="6" y="72"/>
                  <a:pt x="9" y="74"/>
                  <a:pt x="10" y="75"/>
                </a:cubicBezTo>
                <a:cubicBezTo>
                  <a:pt x="10" y="77"/>
                  <a:pt x="10" y="83"/>
                  <a:pt x="11" y="85"/>
                </a:cubicBezTo>
                <a:cubicBezTo>
                  <a:pt x="11" y="87"/>
                  <a:pt x="17" y="94"/>
                  <a:pt x="16" y="96"/>
                </a:cubicBezTo>
                <a:cubicBezTo>
                  <a:pt x="18" y="98"/>
                  <a:pt x="20" y="100"/>
                  <a:pt x="22" y="101"/>
                </a:cubicBezTo>
                <a:cubicBezTo>
                  <a:pt x="24" y="102"/>
                  <a:pt x="27" y="104"/>
                  <a:pt x="29" y="106"/>
                </a:cubicBezTo>
                <a:cubicBezTo>
                  <a:pt x="31" y="108"/>
                  <a:pt x="34" y="109"/>
                  <a:pt x="38" y="109"/>
                </a:cubicBezTo>
                <a:cubicBezTo>
                  <a:pt x="42" y="110"/>
                  <a:pt x="38" y="111"/>
                  <a:pt x="43" y="113"/>
                </a:cubicBezTo>
                <a:cubicBezTo>
                  <a:pt x="48" y="115"/>
                  <a:pt x="51" y="114"/>
                  <a:pt x="56" y="115"/>
                </a:cubicBezTo>
                <a:cubicBezTo>
                  <a:pt x="58" y="116"/>
                  <a:pt x="58" y="117"/>
                  <a:pt x="59" y="118"/>
                </a:cubicBezTo>
                <a:cubicBezTo>
                  <a:pt x="60" y="118"/>
                  <a:pt x="60" y="119"/>
                  <a:pt x="61" y="119"/>
                </a:cubicBezTo>
                <a:cubicBezTo>
                  <a:pt x="62" y="121"/>
                  <a:pt x="63" y="129"/>
                  <a:pt x="64" y="132"/>
                </a:cubicBezTo>
                <a:cubicBezTo>
                  <a:pt x="64" y="134"/>
                  <a:pt x="65" y="135"/>
                  <a:pt x="65" y="138"/>
                </a:cubicBezTo>
                <a:cubicBezTo>
                  <a:pt x="66" y="139"/>
                  <a:pt x="66" y="140"/>
                  <a:pt x="66" y="140"/>
                </a:cubicBezTo>
                <a:cubicBezTo>
                  <a:pt x="66" y="140"/>
                  <a:pt x="66" y="140"/>
                  <a:pt x="66" y="140"/>
                </a:cubicBezTo>
                <a:cubicBezTo>
                  <a:pt x="68" y="140"/>
                  <a:pt x="70" y="140"/>
                  <a:pt x="71" y="140"/>
                </a:cubicBezTo>
                <a:cubicBezTo>
                  <a:pt x="73" y="142"/>
                  <a:pt x="76" y="139"/>
                  <a:pt x="80" y="140"/>
                </a:cubicBezTo>
                <a:cubicBezTo>
                  <a:pt x="84" y="141"/>
                  <a:pt x="85" y="144"/>
                  <a:pt x="88" y="143"/>
                </a:cubicBezTo>
                <a:cubicBezTo>
                  <a:pt x="91" y="142"/>
                  <a:pt x="94" y="139"/>
                  <a:pt x="96" y="141"/>
                </a:cubicBezTo>
                <a:cubicBezTo>
                  <a:pt x="98" y="143"/>
                  <a:pt x="104" y="144"/>
                  <a:pt x="107" y="141"/>
                </a:cubicBezTo>
                <a:cubicBezTo>
                  <a:pt x="109" y="137"/>
                  <a:pt x="107" y="136"/>
                  <a:pt x="112" y="136"/>
                </a:cubicBezTo>
                <a:cubicBezTo>
                  <a:pt x="116" y="137"/>
                  <a:pt x="119" y="138"/>
                  <a:pt x="123" y="136"/>
                </a:cubicBezTo>
                <a:cubicBezTo>
                  <a:pt x="126" y="134"/>
                  <a:pt x="133" y="129"/>
                  <a:pt x="139" y="125"/>
                </a:cubicBezTo>
                <a:cubicBezTo>
                  <a:pt x="139" y="125"/>
                  <a:pt x="139" y="125"/>
                  <a:pt x="139" y="125"/>
                </a:cubicBezTo>
                <a:cubicBezTo>
                  <a:pt x="139" y="125"/>
                  <a:pt x="138" y="124"/>
                  <a:pt x="137" y="124"/>
                </a:cubicBezTo>
                <a:cubicBezTo>
                  <a:pt x="133" y="120"/>
                  <a:pt x="131" y="118"/>
                  <a:pt x="130" y="113"/>
                </a:cubicBezTo>
                <a:cubicBezTo>
                  <a:pt x="129" y="109"/>
                  <a:pt x="127" y="107"/>
                  <a:pt x="127" y="102"/>
                </a:cubicBezTo>
                <a:cubicBezTo>
                  <a:pt x="127" y="98"/>
                  <a:pt x="126" y="91"/>
                  <a:pt x="126" y="90"/>
                </a:cubicBezTo>
                <a:cubicBezTo>
                  <a:pt x="125" y="89"/>
                  <a:pt x="125" y="87"/>
                  <a:pt x="126" y="85"/>
                </a:cubicBezTo>
                <a:cubicBezTo>
                  <a:pt x="128" y="83"/>
                  <a:pt x="130" y="83"/>
                  <a:pt x="127" y="80"/>
                </a:cubicBezTo>
                <a:cubicBezTo>
                  <a:pt x="124" y="76"/>
                  <a:pt x="118" y="74"/>
                  <a:pt x="119" y="66"/>
                </a:cubicBezTo>
                <a:cubicBezTo>
                  <a:pt x="120" y="60"/>
                  <a:pt x="122" y="55"/>
                  <a:pt x="125" y="50"/>
                </a:cubicBezTo>
                <a:cubicBezTo>
                  <a:pt x="107" y="37"/>
                  <a:pt x="107" y="37"/>
                  <a:pt x="107" y="37"/>
                </a:cubicBezTo>
                <a:lnTo>
                  <a:pt x="107"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0" name="Freeform 848"/>
          <p:cNvSpPr>
            <a:spLocks/>
          </p:cNvSpPr>
          <p:nvPr/>
        </p:nvSpPr>
        <p:spPr bwMode="auto">
          <a:xfrm>
            <a:off x="498231" y="3942680"/>
            <a:ext cx="95250" cy="150969"/>
          </a:xfrm>
          <a:custGeom>
            <a:avLst/>
            <a:gdLst>
              <a:gd name="T0" fmla="*/ 2147483647 w 70"/>
              <a:gd name="T1" fmla="*/ 2147483647 h 82"/>
              <a:gd name="T2" fmla="*/ 2147483647 w 70"/>
              <a:gd name="T3" fmla="*/ 2147483647 h 82"/>
              <a:gd name="T4" fmla="*/ 2147483647 w 70"/>
              <a:gd name="T5" fmla="*/ 2147483647 h 82"/>
              <a:gd name="T6" fmla="*/ 2147483647 w 70"/>
              <a:gd name="T7" fmla="*/ 2147483647 h 82"/>
              <a:gd name="T8" fmla="*/ 2147483647 w 70"/>
              <a:gd name="T9" fmla="*/ 2147483647 h 82"/>
              <a:gd name="T10" fmla="*/ 2147483647 w 70"/>
              <a:gd name="T11" fmla="*/ 2147483647 h 82"/>
              <a:gd name="T12" fmla="*/ 2147483647 w 70"/>
              <a:gd name="T13" fmla="*/ 2147483647 h 82"/>
              <a:gd name="T14" fmla="*/ 2147483647 w 70"/>
              <a:gd name="T15" fmla="*/ 2147483647 h 82"/>
              <a:gd name="T16" fmla="*/ 2147483647 w 70"/>
              <a:gd name="T17" fmla="*/ 2147483647 h 82"/>
              <a:gd name="T18" fmla="*/ 2147483647 w 70"/>
              <a:gd name="T19" fmla="*/ 2147483647 h 82"/>
              <a:gd name="T20" fmla="*/ 2147483647 w 70"/>
              <a:gd name="T21" fmla="*/ 2147483647 h 82"/>
              <a:gd name="T22" fmla="*/ 2147483647 w 70"/>
              <a:gd name="T23" fmla="*/ 2147483647 h 82"/>
              <a:gd name="T24" fmla="*/ 2147483647 w 70"/>
              <a:gd name="T25" fmla="*/ 2147483647 h 82"/>
              <a:gd name="T26" fmla="*/ 2147483647 w 70"/>
              <a:gd name="T27" fmla="*/ 2147483647 h 82"/>
              <a:gd name="T28" fmla="*/ 2147483647 w 70"/>
              <a:gd name="T29" fmla="*/ 0 h 82"/>
              <a:gd name="T30" fmla="*/ 2147483647 w 70"/>
              <a:gd name="T31" fmla="*/ 2147483647 h 82"/>
              <a:gd name="T32" fmla="*/ 2147483647 w 70"/>
              <a:gd name="T33" fmla="*/ 2147483647 h 82"/>
              <a:gd name="T34" fmla="*/ 2147483647 w 70"/>
              <a:gd name="T35" fmla="*/ 2147483647 h 82"/>
              <a:gd name="T36" fmla="*/ 2147483647 w 70"/>
              <a:gd name="T37" fmla="*/ 2147483647 h 82"/>
              <a:gd name="T38" fmla="*/ 2147483647 w 70"/>
              <a:gd name="T39" fmla="*/ 2147483647 h 82"/>
              <a:gd name="T40" fmla="*/ 2147483647 w 70"/>
              <a:gd name="T41" fmla="*/ 2147483647 h 82"/>
              <a:gd name="T42" fmla="*/ 2147483647 w 70"/>
              <a:gd name="T43" fmla="*/ 2147483647 h 82"/>
              <a:gd name="T44" fmla="*/ 2147483647 w 70"/>
              <a:gd name="T45" fmla="*/ 2147483647 h 82"/>
              <a:gd name="T46" fmla="*/ 2147483647 w 70"/>
              <a:gd name="T47" fmla="*/ 2147483647 h 82"/>
              <a:gd name="T48" fmla="*/ 2147483647 w 70"/>
              <a:gd name="T49" fmla="*/ 2147483647 h 82"/>
              <a:gd name="T50" fmla="*/ 2147483647 w 70"/>
              <a:gd name="T51" fmla="*/ 2147483647 h 82"/>
              <a:gd name="T52" fmla="*/ 2147483647 w 70"/>
              <a:gd name="T53" fmla="*/ 2147483647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82"/>
              <a:gd name="T83" fmla="*/ 70 w 70"/>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82">
                <a:moveTo>
                  <a:pt x="38" y="78"/>
                </a:moveTo>
                <a:cubicBezTo>
                  <a:pt x="39" y="76"/>
                  <a:pt x="36" y="67"/>
                  <a:pt x="36" y="65"/>
                </a:cubicBezTo>
                <a:cubicBezTo>
                  <a:pt x="36" y="62"/>
                  <a:pt x="41" y="64"/>
                  <a:pt x="44" y="64"/>
                </a:cubicBezTo>
                <a:cubicBezTo>
                  <a:pt x="47" y="64"/>
                  <a:pt x="46" y="58"/>
                  <a:pt x="49" y="57"/>
                </a:cubicBezTo>
                <a:cubicBezTo>
                  <a:pt x="52" y="56"/>
                  <a:pt x="55" y="64"/>
                  <a:pt x="56" y="64"/>
                </a:cubicBezTo>
                <a:cubicBezTo>
                  <a:pt x="57" y="64"/>
                  <a:pt x="59" y="61"/>
                  <a:pt x="61" y="61"/>
                </a:cubicBezTo>
                <a:cubicBezTo>
                  <a:pt x="63" y="61"/>
                  <a:pt x="66" y="65"/>
                  <a:pt x="67" y="64"/>
                </a:cubicBezTo>
                <a:cubicBezTo>
                  <a:pt x="69" y="64"/>
                  <a:pt x="70" y="46"/>
                  <a:pt x="70" y="41"/>
                </a:cubicBezTo>
                <a:cubicBezTo>
                  <a:pt x="70" y="37"/>
                  <a:pt x="65" y="34"/>
                  <a:pt x="65" y="31"/>
                </a:cubicBezTo>
                <a:cubicBezTo>
                  <a:pt x="64" y="28"/>
                  <a:pt x="67" y="23"/>
                  <a:pt x="69" y="21"/>
                </a:cubicBezTo>
                <a:cubicBezTo>
                  <a:pt x="70" y="18"/>
                  <a:pt x="67" y="13"/>
                  <a:pt x="64" y="13"/>
                </a:cubicBezTo>
                <a:cubicBezTo>
                  <a:pt x="61" y="13"/>
                  <a:pt x="60" y="15"/>
                  <a:pt x="57" y="15"/>
                </a:cubicBezTo>
                <a:cubicBezTo>
                  <a:pt x="55" y="15"/>
                  <a:pt x="55" y="7"/>
                  <a:pt x="55" y="1"/>
                </a:cubicBezTo>
                <a:cubicBezTo>
                  <a:pt x="55" y="1"/>
                  <a:pt x="55" y="1"/>
                  <a:pt x="55" y="1"/>
                </a:cubicBezTo>
                <a:cubicBezTo>
                  <a:pt x="51" y="0"/>
                  <a:pt x="47" y="0"/>
                  <a:pt x="44" y="0"/>
                </a:cubicBezTo>
                <a:cubicBezTo>
                  <a:pt x="41" y="0"/>
                  <a:pt x="37" y="0"/>
                  <a:pt x="32" y="1"/>
                </a:cubicBezTo>
                <a:cubicBezTo>
                  <a:pt x="32" y="19"/>
                  <a:pt x="32" y="19"/>
                  <a:pt x="32" y="19"/>
                </a:cubicBezTo>
                <a:cubicBezTo>
                  <a:pt x="10" y="19"/>
                  <a:pt x="10" y="19"/>
                  <a:pt x="10" y="19"/>
                </a:cubicBezTo>
                <a:cubicBezTo>
                  <a:pt x="10" y="20"/>
                  <a:pt x="7" y="21"/>
                  <a:pt x="6" y="23"/>
                </a:cubicBezTo>
                <a:cubicBezTo>
                  <a:pt x="6" y="24"/>
                  <a:pt x="7" y="25"/>
                  <a:pt x="8" y="26"/>
                </a:cubicBezTo>
                <a:cubicBezTo>
                  <a:pt x="9" y="27"/>
                  <a:pt x="9" y="28"/>
                  <a:pt x="8" y="29"/>
                </a:cubicBezTo>
                <a:cubicBezTo>
                  <a:pt x="6" y="29"/>
                  <a:pt x="7" y="34"/>
                  <a:pt x="6" y="35"/>
                </a:cubicBezTo>
                <a:cubicBezTo>
                  <a:pt x="4" y="37"/>
                  <a:pt x="2" y="40"/>
                  <a:pt x="1" y="41"/>
                </a:cubicBezTo>
                <a:cubicBezTo>
                  <a:pt x="0" y="43"/>
                  <a:pt x="2" y="48"/>
                  <a:pt x="5" y="52"/>
                </a:cubicBezTo>
                <a:cubicBezTo>
                  <a:pt x="8" y="57"/>
                  <a:pt x="20" y="71"/>
                  <a:pt x="22" y="75"/>
                </a:cubicBezTo>
                <a:cubicBezTo>
                  <a:pt x="23" y="76"/>
                  <a:pt x="26" y="79"/>
                  <a:pt x="29" y="82"/>
                </a:cubicBezTo>
                <a:cubicBezTo>
                  <a:pt x="34" y="79"/>
                  <a:pt x="37" y="79"/>
                  <a:pt x="38"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1" name="Freeform 849"/>
          <p:cNvSpPr>
            <a:spLocks/>
          </p:cNvSpPr>
          <p:nvPr/>
        </p:nvSpPr>
        <p:spPr bwMode="auto">
          <a:xfrm>
            <a:off x="504093" y="3944145"/>
            <a:ext cx="38100" cy="35177"/>
          </a:xfrm>
          <a:custGeom>
            <a:avLst/>
            <a:gdLst>
              <a:gd name="T0" fmla="*/ 2147483647 w 28"/>
              <a:gd name="T1" fmla="*/ 2147483647 h 18"/>
              <a:gd name="T2" fmla="*/ 2147483647 w 28"/>
              <a:gd name="T3" fmla="*/ 0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8"/>
              <a:gd name="T29" fmla="*/ 28 w 28"/>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8">
                <a:moveTo>
                  <a:pt x="28" y="18"/>
                </a:moveTo>
                <a:cubicBezTo>
                  <a:pt x="28" y="0"/>
                  <a:pt x="28" y="0"/>
                  <a:pt x="28" y="0"/>
                </a:cubicBezTo>
                <a:cubicBezTo>
                  <a:pt x="22" y="0"/>
                  <a:pt x="14" y="1"/>
                  <a:pt x="9" y="1"/>
                </a:cubicBezTo>
                <a:cubicBezTo>
                  <a:pt x="9" y="3"/>
                  <a:pt x="10" y="4"/>
                  <a:pt x="8" y="5"/>
                </a:cubicBezTo>
                <a:cubicBezTo>
                  <a:pt x="6" y="8"/>
                  <a:pt x="0" y="12"/>
                  <a:pt x="2" y="13"/>
                </a:cubicBezTo>
                <a:cubicBezTo>
                  <a:pt x="4" y="14"/>
                  <a:pt x="6" y="16"/>
                  <a:pt x="6" y="17"/>
                </a:cubicBezTo>
                <a:cubicBezTo>
                  <a:pt x="6" y="17"/>
                  <a:pt x="6" y="17"/>
                  <a:pt x="6" y="18"/>
                </a:cubicBezTo>
                <a:cubicBezTo>
                  <a:pt x="6" y="18"/>
                  <a:pt x="6" y="18"/>
                  <a:pt x="6" y="18"/>
                </a:cubicBezTo>
                <a:lnTo>
                  <a:pt x="2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2" name="Freeform 850"/>
          <p:cNvSpPr>
            <a:spLocks/>
          </p:cNvSpPr>
          <p:nvPr/>
        </p:nvSpPr>
        <p:spPr bwMode="auto">
          <a:xfrm>
            <a:off x="492370" y="3678852"/>
            <a:ext cx="130419" cy="274089"/>
          </a:xfrm>
          <a:custGeom>
            <a:avLst/>
            <a:gdLst>
              <a:gd name="T0" fmla="*/ 2147483647 w 95"/>
              <a:gd name="T1" fmla="*/ 2147483647 h 149"/>
              <a:gd name="T2" fmla="*/ 2147483647 w 95"/>
              <a:gd name="T3" fmla="*/ 2147483647 h 149"/>
              <a:gd name="T4" fmla="*/ 2147483647 w 95"/>
              <a:gd name="T5" fmla="*/ 2147483647 h 149"/>
              <a:gd name="T6" fmla="*/ 2147483647 w 95"/>
              <a:gd name="T7" fmla="*/ 2147483647 h 149"/>
              <a:gd name="T8" fmla="*/ 2147483647 w 95"/>
              <a:gd name="T9" fmla="*/ 2147483647 h 149"/>
              <a:gd name="T10" fmla="*/ 2147483647 w 95"/>
              <a:gd name="T11" fmla="*/ 2147483647 h 149"/>
              <a:gd name="T12" fmla="*/ 2147483647 w 95"/>
              <a:gd name="T13" fmla="*/ 2147483647 h 149"/>
              <a:gd name="T14" fmla="*/ 2147483647 w 95"/>
              <a:gd name="T15" fmla="*/ 2147483647 h 149"/>
              <a:gd name="T16" fmla="*/ 2147483647 w 95"/>
              <a:gd name="T17" fmla="*/ 2147483647 h 149"/>
              <a:gd name="T18" fmla="*/ 2147483647 w 95"/>
              <a:gd name="T19" fmla="*/ 2147483647 h 149"/>
              <a:gd name="T20" fmla="*/ 2147483647 w 95"/>
              <a:gd name="T21" fmla="*/ 2147483647 h 149"/>
              <a:gd name="T22" fmla="*/ 2147483647 w 95"/>
              <a:gd name="T23" fmla="*/ 2147483647 h 149"/>
              <a:gd name="T24" fmla="*/ 2147483647 w 95"/>
              <a:gd name="T25" fmla="*/ 2147483647 h 149"/>
              <a:gd name="T26" fmla="*/ 2147483647 w 95"/>
              <a:gd name="T27" fmla="*/ 2147483647 h 149"/>
              <a:gd name="T28" fmla="*/ 2147483647 w 95"/>
              <a:gd name="T29" fmla="*/ 2147483647 h 149"/>
              <a:gd name="T30" fmla="*/ 2147483647 w 95"/>
              <a:gd name="T31" fmla="*/ 2147483647 h 149"/>
              <a:gd name="T32" fmla="*/ 2147483647 w 95"/>
              <a:gd name="T33" fmla="*/ 2147483647 h 149"/>
              <a:gd name="T34" fmla="*/ 2147483647 w 95"/>
              <a:gd name="T35" fmla="*/ 2147483647 h 149"/>
              <a:gd name="T36" fmla="*/ 2147483647 w 95"/>
              <a:gd name="T37" fmla="*/ 2147483647 h 149"/>
              <a:gd name="T38" fmla="*/ 2147483647 w 95"/>
              <a:gd name="T39" fmla="*/ 2147483647 h 149"/>
              <a:gd name="T40" fmla="*/ 2147483647 w 95"/>
              <a:gd name="T41" fmla="*/ 2147483647 h 149"/>
              <a:gd name="T42" fmla="*/ 2147483647 w 95"/>
              <a:gd name="T43" fmla="*/ 2147483647 h 149"/>
              <a:gd name="T44" fmla="*/ 2147483647 w 95"/>
              <a:gd name="T45" fmla="*/ 2147483647 h 149"/>
              <a:gd name="T46" fmla="*/ 2147483647 w 95"/>
              <a:gd name="T47" fmla="*/ 2147483647 h 149"/>
              <a:gd name="T48" fmla="*/ 2147483647 w 95"/>
              <a:gd name="T49" fmla="*/ 2147483647 h 149"/>
              <a:gd name="T50" fmla="*/ 2147483647 w 95"/>
              <a:gd name="T51" fmla="*/ 2147483647 h 149"/>
              <a:gd name="T52" fmla="*/ 2147483647 w 95"/>
              <a:gd name="T53" fmla="*/ 2147483647 h 149"/>
              <a:gd name="T54" fmla="*/ 2147483647 w 95"/>
              <a:gd name="T55" fmla="*/ 2147483647 h 149"/>
              <a:gd name="T56" fmla="*/ 2147483647 w 95"/>
              <a:gd name="T57" fmla="*/ 2147483647 h 149"/>
              <a:gd name="T58" fmla="*/ 2147483647 w 95"/>
              <a:gd name="T59" fmla="*/ 2147483647 h 149"/>
              <a:gd name="T60" fmla="*/ 0 w 95"/>
              <a:gd name="T61" fmla="*/ 2147483647 h 149"/>
              <a:gd name="T62" fmla="*/ 0 w 95"/>
              <a:gd name="T63" fmla="*/ 2147483647 h 149"/>
              <a:gd name="T64" fmla="*/ 2147483647 w 95"/>
              <a:gd name="T65" fmla="*/ 2147483647 h 149"/>
              <a:gd name="T66" fmla="*/ 2147483647 w 95"/>
              <a:gd name="T67" fmla="*/ 2147483647 h 149"/>
              <a:gd name="T68" fmla="*/ 2147483647 w 95"/>
              <a:gd name="T69" fmla="*/ 2147483647 h 149"/>
              <a:gd name="T70" fmla="*/ 2147483647 w 95"/>
              <a:gd name="T71" fmla="*/ 2147483647 h 149"/>
              <a:gd name="T72" fmla="*/ 2147483647 w 95"/>
              <a:gd name="T73" fmla="*/ 2147483647 h 149"/>
              <a:gd name="T74" fmla="*/ 2147483647 w 95"/>
              <a:gd name="T75" fmla="*/ 2147483647 h 149"/>
              <a:gd name="T76" fmla="*/ 2147483647 w 95"/>
              <a:gd name="T77" fmla="*/ 2147483647 h 149"/>
              <a:gd name="T78" fmla="*/ 2147483647 w 95"/>
              <a:gd name="T79" fmla="*/ 2147483647 h 1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5"/>
              <a:gd name="T121" fmla="*/ 0 h 149"/>
              <a:gd name="T122" fmla="*/ 95 w 95"/>
              <a:gd name="T123" fmla="*/ 149 h 1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5" h="149">
                <a:moveTo>
                  <a:pt x="75" y="146"/>
                </a:moveTo>
                <a:cubicBezTo>
                  <a:pt x="80" y="146"/>
                  <a:pt x="88" y="149"/>
                  <a:pt x="90" y="149"/>
                </a:cubicBezTo>
                <a:cubicBezTo>
                  <a:pt x="92" y="149"/>
                  <a:pt x="93" y="147"/>
                  <a:pt x="94" y="146"/>
                </a:cubicBezTo>
                <a:cubicBezTo>
                  <a:pt x="94" y="144"/>
                  <a:pt x="95" y="142"/>
                  <a:pt x="95" y="140"/>
                </a:cubicBezTo>
                <a:cubicBezTo>
                  <a:pt x="95" y="137"/>
                  <a:pt x="90" y="131"/>
                  <a:pt x="87" y="129"/>
                </a:cubicBezTo>
                <a:cubicBezTo>
                  <a:pt x="85" y="127"/>
                  <a:pt x="84" y="126"/>
                  <a:pt x="83" y="124"/>
                </a:cubicBezTo>
                <a:cubicBezTo>
                  <a:pt x="83" y="121"/>
                  <a:pt x="83" y="118"/>
                  <a:pt x="80" y="116"/>
                </a:cubicBezTo>
                <a:cubicBezTo>
                  <a:pt x="78" y="113"/>
                  <a:pt x="75" y="106"/>
                  <a:pt x="75" y="103"/>
                </a:cubicBezTo>
                <a:cubicBezTo>
                  <a:pt x="75" y="101"/>
                  <a:pt x="75" y="99"/>
                  <a:pt x="76" y="95"/>
                </a:cubicBezTo>
                <a:cubicBezTo>
                  <a:pt x="77" y="91"/>
                  <a:pt x="81" y="90"/>
                  <a:pt x="82" y="86"/>
                </a:cubicBezTo>
                <a:cubicBezTo>
                  <a:pt x="83" y="82"/>
                  <a:pt x="88" y="75"/>
                  <a:pt x="88" y="75"/>
                </a:cubicBezTo>
                <a:cubicBezTo>
                  <a:pt x="88" y="75"/>
                  <a:pt x="84" y="62"/>
                  <a:pt x="83" y="60"/>
                </a:cubicBezTo>
                <a:cubicBezTo>
                  <a:pt x="82" y="57"/>
                  <a:pt x="72" y="51"/>
                  <a:pt x="70" y="48"/>
                </a:cubicBezTo>
                <a:cubicBezTo>
                  <a:pt x="69" y="45"/>
                  <a:pt x="72" y="43"/>
                  <a:pt x="75" y="43"/>
                </a:cubicBezTo>
                <a:cubicBezTo>
                  <a:pt x="77" y="43"/>
                  <a:pt x="87" y="43"/>
                  <a:pt x="87" y="43"/>
                </a:cubicBezTo>
                <a:cubicBezTo>
                  <a:pt x="87" y="43"/>
                  <a:pt x="84" y="37"/>
                  <a:pt x="83" y="34"/>
                </a:cubicBezTo>
                <a:cubicBezTo>
                  <a:pt x="81" y="31"/>
                  <a:pt x="82" y="24"/>
                  <a:pt x="82" y="21"/>
                </a:cubicBezTo>
                <a:cubicBezTo>
                  <a:pt x="82" y="18"/>
                  <a:pt x="82" y="11"/>
                  <a:pt x="80" y="8"/>
                </a:cubicBezTo>
                <a:cubicBezTo>
                  <a:pt x="79" y="6"/>
                  <a:pt x="68" y="0"/>
                  <a:pt x="68" y="1"/>
                </a:cubicBezTo>
                <a:cubicBezTo>
                  <a:pt x="68" y="6"/>
                  <a:pt x="73" y="8"/>
                  <a:pt x="73" y="11"/>
                </a:cubicBezTo>
                <a:cubicBezTo>
                  <a:pt x="73" y="13"/>
                  <a:pt x="76" y="11"/>
                  <a:pt x="76" y="17"/>
                </a:cubicBezTo>
                <a:cubicBezTo>
                  <a:pt x="76" y="22"/>
                  <a:pt x="74" y="26"/>
                  <a:pt x="70" y="26"/>
                </a:cubicBezTo>
                <a:cubicBezTo>
                  <a:pt x="65" y="26"/>
                  <a:pt x="60" y="45"/>
                  <a:pt x="58" y="49"/>
                </a:cubicBezTo>
                <a:cubicBezTo>
                  <a:pt x="55" y="52"/>
                  <a:pt x="57" y="58"/>
                  <a:pt x="54" y="60"/>
                </a:cubicBezTo>
                <a:cubicBezTo>
                  <a:pt x="52" y="62"/>
                  <a:pt x="49" y="59"/>
                  <a:pt x="48" y="65"/>
                </a:cubicBezTo>
                <a:cubicBezTo>
                  <a:pt x="47" y="71"/>
                  <a:pt x="40" y="86"/>
                  <a:pt x="37" y="88"/>
                </a:cubicBezTo>
                <a:cubicBezTo>
                  <a:pt x="35" y="90"/>
                  <a:pt x="33" y="91"/>
                  <a:pt x="30" y="87"/>
                </a:cubicBezTo>
                <a:cubicBezTo>
                  <a:pt x="27" y="84"/>
                  <a:pt x="28" y="83"/>
                  <a:pt x="25" y="84"/>
                </a:cubicBezTo>
                <a:cubicBezTo>
                  <a:pt x="23" y="84"/>
                  <a:pt x="16" y="85"/>
                  <a:pt x="13" y="88"/>
                </a:cubicBezTo>
                <a:cubicBezTo>
                  <a:pt x="11" y="91"/>
                  <a:pt x="5" y="96"/>
                  <a:pt x="5" y="99"/>
                </a:cubicBezTo>
                <a:cubicBezTo>
                  <a:pt x="4" y="102"/>
                  <a:pt x="2" y="108"/>
                  <a:pt x="0" y="111"/>
                </a:cubicBezTo>
                <a:cubicBezTo>
                  <a:pt x="0" y="111"/>
                  <a:pt x="0" y="111"/>
                  <a:pt x="0" y="111"/>
                </a:cubicBezTo>
                <a:cubicBezTo>
                  <a:pt x="1" y="113"/>
                  <a:pt x="2" y="114"/>
                  <a:pt x="3" y="115"/>
                </a:cubicBezTo>
                <a:cubicBezTo>
                  <a:pt x="4" y="115"/>
                  <a:pt x="8" y="119"/>
                  <a:pt x="8" y="120"/>
                </a:cubicBezTo>
                <a:cubicBezTo>
                  <a:pt x="9" y="121"/>
                  <a:pt x="10" y="117"/>
                  <a:pt x="12" y="119"/>
                </a:cubicBezTo>
                <a:cubicBezTo>
                  <a:pt x="14" y="121"/>
                  <a:pt x="13" y="123"/>
                  <a:pt x="16" y="126"/>
                </a:cubicBezTo>
                <a:cubicBezTo>
                  <a:pt x="18" y="129"/>
                  <a:pt x="18" y="137"/>
                  <a:pt x="17" y="141"/>
                </a:cubicBezTo>
                <a:cubicBezTo>
                  <a:pt x="17" y="143"/>
                  <a:pt x="17" y="144"/>
                  <a:pt x="17" y="145"/>
                </a:cubicBezTo>
                <a:cubicBezTo>
                  <a:pt x="26" y="145"/>
                  <a:pt x="42" y="143"/>
                  <a:pt x="48" y="143"/>
                </a:cubicBezTo>
                <a:cubicBezTo>
                  <a:pt x="55" y="143"/>
                  <a:pt x="71" y="146"/>
                  <a:pt x="75" y="1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3" name="Freeform 851"/>
          <p:cNvSpPr>
            <a:spLocks/>
          </p:cNvSpPr>
          <p:nvPr/>
        </p:nvSpPr>
        <p:spPr bwMode="auto">
          <a:xfrm>
            <a:off x="351693" y="3694975"/>
            <a:ext cx="52754" cy="153899"/>
          </a:xfrm>
          <a:custGeom>
            <a:avLst/>
            <a:gdLst>
              <a:gd name="T0" fmla="*/ 2147483647 w 39"/>
              <a:gd name="T1" fmla="*/ 2147483647 h 84"/>
              <a:gd name="T2" fmla="*/ 2147483647 w 39"/>
              <a:gd name="T3" fmla="*/ 2147483647 h 84"/>
              <a:gd name="T4" fmla="*/ 2147483647 w 39"/>
              <a:gd name="T5" fmla="*/ 2147483647 h 84"/>
              <a:gd name="T6" fmla="*/ 2147483647 w 39"/>
              <a:gd name="T7" fmla="*/ 2147483647 h 84"/>
              <a:gd name="T8" fmla="*/ 2147483647 w 39"/>
              <a:gd name="T9" fmla="*/ 2147483647 h 84"/>
              <a:gd name="T10" fmla="*/ 2147483647 w 39"/>
              <a:gd name="T11" fmla="*/ 2147483647 h 84"/>
              <a:gd name="T12" fmla="*/ 2147483647 w 39"/>
              <a:gd name="T13" fmla="*/ 2147483647 h 84"/>
              <a:gd name="T14" fmla="*/ 2147483647 w 39"/>
              <a:gd name="T15" fmla="*/ 2147483647 h 84"/>
              <a:gd name="T16" fmla="*/ 2147483647 w 39"/>
              <a:gd name="T17" fmla="*/ 2147483647 h 84"/>
              <a:gd name="T18" fmla="*/ 2147483647 w 39"/>
              <a:gd name="T19" fmla="*/ 2147483647 h 84"/>
              <a:gd name="T20" fmla="*/ 2147483647 w 39"/>
              <a:gd name="T21" fmla="*/ 2147483647 h 84"/>
              <a:gd name="T22" fmla="*/ 2147483647 w 39"/>
              <a:gd name="T23" fmla="*/ 2147483647 h 84"/>
              <a:gd name="T24" fmla="*/ 2147483647 w 39"/>
              <a:gd name="T25" fmla="*/ 2147483647 h 84"/>
              <a:gd name="T26" fmla="*/ 2147483647 w 39"/>
              <a:gd name="T27" fmla="*/ 2147483647 h 84"/>
              <a:gd name="T28" fmla="*/ 2147483647 w 39"/>
              <a:gd name="T29" fmla="*/ 2147483647 h 84"/>
              <a:gd name="T30" fmla="*/ 2147483647 w 39"/>
              <a:gd name="T31" fmla="*/ 2147483647 h 84"/>
              <a:gd name="T32" fmla="*/ 2147483647 w 39"/>
              <a:gd name="T33" fmla="*/ 2147483647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84"/>
              <a:gd name="T53" fmla="*/ 39 w 39"/>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84">
                <a:moveTo>
                  <a:pt x="27" y="2"/>
                </a:moveTo>
                <a:cubicBezTo>
                  <a:pt x="25" y="3"/>
                  <a:pt x="24" y="5"/>
                  <a:pt x="23" y="7"/>
                </a:cubicBezTo>
                <a:cubicBezTo>
                  <a:pt x="23" y="7"/>
                  <a:pt x="24" y="7"/>
                  <a:pt x="24" y="8"/>
                </a:cubicBezTo>
                <a:cubicBezTo>
                  <a:pt x="24" y="10"/>
                  <a:pt x="21" y="15"/>
                  <a:pt x="16" y="15"/>
                </a:cubicBezTo>
                <a:cubicBezTo>
                  <a:pt x="11" y="15"/>
                  <a:pt x="10" y="13"/>
                  <a:pt x="7" y="16"/>
                </a:cubicBezTo>
                <a:cubicBezTo>
                  <a:pt x="6" y="18"/>
                  <a:pt x="3" y="20"/>
                  <a:pt x="2" y="21"/>
                </a:cubicBezTo>
                <a:cubicBezTo>
                  <a:pt x="1" y="22"/>
                  <a:pt x="0" y="24"/>
                  <a:pt x="1" y="25"/>
                </a:cubicBezTo>
                <a:cubicBezTo>
                  <a:pt x="2" y="30"/>
                  <a:pt x="7" y="36"/>
                  <a:pt x="9" y="38"/>
                </a:cubicBezTo>
                <a:cubicBezTo>
                  <a:pt x="10" y="39"/>
                  <a:pt x="11" y="42"/>
                  <a:pt x="11" y="50"/>
                </a:cubicBezTo>
                <a:cubicBezTo>
                  <a:pt x="12" y="57"/>
                  <a:pt x="11" y="76"/>
                  <a:pt x="13" y="84"/>
                </a:cubicBezTo>
                <a:cubicBezTo>
                  <a:pt x="13" y="84"/>
                  <a:pt x="13" y="84"/>
                  <a:pt x="13" y="84"/>
                </a:cubicBezTo>
                <a:cubicBezTo>
                  <a:pt x="17" y="83"/>
                  <a:pt x="20" y="83"/>
                  <a:pt x="22" y="82"/>
                </a:cubicBezTo>
                <a:cubicBezTo>
                  <a:pt x="25" y="82"/>
                  <a:pt x="27" y="81"/>
                  <a:pt x="29" y="81"/>
                </a:cubicBezTo>
                <a:cubicBezTo>
                  <a:pt x="29" y="74"/>
                  <a:pt x="27" y="52"/>
                  <a:pt x="27" y="47"/>
                </a:cubicBezTo>
                <a:cubicBezTo>
                  <a:pt x="27" y="42"/>
                  <a:pt x="33" y="35"/>
                  <a:pt x="36" y="29"/>
                </a:cubicBezTo>
                <a:cubicBezTo>
                  <a:pt x="38" y="26"/>
                  <a:pt x="39" y="20"/>
                  <a:pt x="39" y="16"/>
                </a:cubicBezTo>
                <a:cubicBezTo>
                  <a:pt x="34" y="9"/>
                  <a:pt x="28" y="0"/>
                  <a:pt x="2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4" name="Freeform 852"/>
          <p:cNvSpPr>
            <a:spLocks/>
          </p:cNvSpPr>
          <p:nvPr/>
        </p:nvSpPr>
        <p:spPr bwMode="auto">
          <a:xfrm>
            <a:off x="388328" y="3661263"/>
            <a:ext cx="209550" cy="237446"/>
          </a:xfrm>
          <a:custGeom>
            <a:avLst/>
            <a:gdLst>
              <a:gd name="T0" fmla="*/ 2147483647 w 152"/>
              <a:gd name="T1" fmla="*/ 2147483647 h 129"/>
              <a:gd name="T2" fmla="*/ 2147483647 w 152"/>
              <a:gd name="T3" fmla="*/ 2147483647 h 129"/>
              <a:gd name="T4" fmla="*/ 2147483647 w 152"/>
              <a:gd name="T5" fmla="*/ 2147483647 h 129"/>
              <a:gd name="T6" fmla="*/ 2147483647 w 152"/>
              <a:gd name="T7" fmla="*/ 2147483647 h 129"/>
              <a:gd name="T8" fmla="*/ 2147483647 w 152"/>
              <a:gd name="T9" fmla="*/ 2147483647 h 129"/>
              <a:gd name="T10" fmla="*/ 2147483647 w 152"/>
              <a:gd name="T11" fmla="*/ 2147483647 h 129"/>
              <a:gd name="T12" fmla="*/ 2147483647 w 152"/>
              <a:gd name="T13" fmla="*/ 2147483647 h 129"/>
              <a:gd name="T14" fmla="*/ 2147483647 w 152"/>
              <a:gd name="T15" fmla="*/ 2147483647 h 129"/>
              <a:gd name="T16" fmla="*/ 2147483647 w 152"/>
              <a:gd name="T17" fmla="*/ 2147483647 h 129"/>
              <a:gd name="T18" fmla="*/ 2147483647 w 152"/>
              <a:gd name="T19" fmla="*/ 2147483647 h 129"/>
              <a:gd name="T20" fmla="*/ 2147483647 w 152"/>
              <a:gd name="T21" fmla="*/ 2147483647 h 129"/>
              <a:gd name="T22" fmla="*/ 2147483647 w 152"/>
              <a:gd name="T23" fmla="*/ 2147483647 h 129"/>
              <a:gd name="T24" fmla="*/ 2147483647 w 152"/>
              <a:gd name="T25" fmla="*/ 2147483647 h 129"/>
              <a:gd name="T26" fmla="*/ 2147483647 w 152"/>
              <a:gd name="T27" fmla="*/ 2147483647 h 129"/>
              <a:gd name="T28" fmla="*/ 2147483647 w 152"/>
              <a:gd name="T29" fmla="*/ 2147483647 h 129"/>
              <a:gd name="T30" fmla="*/ 2147483647 w 152"/>
              <a:gd name="T31" fmla="*/ 2147483647 h 129"/>
              <a:gd name="T32" fmla="*/ 2147483647 w 152"/>
              <a:gd name="T33" fmla="*/ 2147483647 h 129"/>
              <a:gd name="T34" fmla="*/ 2147483647 w 152"/>
              <a:gd name="T35" fmla="*/ 2147483647 h 129"/>
              <a:gd name="T36" fmla="*/ 2147483647 w 152"/>
              <a:gd name="T37" fmla="*/ 2147483647 h 129"/>
              <a:gd name="T38" fmla="*/ 2147483647 w 152"/>
              <a:gd name="T39" fmla="*/ 2147483647 h 129"/>
              <a:gd name="T40" fmla="*/ 2147483647 w 152"/>
              <a:gd name="T41" fmla="*/ 0 h 129"/>
              <a:gd name="T42" fmla="*/ 2147483647 w 152"/>
              <a:gd name="T43" fmla="*/ 2147483647 h 129"/>
              <a:gd name="T44" fmla="*/ 2147483647 w 152"/>
              <a:gd name="T45" fmla="*/ 2147483647 h 129"/>
              <a:gd name="T46" fmla="*/ 2147483647 w 152"/>
              <a:gd name="T47" fmla="*/ 2147483647 h 129"/>
              <a:gd name="T48" fmla="*/ 2147483647 w 152"/>
              <a:gd name="T49" fmla="*/ 2147483647 h 129"/>
              <a:gd name="T50" fmla="*/ 0 w 152"/>
              <a:gd name="T51" fmla="*/ 2147483647 h 129"/>
              <a:gd name="T52" fmla="*/ 2147483647 w 152"/>
              <a:gd name="T53" fmla="*/ 2147483647 h 129"/>
              <a:gd name="T54" fmla="*/ 2147483647 w 152"/>
              <a:gd name="T55" fmla="*/ 2147483647 h 129"/>
              <a:gd name="T56" fmla="*/ 2147483647 w 152"/>
              <a:gd name="T57" fmla="*/ 2147483647 h 129"/>
              <a:gd name="T58" fmla="*/ 2147483647 w 152"/>
              <a:gd name="T59" fmla="*/ 2147483647 h 129"/>
              <a:gd name="T60" fmla="*/ 2147483647 w 152"/>
              <a:gd name="T61" fmla="*/ 2147483647 h 129"/>
              <a:gd name="T62" fmla="*/ 2147483647 w 152"/>
              <a:gd name="T63" fmla="*/ 2147483647 h 129"/>
              <a:gd name="T64" fmla="*/ 2147483647 w 152"/>
              <a:gd name="T65" fmla="*/ 2147483647 h 129"/>
              <a:gd name="T66" fmla="*/ 2147483647 w 152"/>
              <a:gd name="T67" fmla="*/ 2147483647 h 129"/>
              <a:gd name="T68" fmla="*/ 2147483647 w 152"/>
              <a:gd name="T69" fmla="*/ 2147483647 h 129"/>
              <a:gd name="T70" fmla="*/ 2147483647 w 152"/>
              <a:gd name="T71" fmla="*/ 2147483647 h 129"/>
              <a:gd name="T72" fmla="*/ 2147483647 w 152"/>
              <a:gd name="T73" fmla="*/ 2147483647 h 129"/>
              <a:gd name="T74" fmla="*/ 2147483647 w 152"/>
              <a:gd name="T75" fmla="*/ 2147483647 h 129"/>
              <a:gd name="T76" fmla="*/ 2147483647 w 152"/>
              <a:gd name="T77" fmla="*/ 2147483647 h 129"/>
              <a:gd name="T78" fmla="*/ 2147483647 w 152"/>
              <a:gd name="T79" fmla="*/ 214748364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2"/>
              <a:gd name="T121" fmla="*/ 0 h 129"/>
              <a:gd name="T122" fmla="*/ 152 w 152"/>
              <a:gd name="T123" fmla="*/ 129 h 1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2" h="129">
                <a:moveTo>
                  <a:pt x="81" y="109"/>
                </a:move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cubicBezTo>
                  <a:pt x="4" y="99"/>
                  <a:pt x="6" y="99"/>
                  <a:pt x="8" y="99"/>
                </a:cubicBezTo>
                <a:cubicBezTo>
                  <a:pt x="12" y="99"/>
                  <a:pt x="16" y="99"/>
                  <a:pt x="21" y="102"/>
                </a:cubicBezTo>
                <a:cubicBezTo>
                  <a:pt x="26" y="105"/>
                  <a:pt x="35" y="110"/>
                  <a:pt x="36" y="112"/>
                </a:cubicBezTo>
                <a:cubicBezTo>
                  <a:pt x="36" y="114"/>
                  <a:pt x="32" y="115"/>
                  <a:pt x="37" y="120"/>
                </a:cubicBezTo>
                <a:cubicBezTo>
                  <a:pt x="41" y="125"/>
                  <a:pt x="41" y="129"/>
                  <a:pt x="46" y="127"/>
                </a:cubicBezTo>
                <a:cubicBezTo>
                  <a:pt x="52" y="124"/>
                  <a:pt x="57" y="122"/>
                  <a:pt x="58" y="122"/>
                </a:cubicBezTo>
                <a:cubicBezTo>
                  <a:pt x="58" y="123"/>
                  <a:pt x="54" y="125"/>
                  <a:pt x="56" y="125"/>
                </a:cubicBezTo>
                <a:cubicBezTo>
                  <a:pt x="59" y="125"/>
                  <a:pt x="61" y="123"/>
                  <a:pt x="65" y="123"/>
                </a:cubicBezTo>
                <a:cubicBezTo>
                  <a:pt x="68" y="123"/>
                  <a:pt x="73" y="121"/>
                  <a:pt x="72" y="121"/>
                </a:cubicBezTo>
                <a:cubicBezTo>
                  <a:pt x="71" y="120"/>
                  <a:pt x="74" y="119"/>
                  <a:pt x="75" y="119"/>
                </a:cubicBezTo>
                <a:cubicBezTo>
                  <a:pt x="75" y="119"/>
                  <a:pt x="76" y="120"/>
                  <a:pt x="76" y="121"/>
                </a:cubicBezTo>
                <a:cubicBezTo>
                  <a:pt x="76" y="121"/>
                  <a:pt x="76" y="121"/>
                  <a:pt x="76" y="121"/>
                </a:cubicBezTo>
                <a:cubicBezTo>
                  <a:pt x="78" y="118"/>
                  <a:pt x="80" y="112"/>
                  <a:pt x="8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5" name="Freeform 853"/>
          <p:cNvSpPr>
            <a:spLocks/>
          </p:cNvSpPr>
          <p:nvPr/>
        </p:nvSpPr>
        <p:spPr bwMode="auto">
          <a:xfrm>
            <a:off x="237393" y="3626085"/>
            <a:ext cx="146538" cy="148038"/>
          </a:xfrm>
          <a:custGeom>
            <a:avLst/>
            <a:gdLst>
              <a:gd name="T0" fmla="*/ 2147483647 w 108"/>
              <a:gd name="T1" fmla="*/ 2147483647 h 79"/>
              <a:gd name="T2" fmla="*/ 2147483647 w 108"/>
              <a:gd name="T3" fmla="*/ 2147483647 h 79"/>
              <a:gd name="T4" fmla="*/ 2147483647 w 108"/>
              <a:gd name="T5" fmla="*/ 2147483647 h 79"/>
              <a:gd name="T6" fmla="*/ 2147483647 w 108"/>
              <a:gd name="T7" fmla="*/ 2147483647 h 79"/>
              <a:gd name="T8" fmla="*/ 2147483647 w 108"/>
              <a:gd name="T9" fmla="*/ 2147483647 h 79"/>
              <a:gd name="T10" fmla="*/ 2147483647 w 108"/>
              <a:gd name="T11" fmla="*/ 2147483647 h 79"/>
              <a:gd name="T12" fmla="*/ 2147483647 w 108"/>
              <a:gd name="T13" fmla="*/ 2147483647 h 79"/>
              <a:gd name="T14" fmla="*/ 2147483647 w 108"/>
              <a:gd name="T15" fmla="*/ 2147483647 h 79"/>
              <a:gd name="T16" fmla="*/ 2147483647 w 108"/>
              <a:gd name="T17" fmla="*/ 2147483647 h 79"/>
              <a:gd name="T18" fmla="*/ 2147483647 w 108"/>
              <a:gd name="T19" fmla="*/ 2147483647 h 79"/>
              <a:gd name="T20" fmla="*/ 2147483647 w 108"/>
              <a:gd name="T21" fmla="*/ 2147483647 h 79"/>
              <a:gd name="T22" fmla="*/ 2147483647 w 108"/>
              <a:gd name="T23" fmla="*/ 2147483647 h 79"/>
              <a:gd name="T24" fmla="*/ 2147483647 w 108"/>
              <a:gd name="T25" fmla="*/ 2147483647 h 79"/>
              <a:gd name="T26" fmla="*/ 2147483647 w 108"/>
              <a:gd name="T27" fmla="*/ 2147483647 h 79"/>
              <a:gd name="T28" fmla="*/ 2147483647 w 108"/>
              <a:gd name="T29" fmla="*/ 2147483647 h 79"/>
              <a:gd name="T30" fmla="*/ 2147483647 w 108"/>
              <a:gd name="T31" fmla="*/ 2147483647 h 79"/>
              <a:gd name="T32" fmla="*/ 2147483647 w 108"/>
              <a:gd name="T33" fmla="*/ 2147483647 h 79"/>
              <a:gd name="T34" fmla="*/ 2147483647 w 108"/>
              <a:gd name="T35" fmla="*/ 2147483647 h 79"/>
              <a:gd name="T36" fmla="*/ 2147483647 w 108"/>
              <a:gd name="T37" fmla="*/ 2147483647 h 79"/>
              <a:gd name="T38" fmla="*/ 2147483647 w 108"/>
              <a:gd name="T39" fmla="*/ 2147483647 h 79"/>
              <a:gd name="T40" fmla="*/ 2147483647 w 108"/>
              <a:gd name="T41" fmla="*/ 2147483647 h 79"/>
              <a:gd name="T42" fmla="*/ 0 w 108"/>
              <a:gd name="T43" fmla="*/ 2147483647 h 79"/>
              <a:gd name="T44" fmla="*/ 2147483647 w 108"/>
              <a:gd name="T45" fmla="*/ 2147483647 h 79"/>
              <a:gd name="T46" fmla="*/ 2147483647 w 108"/>
              <a:gd name="T47" fmla="*/ 2147483647 h 79"/>
              <a:gd name="T48" fmla="*/ 2147483647 w 108"/>
              <a:gd name="T49" fmla="*/ 2147483647 h 79"/>
              <a:gd name="T50" fmla="*/ 2147483647 w 108"/>
              <a:gd name="T51" fmla="*/ 2147483647 h 79"/>
              <a:gd name="T52" fmla="*/ 2147483647 w 108"/>
              <a:gd name="T53" fmla="*/ 2147483647 h 79"/>
              <a:gd name="T54" fmla="*/ 2147483647 w 108"/>
              <a:gd name="T55" fmla="*/ 2147483647 h 79"/>
              <a:gd name="T56" fmla="*/ 2147483647 w 108"/>
              <a:gd name="T57" fmla="*/ 2147483647 h 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8"/>
              <a:gd name="T88" fmla="*/ 0 h 79"/>
              <a:gd name="T89" fmla="*/ 108 w 108"/>
              <a:gd name="T90" fmla="*/ 79 h 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8" h="79">
                <a:moveTo>
                  <a:pt x="91" y="52"/>
                </a:moveTo>
                <a:cubicBezTo>
                  <a:pt x="94" y="49"/>
                  <a:pt x="95" y="51"/>
                  <a:pt x="100" y="51"/>
                </a:cubicBezTo>
                <a:cubicBezTo>
                  <a:pt x="105" y="51"/>
                  <a:pt x="108" y="46"/>
                  <a:pt x="108" y="44"/>
                </a:cubicBezTo>
                <a:cubicBezTo>
                  <a:pt x="108" y="42"/>
                  <a:pt x="102" y="41"/>
                  <a:pt x="102" y="38"/>
                </a:cubicBezTo>
                <a:cubicBezTo>
                  <a:pt x="101" y="34"/>
                  <a:pt x="101" y="35"/>
                  <a:pt x="99" y="36"/>
                </a:cubicBezTo>
                <a:cubicBezTo>
                  <a:pt x="98" y="37"/>
                  <a:pt x="96" y="36"/>
                  <a:pt x="91" y="33"/>
                </a:cubicBezTo>
                <a:cubicBezTo>
                  <a:pt x="87" y="29"/>
                  <a:pt x="87" y="30"/>
                  <a:pt x="86" y="25"/>
                </a:cubicBezTo>
                <a:cubicBezTo>
                  <a:pt x="86" y="21"/>
                  <a:pt x="83" y="19"/>
                  <a:pt x="80" y="15"/>
                </a:cubicBezTo>
                <a:cubicBezTo>
                  <a:pt x="77" y="13"/>
                  <a:pt x="77" y="8"/>
                  <a:pt x="78" y="4"/>
                </a:cubicBezTo>
                <a:cubicBezTo>
                  <a:pt x="74" y="4"/>
                  <a:pt x="71" y="3"/>
                  <a:pt x="67" y="2"/>
                </a:cubicBezTo>
                <a:cubicBezTo>
                  <a:pt x="64" y="0"/>
                  <a:pt x="56" y="8"/>
                  <a:pt x="55" y="9"/>
                </a:cubicBezTo>
                <a:cubicBezTo>
                  <a:pt x="53" y="10"/>
                  <a:pt x="48" y="11"/>
                  <a:pt x="48" y="14"/>
                </a:cubicBezTo>
                <a:cubicBezTo>
                  <a:pt x="47" y="16"/>
                  <a:pt x="46" y="13"/>
                  <a:pt x="44" y="13"/>
                </a:cubicBezTo>
                <a:cubicBezTo>
                  <a:pt x="42" y="13"/>
                  <a:pt x="38" y="19"/>
                  <a:pt x="36" y="21"/>
                </a:cubicBezTo>
                <a:cubicBezTo>
                  <a:pt x="34" y="23"/>
                  <a:pt x="31" y="24"/>
                  <a:pt x="29" y="26"/>
                </a:cubicBezTo>
                <a:cubicBezTo>
                  <a:pt x="27" y="28"/>
                  <a:pt x="24" y="25"/>
                  <a:pt x="23" y="24"/>
                </a:cubicBezTo>
                <a:cubicBezTo>
                  <a:pt x="21" y="22"/>
                  <a:pt x="20" y="29"/>
                  <a:pt x="19" y="32"/>
                </a:cubicBezTo>
                <a:cubicBezTo>
                  <a:pt x="18" y="35"/>
                  <a:pt x="17" y="37"/>
                  <a:pt x="16" y="41"/>
                </a:cubicBezTo>
                <a:cubicBezTo>
                  <a:pt x="15" y="45"/>
                  <a:pt x="9" y="43"/>
                  <a:pt x="5" y="45"/>
                </a:cubicBezTo>
                <a:cubicBezTo>
                  <a:pt x="1" y="47"/>
                  <a:pt x="4" y="47"/>
                  <a:pt x="6" y="49"/>
                </a:cubicBezTo>
                <a:cubicBezTo>
                  <a:pt x="7" y="51"/>
                  <a:pt x="4" y="58"/>
                  <a:pt x="2" y="60"/>
                </a:cubicBezTo>
                <a:cubicBezTo>
                  <a:pt x="1" y="61"/>
                  <a:pt x="0" y="62"/>
                  <a:pt x="0" y="63"/>
                </a:cubicBezTo>
                <a:cubicBezTo>
                  <a:pt x="4" y="65"/>
                  <a:pt x="11" y="76"/>
                  <a:pt x="15" y="76"/>
                </a:cubicBezTo>
                <a:cubicBezTo>
                  <a:pt x="20" y="76"/>
                  <a:pt x="20" y="71"/>
                  <a:pt x="27" y="71"/>
                </a:cubicBezTo>
                <a:cubicBezTo>
                  <a:pt x="32" y="71"/>
                  <a:pt x="37" y="75"/>
                  <a:pt x="39" y="79"/>
                </a:cubicBezTo>
                <a:cubicBezTo>
                  <a:pt x="39" y="69"/>
                  <a:pt x="38" y="57"/>
                  <a:pt x="38" y="57"/>
                </a:cubicBezTo>
                <a:cubicBezTo>
                  <a:pt x="75" y="57"/>
                  <a:pt x="75" y="57"/>
                  <a:pt x="75" y="57"/>
                </a:cubicBezTo>
                <a:cubicBezTo>
                  <a:pt x="86" y="57"/>
                  <a:pt x="86" y="57"/>
                  <a:pt x="86" y="57"/>
                </a:cubicBezTo>
                <a:cubicBezTo>
                  <a:pt x="87" y="56"/>
                  <a:pt x="90" y="54"/>
                  <a:pt x="91"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6" name="Freeform 854"/>
          <p:cNvSpPr>
            <a:spLocks/>
          </p:cNvSpPr>
          <p:nvPr/>
        </p:nvSpPr>
        <p:spPr bwMode="auto">
          <a:xfrm>
            <a:off x="338504" y="3733084"/>
            <a:ext cx="30774" cy="118722"/>
          </a:xfrm>
          <a:custGeom>
            <a:avLst/>
            <a:gdLst>
              <a:gd name="T0" fmla="*/ 2147483647 w 23"/>
              <a:gd name="T1" fmla="*/ 2147483647 h 65"/>
              <a:gd name="T2" fmla="*/ 2147483647 w 23"/>
              <a:gd name="T3" fmla="*/ 2147483647 h 65"/>
              <a:gd name="T4" fmla="*/ 2147483647 w 23"/>
              <a:gd name="T5" fmla="*/ 2147483647 h 65"/>
              <a:gd name="T6" fmla="*/ 2147483647 w 23"/>
              <a:gd name="T7" fmla="*/ 0 h 65"/>
              <a:gd name="T8" fmla="*/ 2147483647 w 23"/>
              <a:gd name="T9" fmla="*/ 0 h 65"/>
              <a:gd name="T10" fmla="*/ 2147483647 w 23"/>
              <a:gd name="T11" fmla="*/ 2147483647 h 65"/>
              <a:gd name="T12" fmla="*/ 2147483647 w 23"/>
              <a:gd name="T13" fmla="*/ 2147483647 h 65"/>
              <a:gd name="T14" fmla="*/ 2147483647 w 23"/>
              <a:gd name="T15" fmla="*/ 2147483647 h 65"/>
              <a:gd name="T16" fmla="*/ 2147483647 w 23"/>
              <a:gd name="T17" fmla="*/ 2147483647 h 65"/>
              <a:gd name="T18" fmla="*/ 2147483647 w 23"/>
              <a:gd name="T19" fmla="*/ 2147483647 h 65"/>
              <a:gd name="T20" fmla="*/ 2147483647 w 23"/>
              <a:gd name="T21" fmla="*/ 2147483647 h 65"/>
              <a:gd name="T22" fmla="*/ 2147483647 w 23"/>
              <a:gd name="T23" fmla="*/ 2147483647 h 65"/>
              <a:gd name="T24" fmla="*/ 2147483647 w 23"/>
              <a:gd name="T25" fmla="*/ 214748364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65"/>
              <a:gd name="T41" fmla="*/ 23 w 23"/>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65">
                <a:moveTo>
                  <a:pt x="21" y="29"/>
                </a:moveTo>
                <a:cubicBezTo>
                  <a:pt x="21" y="21"/>
                  <a:pt x="20" y="18"/>
                  <a:pt x="19" y="17"/>
                </a:cubicBezTo>
                <a:cubicBezTo>
                  <a:pt x="17" y="15"/>
                  <a:pt x="12" y="9"/>
                  <a:pt x="11" y="4"/>
                </a:cubicBezTo>
                <a:cubicBezTo>
                  <a:pt x="10" y="3"/>
                  <a:pt x="11" y="1"/>
                  <a:pt x="12" y="0"/>
                </a:cubicBezTo>
                <a:cubicBezTo>
                  <a:pt x="1" y="0"/>
                  <a:pt x="1" y="0"/>
                  <a:pt x="1" y="0"/>
                </a:cubicBezTo>
                <a:cubicBezTo>
                  <a:pt x="0" y="2"/>
                  <a:pt x="0" y="4"/>
                  <a:pt x="1" y="5"/>
                </a:cubicBezTo>
                <a:cubicBezTo>
                  <a:pt x="2" y="7"/>
                  <a:pt x="5" y="10"/>
                  <a:pt x="5" y="15"/>
                </a:cubicBezTo>
                <a:cubicBezTo>
                  <a:pt x="5" y="21"/>
                  <a:pt x="0" y="32"/>
                  <a:pt x="5" y="36"/>
                </a:cubicBezTo>
                <a:cubicBezTo>
                  <a:pt x="9" y="41"/>
                  <a:pt x="8" y="49"/>
                  <a:pt x="8" y="53"/>
                </a:cubicBezTo>
                <a:cubicBezTo>
                  <a:pt x="8" y="57"/>
                  <a:pt x="13" y="62"/>
                  <a:pt x="16" y="65"/>
                </a:cubicBezTo>
                <a:cubicBezTo>
                  <a:pt x="18" y="65"/>
                  <a:pt x="21" y="64"/>
                  <a:pt x="23" y="63"/>
                </a:cubicBezTo>
                <a:cubicBezTo>
                  <a:pt x="23" y="63"/>
                  <a:pt x="23" y="63"/>
                  <a:pt x="23" y="63"/>
                </a:cubicBezTo>
                <a:cubicBezTo>
                  <a:pt x="21" y="55"/>
                  <a:pt x="22" y="36"/>
                  <a:pt x="21"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7" name="Freeform 855"/>
          <p:cNvSpPr>
            <a:spLocks/>
          </p:cNvSpPr>
          <p:nvPr/>
        </p:nvSpPr>
        <p:spPr bwMode="auto">
          <a:xfrm>
            <a:off x="180242" y="3743342"/>
            <a:ext cx="112835" cy="148038"/>
          </a:xfrm>
          <a:custGeom>
            <a:avLst/>
            <a:gdLst>
              <a:gd name="T0" fmla="*/ 2147483647 w 82"/>
              <a:gd name="T1" fmla="*/ 2147483647 h 81"/>
              <a:gd name="T2" fmla="*/ 2147483647 w 82"/>
              <a:gd name="T3" fmla="*/ 2147483647 h 81"/>
              <a:gd name="T4" fmla="*/ 2147483647 w 82"/>
              <a:gd name="T5" fmla="*/ 2147483647 h 81"/>
              <a:gd name="T6" fmla="*/ 2147483647 w 82"/>
              <a:gd name="T7" fmla="*/ 2147483647 h 81"/>
              <a:gd name="T8" fmla="*/ 2147483647 w 82"/>
              <a:gd name="T9" fmla="*/ 2147483647 h 81"/>
              <a:gd name="T10" fmla="*/ 2147483647 w 82"/>
              <a:gd name="T11" fmla="*/ 2147483647 h 81"/>
              <a:gd name="T12" fmla="*/ 2147483647 w 82"/>
              <a:gd name="T13" fmla="*/ 2147483647 h 81"/>
              <a:gd name="T14" fmla="*/ 2147483647 w 82"/>
              <a:gd name="T15" fmla="*/ 2147483647 h 81"/>
              <a:gd name="T16" fmla="*/ 2147483647 w 82"/>
              <a:gd name="T17" fmla="*/ 2147483647 h 81"/>
              <a:gd name="T18" fmla="*/ 2147483647 w 82"/>
              <a:gd name="T19" fmla="*/ 2147483647 h 81"/>
              <a:gd name="T20" fmla="*/ 2147483647 w 82"/>
              <a:gd name="T21" fmla="*/ 2147483647 h 81"/>
              <a:gd name="T22" fmla="*/ 2147483647 w 82"/>
              <a:gd name="T23" fmla="*/ 2147483647 h 81"/>
              <a:gd name="T24" fmla="*/ 2147483647 w 82"/>
              <a:gd name="T25" fmla="*/ 2147483647 h 81"/>
              <a:gd name="T26" fmla="*/ 2147483647 w 82"/>
              <a:gd name="T27" fmla="*/ 2147483647 h 81"/>
              <a:gd name="T28" fmla="*/ 2147483647 w 82"/>
              <a:gd name="T29" fmla="*/ 2147483647 h 81"/>
              <a:gd name="T30" fmla="*/ 2147483647 w 82"/>
              <a:gd name="T31" fmla="*/ 2147483647 h 81"/>
              <a:gd name="T32" fmla="*/ 2147483647 w 82"/>
              <a:gd name="T33" fmla="*/ 2147483647 h 81"/>
              <a:gd name="T34" fmla="*/ 2147483647 w 82"/>
              <a:gd name="T35" fmla="*/ 2147483647 h 81"/>
              <a:gd name="T36" fmla="*/ 2147483647 w 82"/>
              <a:gd name="T37" fmla="*/ 2147483647 h 81"/>
              <a:gd name="T38" fmla="*/ 2147483647 w 82"/>
              <a:gd name="T39" fmla="*/ 2147483647 h 81"/>
              <a:gd name="T40" fmla="*/ 2147483647 w 82"/>
              <a:gd name="T41" fmla="*/ 2147483647 h 81"/>
              <a:gd name="T42" fmla="*/ 2147483647 w 82"/>
              <a:gd name="T43" fmla="*/ 2147483647 h 81"/>
              <a:gd name="T44" fmla="*/ 2147483647 w 82"/>
              <a:gd name="T45" fmla="*/ 2147483647 h 81"/>
              <a:gd name="T46" fmla="*/ 2147483647 w 82"/>
              <a:gd name="T47" fmla="*/ 2147483647 h 81"/>
              <a:gd name="T48" fmla="*/ 2147483647 w 82"/>
              <a:gd name="T49" fmla="*/ 2147483647 h 81"/>
              <a:gd name="T50" fmla="*/ 2147483647 w 82"/>
              <a:gd name="T51" fmla="*/ 2147483647 h 81"/>
              <a:gd name="T52" fmla="*/ 2147483647 w 82"/>
              <a:gd name="T53" fmla="*/ 2147483647 h 81"/>
              <a:gd name="T54" fmla="*/ 2147483647 w 82"/>
              <a:gd name="T55" fmla="*/ 2147483647 h 81"/>
              <a:gd name="T56" fmla="*/ 2147483647 w 82"/>
              <a:gd name="T57" fmla="*/ 2147483647 h 81"/>
              <a:gd name="T58" fmla="*/ 2147483647 w 82"/>
              <a:gd name="T59" fmla="*/ 2147483647 h 81"/>
              <a:gd name="T60" fmla="*/ 2147483647 w 82"/>
              <a:gd name="T61" fmla="*/ 214748364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2"/>
              <a:gd name="T94" fmla="*/ 0 h 81"/>
              <a:gd name="T95" fmla="*/ 82 w 82"/>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2" h="81">
                <a:moveTo>
                  <a:pt x="68" y="9"/>
                </a:moveTo>
                <a:cubicBezTo>
                  <a:pt x="61" y="9"/>
                  <a:pt x="61" y="14"/>
                  <a:pt x="56" y="14"/>
                </a:cubicBezTo>
                <a:cubicBezTo>
                  <a:pt x="52" y="14"/>
                  <a:pt x="45" y="3"/>
                  <a:pt x="41" y="1"/>
                </a:cubicBezTo>
                <a:cubicBezTo>
                  <a:pt x="40" y="2"/>
                  <a:pt x="39" y="3"/>
                  <a:pt x="37" y="3"/>
                </a:cubicBezTo>
                <a:cubicBezTo>
                  <a:pt x="33" y="5"/>
                  <a:pt x="35" y="3"/>
                  <a:pt x="32" y="2"/>
                </a:cubicBezTo>
                <a:cubicBezTo>
                  <a:pt x="29" y="0"/>
                  <a:pt x="26" y="5"/>
                  <a:pt x="23" y="6"/>
                </a:cubicBezTo>
                <a:cubicBezTo>
                  <a:pt x="20" y="6"/>
                  <a:pt x="18" y="5"/>
                  <a:pt x="15" y="3"/>
                </a:cubicBezTo>
                <a:cubicBezTo>
                  <a:pt x="12" y="1"/>
                  <a:pt x="12" y="5"/>
                  <a:pt x="10" y="6"/>
                </a:cubicBezTo>
                <a:cubicBezTo>
                  <a:pt x="10" y="6"/>
                  <a:pt x="9" y="6"/>
                  <a:pt x="9" y="6"/>
                </a:cubicBezTo>
                <a:cubicBezTo>
                  <a:pt x="9" y="6"/>
                  <a:pt x="9" y="6"/>
                  <a:pt x="9" y="6"/>
                </a:cubicBezTo>
                <a:cubicBezTo>
                  <a:pt x="8" y="9"/>
                  <a:pt x="6" y="13"/>
                  <a:pt x="7" y="14"/>
                </a:cubicBezTo>
                <a:cubicBezTo>
                  <a:pt x="8" y="17"/>
                  <a:pt x="14" y="17"/>
                  <a:pt x="12" y="20"/>
                </a:cubicBezTo>
                <a:cubicBezTo>
                  <a:pt x="10" y="23"/>
                  <a:pt x="7" y="23"/>
                  <a:pt x="9" y="25"/>
                </a:cubicBezTo>
                <a:cubicBezTo>
                  <a:pt x="11" y="28"/>
                  <a:pt x="15" y="30"/>
                  <a:pt x="12" y="30"/>
                </a:cubicBezTo>
                <a:cubicBezTo>
                  <a:pt x="10" y="30"/>
                  <a:pt x="7" y="30"/>
                  <a:pt x="8" y="32"/>
                </a:cubicBezTo>
                <a:cubicBezTo>
                  <a:pt x="8" y="34"/>
                  <a:pt x="10" y="39"/>
                  <a:pt x="8" y="40"/>
                </a:cubicBezTo>
                <a:cubicBezTo>
                  <a:pt x="7" y="40"/>
                  <a:pt x="7" y="40"/>
                  <a:pt x="6" y="40"/>
                </a:cubicBezTo>
                <a:cubicBezTo>
                  <a:pt x="6" y="40"/>
                  <a:pt x="6" y="40"/>
                  <a:pt x="6" y="40"/>
                </a:cubicBezTo>
                <a:cubicBezTo>
                  <a:pt x="6" y="43"/>
                  <a:pt x="7" y="51"/>
                  <a:pt x="4" y="53"/>
                </a:cubicBezTo>
                <a:cubicBezTo>
                  <a:pt x="0" y="56"/>
                  <a:pt x="3" y="57"/>
                  <a:pt x="8" y="58"/>
                </a:cubicBezTo>
                <a:cubicBezTo>
                  <a:pt x="12" y="60"/>
                  <a:pt x="21" y="65"/>
                  <a:pt x="19" y="70"/>
                </a:cubicBezTo>
                <a:cubicBezTo>
                  <a:pt x="17" y="74"/>
                  <a:pt x="17" y="77"/>
                  <a:pt x="18" y="81"/>
                </a:cubicBezTo>
                <a:cubicBezTo>
                  <a:pt x="26" y="78"/>
                  <a:pt x="39" y="71"/>
                  <a:pt x="56" y="72"/>
                </a:cubicBezTo>
                <a:cubicBezTo>
                  <a:pt x="66" y="72"/>
                  <a:pt x="73" y="73"/>
                  <a:pt x="78" y="74"/>
                </a:cubicBezTo>
                <a:cubicBezTo>
                  <a:pt x="78" y="74"/>
                  <a:pt x="78" y="74"/>
                  <a:pt x="78" y="74"/>
                </a:cubicBezTo>
                <a:cubicBezTo>
                  <a:pt x="79" y="72"/>
                  <a:pt x="80" y="70"/>
                  <a:pt x="80" y="69"/>
                </a:cubicBezTo>
                <a:cubicBezTo>
                  <a:pt x="80" y="66"/>
                  <a:pt x="73" y="56"/>
                  <a:pt x="74" y="52"/>
                </a:cubicBezTo>
                <a:cubicBezTo>
                  <a:pt x="74" y="47"/>
                  <a:pt x="76" y="44"/>
                  <a:pt x="77" y="40"/>
                </a:cubicBezTo>
                <a:cubicBezTo>
                  <a:pt x="78" y="37"/>
                  <a:pt x="82" y="31"/>
                  <a:pt x="81" y="26"/>
                </a:cubicBezTo>
                <a:cubicBezTo>
                  <a:pt x="81" y="25"/>
                  <a:pt x="81" y="21"/>
                  <a:pt x="80" y="17"/>
                </a:cubicBezTo>
                <a:cubicBezTo>
                  <a:pt x="78" y="13"/>
                  <a:pt x="73" y="9"/>
                  <a:pt x="6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8" name="Freeform 856"/>
          <p:cNvSpPr>
            <a:spLocks/>
          </p:cNvSpPr>
          <p:nvPr/>
        </p:nvSpPr>
        <p:spPr bwMode="auto">
          <a:xfrm>
            <a:off x="279889" y="3733084"/>
            <a:ext cx="80597" cy="149503"/>
          </a:xfrm>
          <a:custGeom>
            <a:avLst/>
            <a:gdLst>
              <a:gd name="T0" fmla="*/ 2147483647 w 58"/>
              <a:gd name="T1" fmla="*/ 2147483647 h 82"/>
              <a:gd name="T2" fmla="*/ 2147483647 w 58"/>
              <a:gd name="T3" fmla="*/ 2147483647 h 82"/>
              <a:gd name="T4" fmla="*/ 2147483647 w 58"/>
              <a:gd name="T5" fmla="*/ 2147483647 h 82"/>
              <a:gd name="T6" fmla="*/ 2147483647 w 58"/>
              <a:gd name="T7" fmla="*/ 0 h 82"/>
              <a:gd name="T8" fmla="*/ 2147483647 w 58"/>
              <a:gd name="T9" fmla="*/ 0 h 82"/>
              <a:gd name="T10" fmla="*/ 2147483647 w 58"/>
              <a:gd name="T11" fmla="*/ 2147483647 h 82"/>
              <a:gd name="T12" fmla="*/ 2147483647 w 58"/>
              <a:gd name="T13" fmla="*/ 2147483647 h 82"/>
              <a:gd name="T14" fmla="*/ 2147483647 w 58"/>
              <a:gd name="T15" fmla="*/ 2147483647 h 82"/>
              <a:gd name="T16" fmla="*/ 2147483647 w 58"/>
              <a:gd name="T17" fmla="*/ 2147483647 h 82"/>
              <a:gd name="T18" fmla="*/ 2147483647 w 58"/>
              <a:gd name="T19" fmla="*/ 2147483647 h 82"/>
              <a:gd name="T20" fmla="*/ 2147483647 w 58"/>
              <a:gd name="T21" fmla="*/ 2147483647 h 82"/>
              <a:gd name="T22" fmla="*/ 2147483647 w 58"/>
              <a:gd name="T23" fmla="*/ 2147483647 h 82"/>
              <a:gd name="T24" fmla="*/ 2147483647 w 58"/>
              <a:gd name="T25" fmla="*/ 2147483647 h 82"/>
              <a:gd name="T26" fmla="*/ 2147483647 w 58"/>
              <a:gd name="T27" fmla="*/ 2147483647 h 82"/>
              <a:gd name="T28" fmla="*/ 2147483647 w 58"/>
              <a:gd name="T29" fmla="*/ 2147483647 h 82"/>
              <a:gd name="T30" fmla="*/ 2147483647 w 58"/>
              <a:gd name="T31" fmla="*/ 2147483647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82"/>
              <a:gd name="T50" fmla="*/ 58 w 58"/>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82">
                <a:moveTo>
                  <a:pt x="47" y="36"/>
                </a:move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cubicBezTo>
                  <a:pt x="5" y="79"/>
                  <a:pt x="5" y="79"/>
                  <a:pt x="5" y="79"/>
                </a:cubicBezTo>
                <a:cubicBezTo>
                  <a:pt x="9" y="80"/>
                  <a:pt x="11" y="81"/>
                  <a:pt x="13" y="81"/>
                </a:cubicBezTo>
                <a:cubicBezTo>
                  <a:pt x="17" y="82"/>
                  <a:pt x="32" y="76"/>
                  <a:pt x="43" y="71"/>
                </a:cubicBezTo>
                <a:cubicBezTo>
                  <a:pt x="48" y="69"/>
                  <a:pt x="53" y="67"/>
                  <a:pt x="58" y="65"/>
                </a:cubicBezTo>
                <a:cubicBezTo>
                  <a:pt x="55" y="62"/>
                  <a:pt x="50" y="57"/>
                  <a:pt x="50" y="53"/>
                </a:cubicBezTo>
                <a:cubicBezTo>
                  <a:pt x="50" y="49"/>
                  <a:pt x="51" y="41"/>
                  <a:pt x="4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69" name="Freeform 857"/>
          <p:cNvSpPr>
            <a:spLocks/>
          </p:cNvSpPr>
          <p:nvPr/>
        </p:nvSpPr>
        <p:spPr bwMode="auto">
          <a:xfrm>
            <a:off x="99647" y="3759466"/>
            <a:ext cx="51288" cy="73286"/>
          </a:xfrm>
          <a:custGeom>
            <a:avLst/>
            <a:gdLst>
              <a:gd name="T0" fmla="*/ 2147483647 w 37"/>
              <a:gd name="T1" fmla="*/ 2147483647 h 40"/>
              <a:gd name="T2" fmla="*/ 2147483647 w 37"/>
              <a:gd name="T3" fmla="*/ 2147483647 h 40"/>
              <a:gd name="T4" fmla="*/ 2147483647 w 37"/>
              <a:gd name="T5" fmla="*/ 2147483647 h 40"/>
              <a:gd name="T6" fmla="*/ 2147483647 w 37"/>
              <a:gd name="T7" fmla="*/ 2147483647 h 40"/>
              <a:gd name="T8" fmla="*/ 2147483647 w 37"/>
              <a:gd name="T9" fmla="*/ 2147483647 h 40"/>
              <a:gd name="T10" fmla="*/ 2147483647 w 37"/>
              <a:gd name="T11" fmla="*/ 0 h 40"/>
              <a:gd name="T12" fmla="*/ 2147483647 w 37"/>
              <a:gd name="T13" fmla="*/ 2147483647 h 40"/>
              <a:gd name="T14" fmla="*/ 2147483647 w 37"/>
              <a:gd name="T15" fmla="*/ 2147483647 h 40"/>
              <a:gd name="T16" fmla="*/ 0 w 37"/>
              <a:gd name="T17" fmla="*/ 2147483647 h 40"/>
              <a:gd name="T18" fmla="*/ 2147483647 w 37"/>
              <a:gd name="T19" fmla="*/ 2147483647 h 40"/>
              <a:gd name="T20" fmla="*/ 2147483647 w 37"/>
              <a:gd name="T21" fmla="*/ 2147483647 h 40"/>
              <a:gd name="T22" fmla="*/ 2147483647 w 37"/>
              <a:gd name="T23" fmla="*/ 2147483647 h 40"/>
              <a:gd name="T24" fmla="*/ 2147483647 w 37"/>
              <a:gd name="T25" fmla="*/ 2147483647 h 40"/>
              <a:gd name="T26" fmla="*/ 2147483647 w 37"/>
              <a:gd name="T27" fmla="*/ 2147483647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0"/>
              <a:gd name="T44" fmla="*/ 37 w 37"/>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0">
                <a:moveTo>
                  <a:pt x="31" y="32"/>
                </a:moveTo>
                <a:cubicBezTo>
                  <a:pt x="34" y="31"/>
                  <a:pt x="36" y="28"/>
                  <a:pt x="37" y="25"/>
                </a:cubicBezTo>
                <a:cubicBezTo>
                  <a:pt x="37" y="25"/>
                  <a:pt x="37" y="25"/>
                  <a:pt x="37" y="25"/>
                </a:cubicBezTo>
                <a:cubicBezTo>
                  <a:pt x="37" y="25"/>
                  <a:pt x="36" y="25"/>
                  <a:pt x="36" y="24"/>
                </a:cubicBezTo>
                <a:cubicBezTo>
                  <a:pt x="36" y="22"/>
                  <a:pt x="37" y="15"/>
                  <a:pt x="36" y="12"/>
                </a:cubicBezTo>
                <a:cubicBezTo>
                  <a:pt x="34" y="9"/>
                  <a:pt x="30" y="1"/>
                  <a:pt x="25" y="0"/>
                </a:cubicBezTo>
                <a:cubicBezTo>
                  <a:pt x="21" y="0"/>
                  <a:pt x="18" y="2"/>
                  <a:pt x="15" y="2"/>
                </a:cubicBezTo>
                <a:cubicBezTo>
                  <a:pt x="12" y="2"/>
                  <a:pt x="9" y="5"/>
                  <a:pt x="7" y="7"/>
                </a:cubicBezTo>
                <a:cubicBezTo>
                  <a:pt x="5" y="8"/>
                  <a:pt x="2" y="11"/>
                  <a:pt x="0" y="13"/>
                </a:cubicBezTo>
                <a:cubicBezTo>
                  <a:pt x="1" y="15"/>
                  <a:pt x="2" y="17"/>
                  <a:pt x="2" y="18"/>
                </a:cubicBezTo>
                <a:cubicBezTo>
                  <a:pt x="3" y="24"/>
                  <a:pt x="4" y="23"/>
                  <a:pt x="8" y="27"/>
                </a:cubicBezTo>
                <a:cubicBezTo>
                  <a:pt x="12" y="32"/>
                  <a:pt x="9" y="33"/>
                  <a:pt x="14" y="36"/>
                </a:cubicBezTo>
                <a:cubicBezTo>
                  <a:pt x="16" y="37"/>
                  <a:pt x="19" y="39"/>
                  <a:pt x="22" y="40"/>
                </a:cubicBezTo>
                <a:cubicBezTo>
                  <a:pt x="24" y="38"/>
                  <a:pt x="27" y="34"/>
                  <a:pt x="3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0" name="Freeform 858"/>
          <p:cNvSpPr>
            <a:spLocks/>
          </p:cNvSpPr>
          <p:nvPr/>
        </p:nvSpPr>
        <p:spPr bwMode="auto">
          <a:xfrm>
            <a:off x="130420" y="3790246"/>
            <a:ext cx="79131" cy="104066"/>
          </a:xfrm>
          <a:custGeom>
            <a:avLst/>
            <a:gdLst>
              <a:gd name="T0" fmla="*/ 2147483647 w 58"/>
              <a:gd name="T1" fmla="*/ 2147483647 h 56"/>
              <a:gd name="T2" fmla="*/ 2147483647 w 58"/>
              <a:gd name="T3" fmla="*/ 2147483647 h 56"/>
              <a:gd name="T4" fmla="*/ 2147483647 w 58"/>
              <a:gd name="T5" fmla="*/ 2147483647 h 56"/>
              <a:gd name="T6" fmla="*/ 2147483647 w 58"/>
              <a:gd name="T7" fmla="*/ 2147483647 h 56"/>
              <a:gd name="T8" fmla="*/ 2147483647 w 58"/>
              <a:gd name="T9" fmla="*/ 2147483647 h 56"/>
              <a:gd name="T10" fmla="*/ 2147483647 w 58"/>
              <a:gd name="T11" fmla="*/ 2147483647 h 56"/>
              <a:gd name="T12" fmla="*/ 2147483647 w 58"/>
              <a:gd name="T13" fmla="*/ 2147483647 h 56"/>
              <a:gd name="T14" fmla="*/ 2147483647 w 58"/>
              <a:gd name="T15" fmla="*/ 2147483647 h 56"/>
              <a:gd name="T16" fmla="*/ 2147483647 w 58"/>
              <a:gd name="T17" fmla="*/ 2147483647 h 56"/>
              <a:gd name="T18" fmla="*/ 2147483647 w 58"/>
              <a:gd name="T19" fmla="*/ 2147483647 h 56"/>
              <a:gd name="T20" fmla="*/ 2147483647 w 58"/>
              <a:gd name="T21" fmla="*/ 2147483647 h 56"/>
              <a:gd name="T22" fmla="*/ 0 w 58"/>
              <a:gd name="T23" fmla="*/ 2147483647 h 56"/>
              <a:gd name="T24" fmla="*/ 2147483647 w 58"/>
              <a:gd name="T25" fmla="*/ 2147483647 h 56"/>
              <a:gd name="T26" fmla="*/ 2147483647 w 58"/>
              <a:gd name="T27" fmla="*/ 2147483647 h 56"/>
              <a:gd name="T28" fmla="*/ 2147483647 w 58"/>
              <a:gd name="T29" fmla="*/ 2147483647 h 56"/>
              <a:gd name="T30" fmla="*/ 2147483647 w 58"/>
              <a:gd name="T31" fmla="*/ 2147483647 h 56"/>
              <a:gd name="T32" fmla="*/ 2147483647 w 58"/>
              <a:gd name="T33" fmla="*/ 2147483647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6"/>
              <a:gd name="T53" fmla="*/ 58 w 5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6">
                <a:moveTo>
                  <a:pt x="56" y="43"/>
                </a:moveTo>
                <a:cubicBezTo>
                  <a:pt x="58" y="38"/>
                  <a:pt x="49" y="33"/>
                  <a:pt x="45" y="31"/>
                </a:cubicBezTo>
                <a:cubicBezTo>
                  <a:pt x="40" y="30"/>
                  <a:pt x="37" y="29"/>
                  <a:pt x="41" y="26"/>
                </a:cubicBezTo>
                <a:cubicBezTo>
                  <a:pt x="44" y="24"/>
                  <a:pt x="43" y="16"/>
                  <a:pt x="43" y="13"/>
                </a:cubicBezTo>
                <a:cubicBezTo>
                  <a:pt x="43" y="13"/>
                  <a:pt x="43" y="13"/>
                  <a:pt x="43" y="13"/>
                </a:cubicBezTo>
                <a:cubicBezTo>
                  <a:pt x="42" y="13"/>
                  <a:pt x="40" y="13"/>
                  <a:pt x="39" y="13"/>
                </a:cubicBezTo>
                <a:cubicBezTo>
                  <a:pt x="38" y="13"/>
                  <a:pt x="34" y="20"/>
                  <a:pt x="31" y="18"/>
                </a:cubicBezTo>
                <a:cubicBezTo>
                  <a:pt x="29" y="15"/>
                  <a:pt x="28" y="0"/>
                  <a:pt x="24" y="1"/>
                </a:cubicBezTo>
                <a:cubicBezTo>
                  <a:pt x="22" y="1"/>
                  <a:pt x="17" y="7"/>
                  <a:pt x="15" y="7"/>
                </a:cubicBezTo>
                <a:cubicBezTo>
                  <a:pt x="15" y="7"/>
                  <a:pt x="15" y="7"/>
                  <a:pt x="15" y="7"/>
                </a:cubicBezTo>
                <a:cubicBezTo>
                  <a:pt x="14" y="10"/>
                  <a:pt x="12" y="13"/>
                  <a:pt x="9" y="14"/>
                </a:cubicBezTo>
                <a:cubicBezTo>
                  <a:pt x="5" y="16"/>
                  <a:pt x="2" y="20"/>
                  <a:pt x="0" y="22"/>
                </a:cubicBezTo>
                <a:cubicBezTo>
                  <a:pt x="4" y="24"/>
                  <a:pt x="8" y="27"/>
                  <a:pt x="12" y="29"/>
                </a:cubicBezTo>
                <a:cubicBezTo>
                  <a:pt x="18" y="34"/>
                  <a:pt x="24" y="40"/>
                  <a:pt x="30" y="45"/>
                </a:cubicBezTo>
                <a:cubicBezTo>
                  <a:pt x="36" y="49"/>
                  <a:pt x="43" y="56"/>
                  <a:pt x="52" y="54"/>
                </a:cubicBezTo>
                <a:cubicBezTo>
                  <a:pt x="53" y="54"/>
                  <a:pt x="54" y="54"/>
                  <a:pt x="55" y="54"/>
                </a:cubicBezTo>
                <a:cubicBezTo>
                  <a:pt x="54" y="50"/>
                  <a:pt x="54" y="47"/>
                  <a:pt x="56"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1" name="Freeform 859"/>
          <p:cNvSpPr>
            <a:spLocks/>
          </p:cNvSpPr>
          <p:nvPr/>
        </p:nvSpPr>
        <p:spPr bwMode="auto">
          <a:xfrm>
            <a:off x="71804" y="3694974"/>
            <a:ext cx="128954" cy="133379"/>
          </a:xfrm>
          <a:custGeom>
            <a:avLst/>
            <a:gdLst>
              <a:gd name="T0" fmla="*/ 2147483647 w 95"/>
              <a:gd name="T1" fmla="*/ 2147483647 h 73"/>
              <a:gd name="T2" fmla="*/ 2147483647 w 95"/>
              <a:gd name="T3" fmla="*/ 2147483647 h 73"/>
              <a:gd name="T4" fmla="*/ 2147483647 w 95"/>
              <a:gd name="T5" fmla="*/ 2147483647 h 73"/>
              <a:gd name="T6" fmla="*/ 2147483647 w 95"/>
              <a:gd name="T7" fmla="*/ 2147483647 h 73"/>
              <a:gd name="T8" fmla="*/ 2147483647 w 95"/>
              <a:gd name="T9" fmla="*/ 2147483647 h 73"/>
              <a:gd name="T10" fmla="*/ 2147483647 w 95"/>
              <a:gd name="T11" fmla="*/ 2147483647 h 73"/>
              <a:gd name="T12" fmla="*/ 2147483647 w 95"/>
              <a:gd name="T13" fmla="*/ 2147483647 h 73"/>
              <a:gd name="T14" fmla="*/ 2147483647 w 95"/>
              <a:gd name="T15" fmla="*/ 2147483647 h 73"/>
              <a:gd name="T16" fmla="*/ 2147483647 w 95"/>
              <a:gd name="T17" fmla="*/ 2147483647 h 73"/>
              <a:gd name="T18" fmla="*/ 2147483647 w 95"/>
              <a:gd name="T19" fmla="*/ 2147483647 h 73"/>
              <a:gd name="T20" fmla="*/ 2147483647 w 95"/>
              <a:gd name="T21" fmla="*/ 2147483647 h 73"/>
              <a:gd name="T22" fmla="*/ 2147483647 w 95"/>
              <a:gd name="T23" fmla="*/ 2147483647 h 73"/>
              <a:gd name="T24" fmla="*/ 2147483647 w 95"/>
              <a:gd name="T25" fmla="*/ 2147483647 h 73"/>
              <a:gd name="T26" fmla="*/ 2147483647 w 95"/>
              <a:gd name="T27" fmla="*/ 2147483647 h 73"/>
              <a:gd name="T28" fmla="*/ 2147483647 w 95"/>
              <a:gd name="T29" fmla="*/ 2147483647 h 73"/>
              <a:gd name="T30" fmla="*/ 2147483647 w 95"/>
              <a:gd name="T31" fmla="*/ 2147483647 h 73"/>
              <a:gd name="T32" fmla="*/ 2147483647 w 95"/>
              <a:gd name="T33" fmla="*/ 2147483647 h 73"/>
              <a:gd name="T34" fmla="*/ 2147483647 w 95"/>
              <a:gd name="T35" fmla="*/ 2147483647 h 73"/>
              <a:gd name="T36" fmla="*/ 2147483647 w 95"/>
              <a:gd name="T37" fmla="*/ 2147483647 h 73"/>
              <a:gd name="T38" fmla="*/ 2147483647 w 95"/>
              <a:gd name="T39" fmla="*/ 2147483647 h 73"/>
              <a:gd name="T40" fmla="*/ 2147483647 w 95"/>
              <a:gd name="T41" fmla="*/ 2147483647 h 73"/>
              <a:gd name="T42" fmla="*/ 2147483647 w 95"/>
              <a:gd name="T43" fmla="*/ 2147483647 h 73"/>
              <a:gd name="T44" fmla="*/ 2147483647 w 95"/>
              <a:gd name="T45" fmla="*/ 2147483647 h 73"/>
              <a:gd name="T46" fmla="*/ 2147483647 w 95"/>
              <a:gd name="T47" fmla="*/ 2147483647 h 73"/>
              <a:gd name="T48" fmla="*/ 2147483647 w 95"/>
              <a:gd name="T49" fmla="*/ 2147483647 h 73"/>
              <a:gd name="T50" fmla="*/ 2147483647 w 95"/>
              <a:gd name="T51" fmla="*/ 2147483647 h 73"/>
              <a:gd name="T52" fmla="*/ 2147483647 w 95"/>
              <a:gd name="T53" fmla="*/ 2147483647 h 73"/>
              <a:gd name="T54" fmla="*/ 2147483647 w 95"/>
              <a:gd name="T55" fmla="*/ 0 h 73"/>
              <a:gd name="T56" fmla="*/ 2147483647 w 95"/>
              <a:gd name="T57" fmla="*/ 0 h 73"/>
              <a:gd name="T58" fmla="*/ 2147483647 w 95"/>
              <a:gd name="T59" fmla="*/ 2147483647 h 73"/>
              <a:gd name="T60" fmla="*/ 2147483647 w 95"/>
              <a:gd name="T61" fmla="*/ 2147483647 h 73"/>
              <a:gd name="T62" fmla="*/ 2147483647 w 95"/>
              <a:gd name="T63" fmla="*/ 2147483647 h 73"/>
              <a:gd name="T64" fmla="*/ 0 w 95"/>
              <a:gd name="T65" fmla="*/ 2147483647 h 73"/>
              <a:gd name="T66" fmla="*/ 2147483647 w 95"/>
              <a:gd name="T67" fmla="*/ 2147483647 h 73"/>
              <a:gd name="T68" fmla="*/ 2147483647 w 95"/>
              <a:gd name="T69" fmla="*/ 2147483647 h 73"/>
              <a:gd name="T70" fmla="*/ 2147483647 w 95"/>
              <a:gd name="T71" fmla="*/ 2147483647 h 73"/>
              <a:gd name="T72" fmla="*/ 2147483647 w 95"/>
              <a:gd name="T73" fmla="*/ 2147483647 h 73"/>
              <a:gd name="T74" fmla="*/ 2147483647 w 9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73"/>
              <a:gd name="T116" fmla="*/ 95 w 9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73">
                <a:moveTo>
                  <a:pt x="28" y="42"/>
                </a:moveTo>
                <a:cubicBezTo>
                  <a:pt x="30" y="40"/>
                  <a:pt x="33" y="37"/>
                  <a:pt x="36" y="37"/>
                </a:cubicBezTo>
                <a:cubicBezTo>
                  <a:pt x="39" y="37"/>
                  <a:pt x="42" y="35"/>
                  <a:pt x="46" y="35"/>
                </a:cubicBezTo>
                <a:cubicBezTo>
                  <a:pt x="51" y="36"/>
                  <a:pt x="55" y="44"/>
                  <a:pt x="57" y="47"/>
                </a:cubicBezTo>
                <a:cubicBezTo>
                  <a:pt x="58" y="50"/>
                  <a:pt x="57" y="57"/>
                  <a:pt x="57" y="59"/>
                </a:cubicBezTo>
                <a:cubicBezTo>
                  <a:pt x="58" y="62"/>
                  <a:pt x="64" y="54"/>
                  <a:pt x="67" y="54"/>
                </a:cubicBezTo>
                <a:cubicBezTo>
                  <a:pt x="71" y="53"/>
                  <a:pt x="72" y="68"/>
                  <a:pt x="74" y="71"/>
                </a:cubicBezTo>
                <a:cubicBezTo>
                  <a:pt x="77" y="73"/>
                  <a:pt x="81" y="66"/>
                  <a:pt x="82" y="66"/>
                </a:cubicBezTo>
                <a:cubicBezTo>
                  <a:pt x="84" y="66"/>
                  <a:pt x="86" y="66"/>
                  <a:pt x="88" y="66"/>
                </a:cubicBezTo>
                <a:cubicBezTo>
                  <a:pt x="90" y="65"/>
                  <a:pt x="88" y="60"/>
                  <a:pt x="88" y="58"/>
                </a:cubicBezTo>
                <a:cubicBezTo>
                  <a:pt x="87" y="56"/>
                  <a:pt x="90" y="56"/>
                  <a:pt x="92" y="56"/>
                </a:cubicBezTo>
                <a:cubicBezTo>
                  <a:pt x="95" y="56"/>
                  <a:pt x="91" y="54"/>
                  <a:pt x="89" y="51"/>
                </a:cubicBezTo>
                <a:cubicBezTo>
                  <a:pt x="87" y="49"/>
                  <a:pt x="90" y="49"/>
                  <a:pt x="92" y="46"/>
                </a:cubicBezTo>
                <a:cubicBezTo>
                  <a:pt x="94" y="43"/>
                  <a:pt x="88" y="43"/>
                  <a:pt x="87" y="40"/>
                </a:cubicBezTo>
                <a:cubicBezTo>
                  <a:pt x="86" y="39"/>
                  <a:pt x="88" y="35"/>
                  <a:pt x="89" y="32"/>
                </a:cubicBezTo>
                <a:cubicBezTo>
                  <a:pt x="89" y="32"/>
                  <a:pt x="89" y="32"/>
                  <a:pt x="89" y="32"/>
                </a:cubicBezTo>
                <a:cubicBezTo>
                  <a:pt x="87" y="32"/>
                  <a:pt x="87" y="27"/>
                  <a:pt x="87" y="25"/>
                </a:cubicBezTo>
                <a:cubicBezTo>
                  <a:pt x="87" y="24"/>
                  <a:pt x="84" y="22"/>
                  <a:pt x="83" y="19"/>
                </a:cubicBezTo>
                <a:cubicBezTo>
                  <a:pt x="83" y="17"/>
                  <a:pt x="82" y="16"/>
                  <a:pt x="80" y="13"/>
                </a:cubicBezTo>
                <a:cubicBezTo>
                  <a:pt x="78" y="10"/>
                  <a:pt x="77" y="4"/>
                  <a:pt x="74" y="2"/>
                </a:cubicBezTo>
                <a:cubicBezTo>
                  <a:pt x="71" y="1"/>
                  <a:pt x="70" y="5"/>
                  <a:pt x="66" y="7"/>
                </a:cubicBezTo>
                <a:cubicBezTo>
                  <a:pt x="63" y="8"/>
                  <a:pt x="61" y="5"/>
                  <a:pt x="59" y="7"/>
                </a:cubicBezTo>
                <a:cubicBezTo>
                  <a:pt x="57" y="8"/>
                  <a:pt x="55" y="9"/>
                  <a:pt x="53" y="8"/>
                </a:cubicBezTo>
                <a:cubicBezTo>
                  <a:pt x="52" y="6"/>
                  <a:pt x="50" y="6"/>
                  <a:pt x="49" y="8"/>
                </a:cubicBezTo>
                <a:cubicBezTo>
                  <a:pt x="48" y="9"/>
                  <a:pt x="45" y="5"/>
                  <a:pt x="45" y="4"/>
                </a:cubicBezTo>
                <a:cubicBezTo>
                  <a:pt x="45" y="4"/>
                  <a:pt x="45" y="4"/>
                  <a:pt x="45" y="3"/>
                </a:cubicBezTo>
                <a:cubicBezTo>
                  <a:pt x="40" y="5"/>
                  <a:pt x="35" y="6"/>
                  <a:pt x="33" y="4"/>
                </a:cubicBezTo>
                <a:cubicBezTo>
                  <a:pt x="30" y="2"/>
                  <a:pt x="24" y="0"/>
                  <a:pt x="22" y="0"/>
                </a:cubicBezTo>
                <a:cubicBezTo>
                  <a:pt x="21" y="0"/>
                  <a:pt x="18" y="0"/>
                  <a:pt x="15" y="0"/>
                </a:cubicBezTo>
                <a:cubicBezTo>
                  <a:pt x="15" y="5"/>
                  <a:pt x="11" y="5"/>
                  <a:pt x="11" y="7"/>
                </a:cubicBezTo>
                <a:cubicBezTo>
                  <a:pt x="11" y="9"/>
                  <a:pt x="14" y="8"/>
                  <a:pt x="14" y="12"/>
                </a:cubicBezTo>
                <a:cubicBezTo>
                  <a:pt x="14" y="16"/>
                  <a:pt x="8" y="14"/>
                  <a:pt x="5" y="14"/>
                </a:cubicBezTo>
                <a:cubicBezTo>
                  <a:pt x="2" y="14"/>
                  <a:pt x="0" y="17"/>
                  <a:pt x="0" y="21"/>
                </a:cubicBezTo>
                <a:cubicBezTo>
                  <a:pt x="0" y="22"/>
                  <a:pt x="1" y="22"/>
                  <a:pt x="1" y="23"/>
                </a:cubicBezTo>
                <a:cubicBezTo>
                  <a:pt x="6" y="26"/>
                  <a:pt x="5" y="30"/>
                  <a:pt x="11" y="35"/>
                </a:cubicBezTo>
                <a:cubicBezTo>
                  <a:pt x="15" y="39"/>
                  <a:pt x="19" y="43"/>
                  <a:pt x="21" y="48"/>
                </a:cubicBezTo>
                <a:cubicBezTo>
                  <a:pt x="21" y="48"/>
                  <a:pt x="21" y="48"/>
                  <a:pt x="21" y="48"/>
                </a:cubicBezTo>
                <a:cubicBezTo>
                  <a:pt x="23" y="46"/>
                  <a:pt x="26" y="43"/>
                  <a:pt x="28" y="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2" name="Freeform 860"/>
          <p:cNvSpPr>
            <a:spLocks/>
          </p:cNvSpPr>
          <p:nvPr/>
        </p:nvSpPr>
        <p:spPr bwMode="auto">
          <a:xfrm>
            <a:off x="41031" y="3694975"/>
            <a:ext cx="51288" cy="38109"/>
          </a:xfrm>
          <a:custGeom>
            <a:avLst/>
            <a:gdLst>
              <a:gd name="T0" fmla="*/ 2147483647 w 37"/>
              <a:gd name="T1" fmla="*/ 2147483647 h 21"/>
              <a:gd name="T2" fmla="*/ 2147483647 w 37"/>
              <a:gd name="T3" fmla="*/ 2147483647 h 21"/>
              <a:gd name="T4" fmla="*/ 2147483647 w 37"/>
              <a:gd name="T5" fmla="*/ 2147483647 h 21"/>
              <a:gd name="T6" fmla="*/ 2147483647 w 37"/>
              <a:gd name="T7" fmla="*/ 0 h 21"/>
              <a:gd name="T8" fmla="*/ 2147483647 w 37"/>
              <a:gd name="T9" fmla="*/ 0 h 21"/>
              <a:gd name="T10" fmla="*/ 2147483647 w 37"/>
              <a:gd name="T11" fmla="*/ 2147483647 h 21"/>
              <a:gd name="T12" fmla="*/ 2147483647 w 37"/>
              <a:gd name="T13" fmla="*/ 2147483647 h 21"/>
              <a:gd name="T14" fmla="*/ 0 w 37"/>
              <a:gd name="T15" fmla="*/ 2147483647 h 21"/>
              <a:gd name="T16" fmla="*/ 2147483647 w 37"/>
              <a:gd name="T17" fmla="*/ 2147483647 h 21"/>
              <a:gd name="T18" fmla="*/ 2147483647 w 37"/>
              <a:gd name="T19" fmla="*/ 2147483647 h 21"/>
              <a:gd name="T20" fmla="*/ 2147483647 w 37"/>
              <a:gd name="T21" fmla="*/ 2147483647 h 21"/>
              <a:gd name="T22" fmla="*/ 2147483647 w 37"/>
              <a:gd name="T23" fmla="*/ 2147483647 h 21"/>
              <a:gd name="T24" fmla="*/ 2147483647 w 37"/>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1"/>
              <a:gd name="T41" fmla="*/ 37 w 3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1">
                <a:moveTo>
                  <a:pt x="27" y="14"/>
                </a:moveTo>
                <a:cubicBezTo>
                  <a:pt x="30" y="14"/>
                  <a:pt x="36" y="16"/>
                  <a:pt x="36" y="12"/>
                </a:cubicBezTo>
                <a:cubicBezTo>
                  <a:pt x="36" y="8"/>
                  <a:pt x="33" y="9"/>
                  <a:pt x="33" y="7"/>
                </a:cubicBezTo>
                <a:cubicBezTo>
                  <a:pt x="33" y="5"/>
                  <a:pt x="37" y="5"/>
                  <a:pt x="37" y="0"/>
                </a:cubicBezTo>
                <a:cubicBezTo>
                  <a:pt x="29" y="0"/>
                  <a:pt x="18" y="0"/>
                  <a:pt x="17" y="0"/>
                </a:cubicBezTo>
                <a:cubicBezTo>
                  <a:pt x="14" y="0"/>
                  <a:pt x="14" y="3"/>
                  <a:pt x="11" y="3"/>
                </a:cubicBezTo>
                <a:cubicBezTo>
                  <a:pt x="8" y="3"/>
                  <a:pt x="6" y="1"/>
                  <a:pt x="6" y="1"/>
                </a:cubicBezTo>
                <a:cubicBezTo>
                  <a:pt x="6" y="1"/>
                  <a:pt x="3" y="2"/>
                  <a:pt x="0" y="3"/>
                </a:cubicBezTo>
                <a:cubicBezTo>
                  <a:pt x="1" y="6"/>
                  <a:pt x="3" y="10"/>
                  <a:pt x="5" y="10"/>
                </a:cubicBezTo>
                <a:cubicBezTo>
                  <a:pt x="8" y="10"/>
                  <a:pt x="16" y="9"/>
                  <a:pt x="18" y="10"/>
                </a:cubicBezTo>
                <a:cubicBezTo>
                  <a:pt x="19" y="10"/>
                  <a:pt x="15" y="10"/>
                  <a:pt x="15" y="13"/>
                </a:cubicBezTo>
                <a:cubicBezTo>
                  <a:pt x="15" y="15"/>
                  <a:pt x="18" y="18"/>
                  <a:pt x="22" y="21"/>
                </a:cubicBezTo>
                <a:cubicBezTo>
                  <a:pt x="22" y="17"/>
                  <a:pt x="24" y="14"/>
                  <a:pt x="2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3" name="Freeform 861"/>
          <p:cNvSpPr>
            <a:spLocks/>
          </p:cNvSpPr>
          <p:nvPr/>
        </p:nvSpPr>
        <p:spPr bwMode="auto">
          <a:xfrm>
            <a:off x="38101" y="3662729"/>
            <a:ext cx="54219" cy="19054"/>
          </a:xfrm>
          <a:custGeom>
            <a:avLst/>
            <a:gdLst>
              <a:gd name="T0" fmla="*/ 2147483647 w 39"/>
              <a:gd name="T1" fmla="*/ 2147483647 h 10"/>
              <a:gd name="T2" fmla="*/ 2147483647 w 39"/>
              <a:gd name="T3" fmla="*/ 2147483647 h 10"/>
              <a:gd name="T4" fmla="*/ 2147483647 w 39"/>
              <a:gd name="T5" fmla="*/ 2147483647 h 10"/>
              <a:gd name="T6" fmla="*/ 2147483647 w 39"/>
              <a:gd name="T7" fmla="*/ 2147483647 h 10"/>
              <a:gd name="T8" fmla="*/ 2147483647 w 39"/>
              <a:gd name="T9" fmla="*/ 2147483647 h 10"/>
              <a:gd name="T10" fmla="*/ 2147483647 w 39"/>
              <a:gd name="T11" fmla="*/ 0 h 10"/>
              <a:gd name="T12" fmla="*/ 2147483647 w 39"/>
              <a:gd name="T13" fmla="*/ 2147483647 h 10"/>
              <a:gd name="T14" fmla="*/ 0 w 39"/>
              <a:gd name="T15" fmla="*/ 2147483647 h 10"/>
              <a:gd name="T16" fmla="*/ 0 w 39"/>
              <a:gd name="T17" fmla="*/ 2147483647 h 10"/>
              <a:gd name="T18" fmla="*/ 2147483647 w 39"/>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0"/>
              <a:gd name="T32" fmla="*/ 39 w 3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0">
                <a:moveTo>
                  <a:pt x="10" y="10"/>
                </a:moveTo>
                <a:cubicBezTo>
                  <a:pt x="12" y="9"/>
                  <a:pt x="17" y="5"/>
                  <a:pt x="20" y="6"/>
                </a:cubicBezTo>
                <a:cubicBezTo>
                  <a:pt x="24" y="7"/>
                  <a:pt x="27" y="9"/>
                  <a:pt x="31" y="9"/>
                </a:cubicBezTo>
                <a:cubicBezTo>
                  <a:pt x="35" y="9"/>
                  <a:pt x="39" y="7"/>
                  <a:pt x="37" y="5"/>
                </a:cubicBezTo>
                <a:cubicBezTo>
                  <a:pt x="35" y="4"/>
                  <a:pt x="31" y="6"/>
                  <a:pt x="28" y="4"/>
                </a:cubicBezTo>
                <a:cubicBezTo>
                  <a:pt x="25" y="2"/>
                  <a:pt x="22" y="0"/>
                  <a:pt x="20" y="0"/>
                </a:cubicBezTo>
                <a:cubicBezTo>
                  <a:pt x="19" y="1"/>
                  <a:pt x="19" y="4"/>
                  <a:pt x="3" y="5"/>
                </a:cubicBezTo>
                <a:cubicBezTo>
                  <a:pt x="3" y="6"/>
                  <a:pt x="0" y="8"/>
                  <a:pt x="0" y="9"/>
                </a:cubicBezTo>
                <a:cubicBezTo>
                  <a:pt x="0" y="10"/>
                  <a:pt x="0" y="10"/>
                  <a:pt x="0" y="10"/>
                </a:cubicBezTo>
                <a:cubicBezTo>
                  <a:pt x="3" y="10"/>
                  <a:pt x="8" y="10"/>
                  <a:pt x="1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4" name="Freeform 862"/>
          <p:cNvSpPr>
            <a:spLocks/>
          </p:cNvSpPr>
          <p:nvPr/>
        </p:nvSpPr>
        <p:spPr bwMode="auto">
          <a:xfrm>
            <a:off x="30774" y="3324148"/>
            <a:ext cx="215412" cy="319526"/>
          </a:xfrm>
          <a:custGeom>
            <a:avLst/>
            <a:gdLst>
              <a:gd name="T0" fmla="*/ 2147483647 w 157"/>
              <a:gd name="T1" fmla="*/ 2147483647 h 174"/>
              <a:gd name="T2" fmla="*/ 2147483647 w 157"/>
              <a:gd name="T3" fmla="*/ 2147483647 h 174"/>
              <a:gd name="T4" fmla="*/ 2147483647 w 157"/>
              <a:gd name="T5" fmla="*/ 2147483647 h 174"/>
              <a:gd name="T6" fmla="*/ 2147483647 w 157"/>
              <a:gd name="T7" fmla="*/ 2147483647 h 174"/>
              <a:gd name="T8" fmla="*/ 2147483647 w 157"/>
              <a:gd name="T9" fmla="*/ 2147483647 h 174"/>
              <a:gd name="T10" fmla="*/ 2147483647 w 157"/>
              <a:gd name="T11" fmla="*/ 2147483647 h 174"/>
              <a:gd name="T12" fmla="*/ 2147483647 w 157"/>
              <a:gd name="T13" fmla="*/ 2147483647 h 174"/>
              <a:gd name="T14" fmla="*/ 2147483647 w 157"/>
              <a:gd name="T15" fmla="*/ 2147483647 h 174"/>
              <a:gd name="T16" fmla="*/ 2147483647 w 157"/>
              <a:gd name="T17" fmla="*/ 2147483647 h 174"/>
              <a:gd name="T18" fmla="*/ 2147483647 w 157"/>
              <a:gd name="T19" fmla="*/ 2147483647 h 174"/>
              <a:gd name="T20" fmla="*/ 2147483647 w 157"/>
              <a:gd name="T21" fmla="*/ 2147483647 h 174"/>
              <a:gd name="T22" fmla="*/ 2147483647 w 157"/>
              <a:gd name="T23" fmla="*/ 2147483647 h 174"/>
              <a:gd name="T24" fmla="*/ 2147483647 w 157"/>
              <a:gd name="T25" fmla="*/ 2147483647 h 174"/>
              <a:gd name="T26" fmla="*/ 2147483647 w 157"/>
              <a:gd name="T27" fmla="*/ 2147483647 h 174"/>
              <a:gd name="T28" fmla="*/ 2147483647 w 157"/>
              <a:gd name="T29" fmla="*/ 2147483647 h 174"/>
              <a:gd name="T30" fmla="*/ 2147483647 w 157"/>
              <a:gd name="T31" fmla="*/ 2147483647 h 174"/>
              <a:gd name="T32" fmla="*/ 2147483647 w 157"/>
              <a:gd name="T33" fmla="*/ 2147483647 h 174"/>
              <a:gd name="T34" fmla="*/ 2147483647 w 157"/>
              <a:gd name="T35" fmla="*/ 0 h 174"/>
              <a:gd name="T36" fmla="*/ 2147483647 w 157"/>
              <a:gd name="T37" fmla="*/ 2147483647 h 174"/>
              <a:gd name="T38" fmla="*/ 2147483647 w 157"/>
              <a:gd name="T39" fmla="*/ 2147483647 h 174"/>
              <a:gd name="T40" fmla="*/ 2147483647 w 157"/>
              <a:gd name="T41" fmla="*/ 2147483647 h 174"/>
              <a:gd name="T42" fmla="*/ 2147483647 w 157"/>
              <a:gd name="T43" fmla="*/ 2147483647 h 174"/>
              <a:gd name="T44" fmla="*/ 2147483647 w 157"/>
              <a:gd name="T45" fmla="*/ 2147483647 h 174"/>
              <a:gd name="T46" fmla="*/ 2147483647 w 157"/>
              <a:gd name="T47" fmla="*/ 2147483647 h 174"/>
              <a:gd name="T48" fmla="*/ 0 w 157"/>
              <a:gd name="T49" fmla="*/ 2147483647 h 174"/>
              <a:gd name="T50" fmla="*/ 0 w 157"/>
              <a:gd name="T51" fmla="*/ 2147483647 h 174"/>
              <a:gd name="T52" fmla="*/ 2147483647 w 157"/>
              <a:gd name="T53" fmla="*/ 2147483647 h 174"/>
              <a:gd name="T54" fmla="*/ 2147483647 w 157"/>
              <a:gd name="T55" fmla="*/ 2147483647 h 174"/>
              <a:gd name="T56" fmla="*/ 2147483647 w 157"/>
              <a:gd name="T57" fmla="*/ 2147483647 h 174"/>
              <a:gd name="T58" fmla="*/ 2147483647 w 157"/>
              <a:gd name="T59" fmla="*/ 2147483647 h 174"/>
              <a:gd name="T60" fmla="*/ 2147483647 w 157"/>
              <a:gd name="T61" fmla="*/ 2147483647 h 174"/>
              <a:gd name="T62" fmla="*/ 2147483647 w 157"/>
              <a:gd name="T63" fmla="*/ 2147483647 h 174"/>
              <a:gd name="T64" fmla="*/ 2147483647 w 157"/>
              <a:gd name="T65" fmla="*/ 2147483647 h 1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174"/>
              <a:gd name="T101" fmla="*/ 157 w 157"/>
              <a:gd name="T102" fmla="*/ 174 h 1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174">
                <a:moveTo>
                  <a:pt x="10" y="149"/>
                </a:moveTo>
                <a:cubicBezTo>
                  <a:pt x="10" y="149"/>
                  <a:pt x="15" y="149"/>
                  <a:pt x="19" y="149"/>
                </a:cubicBezTo>
                <a:cubicBezTo>
                  <a:pt x="22" y="149"/>
                  <a:pt x="26" y="148"/>
                  <a:pt x="31" y="148"/>
                </a:cubicBezTo>
                <a:cubicBezTo>
                  <a:pt x="35" y="148"/>
                  <a:pt x="37" y="150"/>
                  <a:pt x="38" y="151"/>
                </a:cubicBezTo>
                <a:cubicBezTo>
                  <a:pt x="40" y="153"/>
                  <a:pt x="43" y="153"/>
                  <a:pt x="44" y="154"/>
                </a:cubicBezTo>
                <a:cubicBezTo>
                  <a:pt x="46" y="155"/>
                  <a:pt x="50" y="159"/>
                  <a:pt x="51" y="162"/>
                </a:cubicBezTo>
                <a:cubicBezTo>
                  <a:pt x="53" y="164"/>
                  <a:pt x="64" y="174"/>
                  <a:pt x="64" y="173"/>
                </a:cubicBezTo>
                <a:cubicBezTo>
                  <a:pt x="65" y="173"/>
                  <a:pt x="68" y="172"/>
                  <a:pt x="68" y="170"/>
                </a:cubicBezTo>
                <a:cubicBezTo>
                  <a:pt x="69" y="169"/>
                  <a:pt x="70" y="161"/>
                  <a:pt x="72" y="161"/>
                </a:cubicBezTo>
                <a:cubicBezTo>
                  <a:pt x="74" y="161"/>
                  <a:pt x="79" y="167"/>
                  <a:pt x="80" y="167"/>
                </a:cubicBezTo>
                <a:cubicBezTo>
                  <a:pt x="81" y="168"/>
                  <a:pt x="84" y="163"/>
                  <a:pt x="86" y="163"/>
                </a:cubicBezTo>
                <a:cubicBezTo>
                  <a:pt x="89" y="163"/>
                  <a:pt x="95" y="164"/>
                  <a:pt x="97" y="164"/>
                </a:cubicBezTo>
                <a:cubicBezTo>
                  <a:pt x="99" y="163"/>
                  <a:pt x="103" y="161"/>
                  <a:pt x="103" y="161"/>
                </a:cubicBezTo>
                <a:cubicBezTo>
                  <a:pt x="151" y="161"/>
                  <a:pt x="151" y="161"/>
                  <a:pt x="151" y="161"/>
                </a:cubicBezTo>
                <a:cubicBezTo>
                  <a:pt x="155" y="159"/>
                  <a:pt x="151" y="150"/>
                  <a:pt x="151" y="150"/>
                </a:cubicBezTo>
                <a:cubicBezTo>
                  <a:pt x="136" y="31"/>
                  <a:pt x="136" y="31"/>
                  <a:pt x="136" y="31"/>
                </a:cubicBezTo>
                <a:cubicBezTo>
                  <a:pt x="157" y="31"/>
                  <a:pt x="157" y="31"/>
                  <a:pt x="157" y="31"/>
                </a:cubicBezTo>
                <a:cubicBezTo>
                  <a:pt x="110" y="0"/>
                  <a:pt x="110" y="0"/>
                  <a:pt x="110" y="0"/>
                </a:cubicBezTo>
                <a:cubicBezTo>
                  <a:pt x="110" y="9"/>
                  <a:pt x="110" y="18"/>
                  <a:pt x="110" y="18"/>
                </a:cubicBezTo>
                <a:cubicBezTo>
                  <a:pt x="65" y="18"/>
                  <a:pt x="65" y="18"/>
                  <a:pt x="65" y="18"/>
                </a:cubicBezTo>
                <a:cubicBezTo>
                  <a:pt x="65" y="53"/>
                  <a:pt x="65" y="53"/>
                  <a:pt x="65" y="53"/>
                </a:cubicBezTo>
                <a:cubicBezTo>
                  <a:pt x="65" y="53"/>
                  <a:pt x="51" y="59"/>
                  <a:pt x="51" y="62"/>
                </a:cubicBezTo>
                <a:cubicBezTo>
                  <a:pt x="51" y="66"/>
                  <a:pt x="51" y="83"/>
                  <a:pt x="51" y="83"/>
                </a:cubicBezTo>
                <a:cubicBezTo>
                  <a:pt x="2" y="83"/>
                  <a:pt x="2" y="83"/>
                  <a:pt x="2" y="83"/>
                </a:cubicBezTo>
                <a:cubicBezTo>
                  <a:pt x="0" y="83"/>
                  <a:pt x="0" y="83"/>
                  <a:pt x="0" y="83"/>
                </a:cubicBezTo>
                <a:cubicBezTo>
                  <a:pt x="0" y="83"/>
                  <a:pt x="0" y="83"/>
                  <a:pt x="0" y="83"/>
                </a:cubicBezTo>
                <a:cubicBezTo>
                  <a:pt x="0" y="88"/>
                  <a:pt x="2" y="88"/>
                  <a:pt x="5" y="91"/>
                </a:cubicBezTo>
                <a:cubicBezTo>
                  <a:pt x="7" y="94"/>
                  <a:pt x="10" y="95"/>
                  <a:pt x="9" y="100"/>
                </a:cubicBezTo>
                <a:cubicBezTo>
                  <a:pt x="9" y="104"/>
                  <a:pt x="6" y="109"/>
                  <a:pt x="7" y="112"/>
                </a:cubicBezTo>
                <a:cubicBezTo>
                  <a:pt x="7" y="114"/>
                  <a:pt x="17" y="123"/>
                  <a:pt x="14" y="130"/>
                </a:cubicBezTo>
                <a:cubicBezTo>
                  <a:pt x="11" y="138"/>
                  <a:pt x="8" y="144"/>
                  <a:pt x="8" y="148"/>
                </a:cubicBezTo>
                <a:cubicBezTo>
                  <a:pt x="7" y="149"/>
                  <a:pt x="7" y="151"/>
                  <a:pt x="7" y="153"/>
                </a:cubicBezTo>
                <a:cubicBezTo>
                  <a:pt x="9" y="153"/>
                  <a:pt x="10" y="149"/>
                  <a:pt x="10" y="1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5" name="Freeform 863"/>
          <p:cNvSpPr>
            <a:spLocks/>
          </p:cNvSpPr>
          <p:nvPr/>
        </p:nvSpPr>
        <p:spPr bwMode="auto">
          <a:xfrm>
            <a:off x="29308" y="3595306"/>
            <a:ext cx="104042" cy="109928"/>
          </a:xfrm>
          <a:custGeom>
            <a:avLst/>
            <a:gdLst>
              <a:gd name="T0" fmla="*/ 2147483647 w 76"/>
              <a:gd name="T1" fmla="*/ 2147483647 h 59"/>
              <a:gd name="T2" fmla="*/ 2147483647 w 76"/>
              <a:gd name="T3" fmla="*/ 2147483647 h 59"/>
              <a:gd name="T4" fmla="*/ 2147483647 w 76"/>
              <a:gd name="T5" fmla="*/ 2147483647 h 59"/>
              <a:gd name="T6" fmla="*/ 2147483647 w 76"/>
              <a:gd name="T7" fmla="*/ 2147483647 h 59"/>
              <a:gd name="T8" fmla="*/ 2147483647 w 76"/>
              <a:gd name="T9" fmla="*/ 2147483647 h 59"/>
              <a:gd name="T10" fmla="*/ 2147483647 w 76"/>
              <a:gd name="T11" fmla="*/ 2147483647 h 59"/>
              <a:gd name="T12" fmla="*/ 2147483647 w 76"/>
              <a:gd name="T13" fmla="*/ 2147483647 h 59"/>
              <a:gd name="T14" fmla="*/ 2147483647 w 76"/>
              <a:gd name="T15" fmla="*/ 2147483647 h 59"/>
              <a:gd name="T16" fmla="*/ 2147483647 w 76"/>
              <a:gd name="T17" fmla="*/ 2147483647 h 59"/>
              <a:gd name="T18" fmla="*/ 2147483647 w 76"/>
              <a:gd name="T19" fmla="*/ 2147483647 h 59"/>
              <a:gd name="T20" fmla="*/ 2147483647 w 76"/>
              <a:gd name="T21" fmla="*/ 2147483647 h 59"/>
              <a:gd name="T22" fmla="*/ 2147483647 w 76"/>
              <a:gd name="T23" fmla="*/ 2147483647 h 59"/>
              <a:gd name="T24" fmla="*/ 2147483647 w 76"/>
              <a:gd name="T25" fmla="*/ 2147483647 h 59"/>
              <a:gd name="T26" fmla="*/ 2147483647 w 76"/>
              <a:gd name="T27" fmla="*/ 2147483647 h 59"/>
              <a:gd name="T28" fmla="*/ 2147483647 w 76"/>
              <a:gd name="T29" fmla="*/ 0 h 59"/>
              <a:gd name="T30" fmla="*/ 2147483647 w 76"/>
              <a:gd name="T31" fmla="*/ 2147483647 h 59"/>
              <a:gd name="T32" fmla="*/ 2147483647 w 76"/>
              <a:gd name="T33" fmla="*/ 2147483647 h 59"/>
              <a:gd name="T34" fmla="*/ 2147483647 w 76"/>
              <a:gd name="T35" fmla="*/ 2147483647 h 59"/>
              <a:gd name="T36" fmla="*/ 2147483647 w 76"/>
              <a:gd name="T37" fmla="*/ 2147483647 h 59"/>
              <a:gd name="T38" fmla="*/ 2147483647 w 76"/>
              <a:gd name="T39" fmla="*/ 2147483647 h 59"/>
              <a:gd name="T40" fmla="*/ 2147483647 w 76"/>
              <a:gd name="T41" fmla="*/ 2147483647 h 59"/>
              <a:gd name="T42" fmla="*/ 2147483647 w 76"/>
              <a:gd name="T43" fmla="*/ 2147483647 h 59"/>
              <a:gd name="T44" fmla="*/ 2147483647 w 76"/>
              <a:gd name="T45" fmla="*/ 2147483647 h 59"/>
              <a:gd name="T46" fmla="*/ 2147483647 w 76"/>
              <a:gd name="T47" fmla="*/ 2147483647 h 59"/>
              <a:gd name="T48" fmla="*/ 2147483647 w 76"/>
              <a:gd name="T49" fmla="*/ 2147483647 h 59"/>
              <a:gd name="T50" fmla="*/ 2147483647 w 76"/>
              <a:gd name="T51" fmla="*/ 2147483647 h 59"/>
              <a:gd name="T52" fmla="*/ 2147483647 w 76"/>
              <a:gd name="T53" fmla="*/ 2147483647 h 59"/>
              <a:gd name="T54" fmla="*/ 2147483647 w 76"/>
              <a:gd name="T55" fmla="*/ 2147483647 h 59"/>
              <a:gd name="T56" fmla="*/ 2147483647 w 76"/>
              <a:gd name="T57" fmla="*/ 2147483647 h 59"/>
              <a:gd name="T58" fmla="*/ 2147483647 w 76"/>
              <a:gd name="T59" fmla="*/ 2147483647 h 59"/>
              <a:gd name="T60" fmla="*/ 2147483647 w 76"/>
              <a:gd name="T61" fmla="*/ 2147483647 h 59"/>
              <a:gd name="T62" fmla="*/ 2147483647 w 76"/>
              <a:gd name="T63" fmla="*/ 2147483647 h 59"/>
              <a:gd name="T64" fmla="*/ 2147483647 w 76"/>
              <a:gd name="T65" fmla="*/ 2147483647 h 59"/>
              <a:gd name="T66" fmla="*/ 2147483647 w 76"/>
              <a:gd name="T67" fmla="*/ 2147483647 h 59"/>
              <a:gd name="T68" fmla="*/ 2147483647 w 76"/>
              <a:gd name="T69" fmla="*/ 2147483647 h 59"/>
              <a:gd name="T70" fmla="*/ 2147483647 w 76"/>
              <a:gd name="T71" fmla="*/ 2147483647 h 59"/>
              <a:gd name="T72" fmla="*/ 2147483647 w 76"/>
              <a:gd name="T73" fmla="*/ 2147483647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59"/>
              <a:gd name="T113" fmla="*/ 76 w 76"/>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59">
                <a:moveTo>
                  <a:pt x="20" y="56"/>
                </a:moveTo>
                <a:cubicBezTo>
                  <a:pt x="23" y="56"/>
                  <a:pt x="23" y="53"/>
                  <a:pt x="26" y="53"/>
                </a:cubicBezTo>
                <a:cubicBezTo>
                  <a:pt x="28" y="53"/>
                  <a:pt x="51" y="53"/>
                  <a:pt x="53" y="53"/>
                </a:cubicBezTo>
                <a:cubicBezTo>
                  <a:pt x="55" y="53"/>
                  <a:pt x="61" y="55"/>
                  <a:pt x="64" y="57"/>
                </a:cubicBezTo>
                <a:cubicBezTo>
                  <a:pt x="66" y="59"/>
                  <a:pt x="71" y="58"/>
                  <a:pt x="76" y="56"/>
                </a:cubicBezTo>
                <a:cubicBezTo>
                  <a:pt x="76" y="56"/>
                  <a:pt x="76" y="56"/>
                  <a:pt x="76" y="56"/>
                </a:cubicBezTo>
                <a:cubicBezTo>
                  <a:pt x="75" y="55"/>
                  <a:pt x="75" y="50"/>
                  <a:pt x="75" y="48"/>
                </a:cubicBezTo>
                <a:cubicBezTo>
                  <a:pt x="75" y="45"/>
                  <a:pt x="71" y="43"/>
                  <a:pt x="68" y="41"/>
                </a:cubicBezTo>
                <a:cubicBezTo>
                  <a:pt x="66" y="40"/>
                  <a:pt x="66" y="35"/>
                  <a:pt x="66" y="33"/>
                </a:cubicBezTo>
                <a:cubicBezTo>
                  <a:pt x="66" y="32"/>
                  <a:pt x="66" y="28"/>
                  <a:pt x="66" y="25"/>
                </a:cubicBezTo>
                <a:cubicBezTo>
                  <a:pt x="66" y="25"/>
                  <a:pt x="66" y="25"/>
                  <a:pt x="66" y="25"/>
                </a:cubicBezTo>
                <a:cubicBezTo>
                  <a:pt x="66" y="26"/>
                  <a:pt x="55" y="16"/>
                  <a:pt x="53" y="14"/>
                </a:cubicBezTo>
                <a:cubicBezTo>
                  <a:pt x="52" y="11"/>
                  <a:pt x="48" y="7"/>
                  <a:pt x="46" y="6"/>
                </a:cubicBezTo>
                <a:cubicBezTo>
                  <a:pt x="45" y="5"/>
                  <a:pt x="42" y="5"/>
                  <a:pt x="40" y="3"/>
                </a:cubicBezTo>
                <a:cubicBezTo>
                  <a:pt x="39" y="2"/>
                  <a:pt x="37" y="0"/>
                  <a:pt x="33" y="0"/>
                </a:cubicBezTo>
                <a:cubicBezTo>
                  <a:pt x="28" y="0"/>
                  <a:pt x="24" y="1"/>
                  <a:pt x="21" y="1"/>
                </a:cubicBezTo>
                <a:cubicBezTo>
                  <a:pt x="17" y="1"/>
                  <a:pt x="12" y="1"/>
                  <a:pt x="12" y="1"/>
                </a:cubicBezTo>
                <a:cubicBezTo>
                  <a:pt x="12" y="1"/>
                  <a:pt x="11" y="5"/>
                  <a:pt x="9" y="5"/>
                </a:cubicBezTo>
                <a:cubicBezTo>
                  <a:pt x="8" y="8"/>
                  <a:pt x="7" y="11"/>
                  <a:pt x="6" y="13"/>
                </a:cubicBezTo>
                <a:cubicBezTo>
                  <a:pt x="5" y="15"/>
                  <a:pt x="8" y="17"/>
                  <a:pt x="8" y="19"/>
                </a:cubicBezTo>
                <a:cubicBezTo>
                  <a:pt x="8" y="21"/>
                  <a:pt x="6" y="22"/>
                  <a:pt x="5" y="24"/>
                </a:cubicBezTo>
                <a:cubicBezTo>
                  <a:pt x="4" y="26"/>
                  <a:pt x="0" y="25"/>
                  <a:pt x="3" y="28"/>
                </a:cubicBezTo>
                <a:cubicBezTo>
                  <a:pt x="6" y="30"/>
                  <a:pt x="10" y="32"/>
                  <a:pt x="8" y="33"/>
                </a:cubicBezTo>
                <a:cubicBezTo>
                  <a:pt x="7" y="35"/>
                  <a:pt x="4" y="34"/>
                  <a:pt x="6" y="36"/>
                </a:cubicBezTo>
                <a:cubicBezTo>
                  <a:pt x="9" y="38"/>
                  <a:pt x="6" y="38"/>
                  <a:pt x="9" y="39"/>
                </a:cubicBezTo>
                <a:cubicBezTo>
                  <a:pt x="10" y="40"/>
                  <a:pt x="10" y="40"/>
                  <a:pt x="10" y="41"/>
                </a:cubicBezTo>
                <a:cubicBezTo>
                  <a:pt x="26" y="40"/>
                  <a:pt x="26" y="37"/>
                  <a:pt x="27" y="36"/>
                </a:cubicBezTo>
                <a:cubicBezTo>
                  <a:pt x="29" y="36"/>
                  <a:pt x="32" y="38"/>
                  <a:pt x="35" y="40"/>
                </a:cubicBezTo>
                <a:cubicBezTo>
                  <a:pt x="38" y="42"/>
                  <a:pt x="42" y="40"/>
                  <a:pt x="44" y="41"/>
                </a:cubicBezTo>
                <a:cubicBezTo>
                  <a:pt x="46" y="43"/>
                  <a:pt x="42" y="45"/>
                  <a:pt x="38" y="45"/>
                </a:cubicBezTo>
                <a:cubicBezTo>
                  <a:pt x="34" y="45"/>
                  <a:pt x="31" y="43"/>
                  <a:pt x="27" y="42"/>
                </a:cubicBezTo>
                <a:cubicBezTo>
                  <a:pt x="24" y="41"/>
                  <a:pt x="19" y="45"/>
                  <a:pt x="17" y="46"/>
                </a:cubicBezTo>
                <a:cubicBezTo>
                  <a:pt x="15" y="46"/>
                  <a:pt x="10" y="46"/>
                  <a:pt x="7" y="46"/>
                </a:cubicBezTo>
                <a:cubicBezTo>
                  <a:pt x="6" y="48"/>
                  <a:pt x="6" y="51"/>
                  <a:pt x="8" y="54"/>
                </a:cubicBezTo>
                <a:cubicBezTo>
                  <a:pt x="8" y="55"/>
                  <a:pt x="8" y="55"/>
                  <a:pt x="9" y="56"/>
                </a:cubicBezTo>
                <a:cubicBezTo>
                  <a:pt x="12" y="55"/>
                  <a:pt x="15" y="54"/>
                  <a:pt x="15" y="54"/>
                </a:cubicBezTo>
                <a:cubicBezTo>
                  <a:pt x="15" y="54"/>
                  <a:pt x="17" y="56"/>
                  <a:pt x="2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6" name="Freeform 865"/>
          <p:cNvSpPr>
            <a:spLocks/>
          </p:cNvSpPr>
          <p:nvPr/>
        </p:nvSpPr>
        <p:spPr bwMode="auto">
          <a:xfrm>
            <a:off x="118696" y="3379846"/>
            <a:ext cx="297474" cy="373757"/>
          </a:xfrm>
          <a:custGeom>
            <a:avLst/>
            <a:gdLst>
              <a:gd name="T0" fmla="*/ 2147483647 w 217"/>
              <a:gd name="T1" fmla="*/ 0 h 202"/>
              <a:gd name="T2" fmla="*/ 2147483647 w 217"/>
              <a:gd name="T3" fmla="*/ 2147483647 h 202"/>
              <a:gd name="T4" fmla="*/ 2147483647 w 217"/>
              <a:gd name="T5" fmla="*/ 2147483647 h 202"/>
              <a:gd name="T6" fmla="*/ 2147483647 w 217"/>
              <a:gd name="T7" fmla="*/ 2147483647 h 202"/>
              <a:gd name="T8" fmla="*/ 2147483647 w 217"/>
              <a:gd name="T9" fmla="*/ 2147483647 h 202"/>
              <a:gd name="T10" fmla="*/ 2147483647 w 217"/>
              <a:gd name="T11" fmla="*/ 2147483647 h 202"/>
              <a:gd name="T12" fmla="*/ 2147483647 w 217"/>
              <a:gd name="T13" fmla="*/ 2147483647 h 202"/>
              <a:gd name="T14" fmla="*/ 2147483647 w 217"/>
              <a:gd name="T15" fmla="*/ 2147483647 h 202"/>
              <a:gd name="T16" fmla="*/ 2147483647 w 217"/>
              <a:gd name="T17" fmla="*/ 2147483647 h 202"/>
              <a:gd name="T18" fmla="*/ 0 w 217"/>
              <a:gd name="T19" fmla="*/ 2147483647 h 202"/>
              <a:gd name="T20" fmla="*/ 0 w 217"/>
              <a:gd name="T21" fmla="*/ 2147483647 h 202"/>
              <a:gd name="T22" fmla="*/ 0 w 217"/>
              <a:gd name="T23" fmla="*/ 2147483647 h 202"/>
              <a:gd name="T24" fmla="*/ 2147483647 w 217"/>
              <a:gd name="T25" fmla="*/ 2147483647 h 202"/>
              <a:gd name="T26" fmla="*/ 2147483647 w 217"/>
              <a:gd name="T27" fmla="*/ 2147483647 h 202"/>
              <a:gd name="T28" fmla="*/ 2147483647 w 217"/>
              <a:gd name="T29" fmla="*/ 2147483647 h 202"/>
              <a:gd name="T30" fmla="*/ 2147483647 w 217"/>
              <a:gd name="T31" fmla="*/ 2147483647 h 202"/>
              <a:gd name="T32" fmla="*/ 2147483647 w 217"/>
              <a:gd name="T33" fmla="*/ 2147483647 h 202"/>
              <a:gd name="T34" fmla="*/ 2147483647 w 217"/>
              <a:gd name="T35" fmla="*/ 2147483647 h 202"/>
              <a:gd name="T36" fmla="*/ 2147483647 w 217"/>
              <a:gd name="T37" fmla="*/ 2147483647 h 202"/>
              <a:gd name="T38" fmla="*/ 2147483647 w 217"/>
              <a:gd name="T39" fmla="*/ 2147483647 h 202"/>
              <a:gd name="T40" fmla="*/ 2147483647 w 217"/>
              <a:gd name="T41" fmla="*/ 2147483647 h 202"/>
              <a:gd name="T42" fmla="*/ 2147483647 w 217"/>
              <a:gd name="T43" fmla="*/ 2147483647 h 202"/>
              <a:gd name="T44" fmla="*/ 2147483647 w 217"/>
              <a:gd name="T45" fmla="*/ 2147483647 h 202"/>
              <a:gd name="T46" fmla="*/ 2147483647 w 217"/>
              <a:gd name="T47" fmla="*/ 2147483647 h 202"/>
              <a:gd name="T48" fmla="*/ 2147483647 w 217"/>
              <a:gd name="T49" fmla="*/ 2147483647 h 202"/>
              <a:gd name="T50" fmla="*/ 2147483647 w 217"/>
              <a:gd name="T51" fmla="*/ 2147483647 h 202"/>
              <a:gd name="T52" fmla="*/ 2147483647 w 217"/>
              <a:gd name="T53" fmla="*/ 2147483647 h 202"/>
              <a:gd name="T54" fmla="*/ 2147483647 w 217"/>
              <a:gd name="T55" fmla="*/ 2147483647 h 202"/>
              <a:gd name="T56" fmla="*/ 2147483647 w 217"/>
              <a:gd name="T57" fmla="*/ 2147483647 h 202"/>
              <a:gd name="T58" fmla="*/ 2147483647 w 217"/>
              <a:gd name="T59" fmla="*/ 2147483647 h 202"/>
              <a:gd name="T60" fmla="*/ 2147483647 w 217"/>
              <a:gd name="T61" fmla="*/ 2147483647 h 202"/>
              <a:gd name="T62" fmla="*/ 2147483647 w 217"/>
              <a:gd name="T63" fmla="*/ 2147483647 h 202"/>
              <a:gd name="T64" fmla="*/ 2147483647 w 217"/>
              <a:gd name="T65" fmla="*/ 2147483647 h 202"/>
              <a:gd name="T66" fmla="*/ 2147483647 w 217"/>
              <a:gd name="T67" fmla="*/ 2147483647 h 202"/>
              <a:gd name="T68" fmla="*/ 2147483647 w 217"/>
              <a:gd name="T69" fmla="*/ 2147483647 h 202"/>
              <a:gd name="T70" fmla="*/ 2147483647 w 217"/>
              <a:gd name="T71" fmla="*/ 2147483647 h 202"/>
              <a:gd name="T72" fmla="*/ 2147483647 w 217"/>
              <a:gd name="T73" fmla="*/ 2147483647 h 202"/>
              <a:gd name="T74" fmla="*/ 2147483647 w 217"/>
              <a:gd name="T75" fmla="*/ 2147483647 h 202"/>
              <a:gd name="T76" fmla="*/ 2147483647 w 217"/>
              <a:gd name="T77" fmla="*/ 2147483647 h 202"/>
              <a:gd name="T78" fmla="*/ 2147483647 w 217"/>
              <a:gd name="T79" fmla="*/ 2147483647 h 202"/>
              <a:gd name="T80" fmla="*/ 2147483647 w 217"/>
              <a:gd name="T81" fmla="*/ 2147483647 h 202"/>
              <a:gd name="T82" fmla="*/ 2147483647 w 217"/>
              <a:gd name="T83" fmla="*/ 2147483647 h 202"/>
              <a:gd name="T84" fmla="*/ 2147483647 w 217"/>
              <a:gd name="T85" fmla="*/ 2147483647 h 202"/>
              <a:gd name="T86" fmla="*/ 2147483647 w 217"/>
              <a:gd name="T87" fmla="*/ 2147483647 h 202"/>
              <a:gd name="T88" fmla="*/ 2147483647 w 217"/>
              <a:gd name="T89" fmla="*/ 2147483647 h 202"/>
              <a:gd name="T90" fmla="*/ 2147483647 w 217"/>
              <a:gd name="T91" fmla="*/ 2147483647 h 202"/>
              <a:gd name="T92" fmla="*/ 2147483647 w 217"/>
              <a:gd name="T93" fmla="*/ 2147483647 h 202"/>
              <a:gd name="T94" fmla="*/ 2147483647 w 217"/>
              <a:gd name="T95" fmla="*/ 2147483647 h 202"/>
              <a:gd name="T96" fmla="*/ 2147483647 w 217"/>
              <a:gd name="T97" fmla="*/ 2147483647 h 202"/>
              <a:gd name="T98" fmla="*/ 2147483647 w 217"/>
              <a:gd name="T99" fmla="*/ 2147483647 h 202"/>
              <a:gd name="T100" fmla="*/ 2147483647 w 217"/>
              <a:gd name="T101" fmla="*/ 2147483647 h 202"/>
              <a:gd name="T102" fmla="*/ 2147483647 w 217"/>
              <a:gd name="T103" fmla="*/ 0 h 202"/>
              <a:gd name="T104" fmla="*/ 2147483647 w 217"/>
              <a:gd name="T105" fmla="*/ 0 h 202"/>
              <a:gd name="T106" fmla="*/ 2147483647 w 217"/>
              <a:gd name="T107" fmla="*/ 0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7"/>
              <a:gd name="T163" fmla="*/ 0 h 202"/>
              <a:gd name="T164" fmla="*/ 217 w 217"/>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7" h="202">
                <a:moveTo>
                  <a:pt x="72" y="0"/>
                </a:move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cubicBezTo>
                  <a:pt x="217" y="81"/>
                  <a:pt x="217" y="81"/>
                  <a:pt x="217" y="81"/>
                </a:cubicBezTo>
                <a:cubicBezTo>
                  <a:pt x="214" y="81"/>
                  <a:pt x="211" y="82"/>
                  <a:pt x="209" y="83"/>
                </a:cubicBezTo>
                <a:cubicBezTo>
                  <a:pt x="200" y="86"/>
                  <a:pt x="203" y="77"/>
                  <a:pt x="203" y="73"/>
                </a:cubicBezTo>
                <a:cubicBezTo>
                  <a:pt x="203" y="68"/>
                  <a:pt x="196" y="68"/>
                  <a:pt x="190" y="67"/>
                </a:cubicBezTo>
                <a:cubicBezTo>
                  <a:pt x="184" y="66"/>
                  <a:pt x="183" y="66"/>
                  <a:pt x="180" y="63"/>
                </a:cubicBezTo>
                <a:cubicBezTo>
                  <a:pt x="177" y="60"/>
                  <a:pt x="173" y="53"/>
                  <a:pt x="173" y="53"/>
                </a:cubicBezTo>
                <a:cubicBezTo>
                  <a:pt x="93" y="0"/>
                  <a:pt x="93" y="0"/>
                  <a:pt x="93" y="0"/>
                </a:cubicBezTo>
                <a:cubicBezTo>
                  <a:pt x="93" y="0"/>
                  <a:pt x="93" y="0"/>
                  <a:pt x="93" y="0"/>
                </a:cubicBez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7" name="Freeform 866"/>
          <p:cNvSpPr>
            <a:spLocks/>
          </p:cNvSpPr>
          <p:nvPr/>
        </p:nvSpPr>
        <p:spPr bwMode="auto">
          <a:xfrm>
            <a:off x="769327" y="3202495"/>
            <a:ext cx="194897" cy="259431"/>
          </a:xfrm>
          <a:custGeom>
            <a:avLst/>
            <a:gdLst>
              <a:gd name="T0" fmla="*/ 2147483647 w 142"/>
              <a:gd name="T1" fmla="*/ 2147483647 h 142"/>
              <a:gd name="T2" fmla="*/ 2147483647 w 142"/>
              <a:gd name="T3" fmla="*/ 2147483647 h 142"/>
              <a:gd name="T4" fmla="*/ 2147483647 w 142"/>
              <a:gd name="T5" fmla="*/ 2147483647 h 142"/>
              <a:gd name="T6" fmla="*/ 2147483647 w 142"/>
              <a:gd name="T7" fmla="*/ 2147483647 h 142"/>
              <a:gd name="T8" fmla="*/ 2147483647 w 142"/>
              <a:gd name="T9" fmla="*/ 2147483647 h 142"/>
              <a:gd name="T10" fmla="*/ 2147483647 w 142"/>
              <a:gd name="T11" fmla="*/ 2147483647 h 142"/>
              <a:gd name="T12" fmla="*/ 2147483647 w 142"/>
              <a:gd name="T13" fmla="*/ 2147483647 h 142"/>
              <a:gd name="T14" fmla="*/ 2147483647 w 142"/>
              <a:gd name="T15" fmla="*/ 2147483647 h 142"/>
              <a:gd name="T16" fmla="*/ 2147483647 w 142"/>
              <a:gd name="T17" fmla="*/ 2147483647 h 142"/>
              <a:gd name="T18" fmla="*/ 2147483647 w 142"/>
              <a:gd name="T19" fmla="*/ 2147483647 h 142"/>
              <a:gd name="T20" fmla="*/ 2147483647 w 142"/>
              <a:gd name="T21" fmla="*/ 2147483647 h 142"/>
              <a:gd name="T22" fmla="*/ 2147483647 w 142"/>
              <a:gd name="T23" fmla="*/ 2147483647 h 142"/>
              <a:gd name="T24" fmla="*/ 2147483647 w 142"/>
              <a:gd name="T25" fmla="*/ 2147483647 h 142"/>
              <a:gd name="T26" fmla="*/ 2147483647 w 142"/>
              <a:gd name="T27" fmla="*/ 2147483647 h 142"/>
              <a:gd name="T28" fmla="*/ 2147483647 w 142"/>
              <a:gd name="T29" fmla="*/ 2147483647 h 142"/>
              <a:gd name="T30" fmla="*/ 2147483647 w 142"/>
              <a:gd name="T31" fmla="*/ 2147483647 h 142"/>
              <a:gd name="T32" fmla="*/ 2147483647 w 142"/>
              <a:gd name="T33" fmla="*/ 2147483647 h 142"/>
              <a:gd name="T34" fmla="*/ 2147483647 w 142"/>
              <a:gd name="T35" fmla="*/ 2147483647 h 142"/>
              <a:gd name="T36" fmla="*/ 2147483647 w 142"/>
              <a:gd name="T37" fmla="*/ 2147483647 h 142"/>
              <a:gd name="T38" fmla="*/ 2147483647 w 142"/>
              <a:gd name="T39" fmla="*/ 2147483647 h 142"/>
              <a:gd name="T40" fmla="*/ 2147483647 w 142"/>
              <a:gd name="T41" fmla="*/ 2147483647 h 142"/>
              <a:gd name="T42" fmla="*/ 2147483647 w 142"/>
              <a:gd name="T43" fmla="*/ 2147483647 h 142"/>
              <a:gd name="T44" fmla="*/ 2147483647 w 142"/>
              <a:gd name="T45" fmla="*/ 2147483647 h 142"/>
              <a:gd name="T46" fmla="*/ 2147483647 w 142"/>
              <a:gd name="T47" fmla="*/ 2147483647 h 142"/>
              <a:gd name="T48" fmla="*/ 2147483647 w 142"/>
              <a:gd name="T49" fmla="*/ 2147483647 h 142"/>
              <a:gd name="T50" fmla="*/ 2147483647 w 142"/>
              <a:gd name="T51" fmla="*/ 2147483647 h 142"/>
              <a:gd name="T52" fmla="*/ 2147483647 w 142"/>
              <a:gd name="T53" fmla="*/ 2147483647 h 142"/>
              <a:gd name="T54" fmla="*/ 2147483647 w 142"/>
              <a:gd name="T55" fmla="*/ 2147483647 h 142"/>
              <a:gd name="T56" fmla="*/ 2147483647 w 142"/>
              <a:gd name="T57" fmla="*/ 2147483647 h 142"/>
              <a:gd name="T58" fmla="*/ 2147483647 w 142"/>
              <a:gd name="T59" fmla="*/ 0 h 142"/>
              <a:gd name="T60" fmla="*/ 0 w 142"/>
              <a:gd name="T61" fmla="*/ 2147483647 h 142"/>
              <a:gd name="T62" fmla="*/ 2147483647 w 142"/>
              <a:gd name="T63" fmla="*/ 2147483647 h 142"/>
              <a:gd name="T64" fmla="*/ 0 w 142"/>
              <a:gd name="T65" fmla="*/ 2147483647 h 142"/>
              <a:gd name="T66" fmla="*/ 2147483647 w 142"/>
              <a:gd name="T67" fmla="*/ 2147483647 h 142"/>
              <a:gd name="T68" fmla="*/ 2147483647 w 142"/>
              <a:gd name="T69" fmla="*/ 2147483647 h 142"/>
              <a:gd name="T70" fmla="*/ 2147483647 w 142"/>
              <a:gd name="T71" fmla="*/ 2147483647 h 142"/>
              <a:gd name="T72" fmla="*/ 2147483647 w 142"/>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42"/>
              <a:gd name="T113" fmla="*/ 142 w 142"/>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42">
                <a:moveTo>
                  <a:pt x="116" y="142"/>
                </a:moveTo>
                <a:cubicBezTo>
                  <a:pt x="119" y="142"/>
                  <a:pt x="119" y="137"/>
                  <a:pt x="121" y="135"/>
                </a:cubicBezTo>
                <a:cubicBezTo>
                  <a:pt x="123" y="133"/>
                  <a:pt x="127" y="135"/>
                  <a:pt x="128" y="133"/>
                </a:cubicBezTo>
                <a:cubicBezTo>
                  <a:pt x="130" y="132"/>
                  <a:pt x="129" y="129"/>
                  <a:pt x="131" y="127"/>
                </a:cubicBezTo>
                <a:cubicBezTo>
                  <a:pt x="133" y="125"/>
                  <a:pt x="136" y="126"/>
                  <a:pt x="140" y="122"/>
                </a:cubicBezTo>
                <a:cubicBezTo>
                  <a:pt x="140" y="122"/>
                  <a:pt x="140" y="122"/>
                  <a:pt x="140" y="122"/>
                </a:cubicBezTo>
                <a:cubicBezTo>
                  <a:pt x="139" y="118"/>
                  <a:pt x="138" y="111"/>
                  <a:pt x="138" y="111"/>
                </a:cubicBezTo>
                <a:cubicBezTo>
                  <a:pt x="138" y="110"/>
                  <a:pt x="142" y="112"/>
                  <a:pt x="141" y="110"/>
                </a:cubicBezTo>
                <a:cubicBezTo>
                  <a:pt x="141" y="108"/>
                  <a:pt x="133" y="100"/>
                  <a:pt x="131" y="96"/>
                </a:cubicBezTo>
                <a:cubicBezTo>
                  <a:pt x="130" y="93"/>
                  <a:pt x="126" y="87"/>
                  <a:pt x="123" y="79"/>
                </a:cubicBezTo>
                <a:cubicBezTo>
                  <a:pt x="119" y="71"/>
                  <a:pt x="116" y="66"/>
                  <a:pt x="115" y="64"/>
                </a:cubicBezTo>
                <a:cubicBezTo>
                  <a:pt x="114" y="61"/>
                  <a:pt x="114" y="60"/>
                  <a:pt x="114" y="58"/>
                </a:cubicBezTo>
                <a:cubicBezTo>
                  <a:pt x="113" y="55"/>
                  <a:pt x="107" y="48"/>
                  <a:pt x="106" y="45"/>
                </a:cubicBezTo>
                <a:cubicBezTo>
                  <a:pt x="104" y="43"/>
                  <a:pt x="103" y="42"/>
                  <a:pt x="101" y="39"/>
                </a:cubicBezTo>
                <a:cubicBezTo>
                  <a:pt x="99" y="37"/>
                  <a:pt x="98" y="30"/>
                  <a:pt x="98" y="28"/>
                </a:cubicBezTo>
                <a:cubicBezTo>
                  <a:pt x="98" y="26"/>
                  <a:pt x="97" y="18"/>
                  <a:pt x="98" y="21"/>
                </a:cubicBezTo>
                <a:cubicBezTo>
                  <a:pt x="100" y="23"/>
                  <a:pt x="109" y="40"/>
                  <a:pt x="110" y="43"/>
                </a:cubicBezTo>
                <a:cubicBezTo>
                  <a:pt x="111" y="46"/>
                  <a:pt x="113" y="48"/>
                  <a:pt x="116" y="52"/>
                </a:cubicBezTo>
                <a:cubicBezTo>
                  <a:pt x="120" y="55"/>
                  <a:pt x="121" y="60"/>
                  <a:pt x="122" y="57"/>
                </a:cubicBezTo>
                <a:cubicBezTo>
                  <a:pt x="123" y="54"/>
                  <a:pt x="125" y="52"/>
                  <a:pt x="126" y="49"/>
                </a:cubicBezTo>
                <a:cubicBezTo>
                  <a:pt x="126" y="48"/>
                  <a:pt x="126" y="47"/>
                  <a:pt x="127" y="46"/>
                </a:cubicBezTo>
                <a:cubicBezTo>
                  <a:pt x="125" y="36"/>
                  <a:pt x="123" y="17"/>
                  <a:pt x="122" y="5"/>
                </a:cubicBezTo>
                <a:cubicBezTo>
                  <a:pt x="120" y="6"/>
                  <a:pt x="119" y="7"/>
                  <a:pt x="118" y="7"/>
                </a:cubicBezTo>
                <a:cubicBezTo>
                  <a:pt x="115" y="8"/>
                  <a:pt x="110" y="8"/>
                  <a:pt x="108" y="8"/>
                </a:cubicBezTo>
                <a:cubicBezTo>
                  <a:pt x="105" y="9"/>
                  <a:pt x="101" y="9"/>
                  <a:pt x="100" y="8"/>
                </a:cubicBezTo>
                <a:cubicBezTo>
                  <a:pt x="98" y="6"/>
                  <a:pt x="94" y="4"/>
                  <a:pt x="83" y="3"/>
                </a:cubicBezTo>
                <a:cubicBezTo>
                  <a:pt x="77" y="3"/>
                  <a:pt x="75" y="3"/>
                  <a:pt x="68" y="7"/>
                </a:cubicBezTo>
                <a:cubicBezTo>
                  <a:pt x="61" y="11"/>
                  <a:pt x="57" y="13"/>
                  <a:pt x="52" y="11"/>
                </a:cubicBezTo>
                <a:cubicBezTo>
                  <a:pt x="46" y="9"/>
                  <a:pt x="20" y="4"/>
                  <a:pt x="13" y="3"/>
                </a:cubicBezTo>
                <a:cubicBezTo>
                  <a:pt x="8" y="2"/>
                  <a:pt x="7" y="1"/>
                  <a:pt x="5" y="0"/>
                </a:cubicBezTo>
                <a:cubicBezTo>
                  <a:pt x="3" y="3"/>
                  <a:pt x="0" y="6"/>
                  <a:pt x="0" y="8"/>
                </a:cubicBezTo>
                <a:cubicBezTo>
                  <a:pt x="0" y="11"/>
                  <a:pt x="5" y="12"/>
                  <a:pt x="5" y="15"/>
                </a:cubicBezTo>
                <a:cubicBezTo>
                  <a:pt x="5" y="18"/>
                  <a:pt x="0" y="21"/>
                  <a:pt x="0" y="23"/>
                </a:cubicBezTo>
                <a:cubicBezTo>
                  <a:pt x="0" y="25"/>
                  <a:pt x="4" y="34"/>
                  <a:pt x="4" y="34"/>
                </a:cubicBezTo>
                <a:cubicBezTo>
                  <a:pt x="4" y="138"/>
                  <a:pt x="4" y="138"/>
                  <a:pt x="4" y="138"/>
                </a:cubicBezTo>
                <a:cubicBezTo>
                  <a:pt x="108" y="138"/>
                  <a:pt x="108" y="138"/>
                  <a:pt x="108" y="138"/>
                </a:cubicBezTo>
                <a:cubicBezTo>
                  <a:pt x="108" y="138"/>
                  <a:pt x="114" y="142"/>
                  <a:pt x="116" y="1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8" name="Freeform 867"/>
          <p:cNvSpPr>
            <a:spLocks/>
          </p:cNvSpPr>
          <p:nvPr/>
        </p:nvSpPr>
        <p:spPr bwMode="auto">
          <a:xfrm>
            <a:off x="470389" y="3050060"/>
            <a:ext cx="74735" cy="192008"/>
          </a:xfrm>
          <a:custGeom>
            <a:avLst/>
            <a:gdLst>
              <a:gd name="T0" fmla="*/ 2147483647 w 55"/>
              <a:gd name="T1" fmla="*/ 2147483647 h 104"/>
              <a:gd name="T2" fmla="*/ 2147483647 w 55"/>
              <a:gd name="T3" fmla="*/ 2147483647 h 104"/>
              <a:gd name="T4" fmla="*/ 2147483647 w 55"/>
              <a:gd name="T5" fmla="*/ 2147483647 h 104"/>
              <a:gd name="T6" fmla="*/ 2147483647 w 55"/>
              <a:gd name="T7" fmla="*/ 2147483647 h 104"/>
              <a:gd name="T8" fmla="*/ 2147483647 w 55"/>
              <a:gd name="T9" fmla="*/ 2147483647 h 104"/>
              <a:gd name="T10" fmla="*/ 2147483647 w 55"/>
              <a:gd name="T11" fmla="*/ 2147483647 h 104"/>
              <a:gd name="T12" fmla="*/ 2147483647 w 55"/>
              <a:gd name="T13" fmla="*/ 2147483647 h 104"/>
              <a:gd name="T14" fmla="*/ 2147483647 w 55"/>
              <a:gd name="T15" fmla="*/ 2147483647 h 104"/>
              <a:gd name="T16" fmla="*/ 2147483647 w 55"/>
              <a:gd name="T17" fmla="*/ 2147483647 h 104"/>
              <a:gd name="T18" fmla="*/ 2147483647 w 55"/>
              <a:gd name="T19" fmla="*/ 2147483647 h 104"/>
              <a:gd name="T20" fmla="*/ 2147483647 w 55"/>
              <a:gd name="T21" fmla="*/ 2147483647 h 104"/>
              <a:gd name="T22" fmla="*/ 2147483647 w 55"/>
              <a:gd name="T23" fmla="*/ 2147483647 h 104"/>
              <a:gd name="T24" fmla="*/ 2147483647 w 55"/>
              <a:gd name="T25" fmla="*/ 2147483647 h 104"/>
              <a:gd name="T26" fmla="*/ 2147483647 w 55"/>
              <a:gd name="T27" fmla="*/ 2147483647 h 104"/>
              <a:gd name="T28" fmla="*/ 2147483647 w 55"/>
              <a:gd name="T29" fmla="*/ 2147483647 h 104"/>
              <a:gd name="T30" fmla="*/ 2147483647 w 55"/>
              <a:gd name="T31" fmla="*/ 2147483647 h 104"/>
              <a:gd name="T32" fmla="*/ 2147483647 w 55"/>
              <a:gd name="T33" fmla="*/ 2147483647 h 104"/>
              <a:gd name="T34" fmla="*/ 2147483647 w 55"/>
              <a:gd name="T35" fmla="*/ 2147483647 h 104"/>
              <a:gd name="T36" fmla="*/ 2147483647 w 55"/>
              <a:gd name="T37" fmla="*/ 2147483647 h 104"/>
              <a:gd name="T38" fmla="*/ 2147483647 w 55"/>
              <a:gd name="T39" fmla="*/ 2147483647 h 104"/>
              <a:gd name="T40" fmla="*/ 2147483647 w 55"/>
              <a:gd name="T41" fmla="*/ 2147483647 h 104"/>
              <a:gd name="T42" fmla="*/ 2147483647 w 55"/>
              <a:gd name="T43" fmla="*/ 2147483647 h 104"/>
              <a:gd name="T44" fmla="*/ 2147483647 w 55"/>
              <a:gd name="T45" fmla="*/ 2147483647 h 104"/>
              <a:gd name="T46" fmla="*/ 2147483647 w 55"/>
              <a:gd name="T47" fmla="*/ 2147483647 h 104"/>
              <a:gd name="T48" fmla="*/ 2147483647 w 55"/>
              <a:gd name="T49" fmla="*/ 2147483647 h 104"/>
              <a:gd name="T50" fmla="*/ 2147483647 w 55"/>
              <a:gd name="T51" fmla="*/ 2147483647 h 104"/>
              <a:gd name="T52" fmla="*/ 2147483647 w 55"/>
              <a:gd name="T53" fmla="*/ 2147483647 h 104"/>
              <a:gd name="T54" fmla="*/ 2147483647 w 55"/>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5"/>
              <a:gd name="T85" fmla="*/ 0 h 104"/>
              <a:gd name="T86" fmla="*/ 55 w 55"/>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5" h="104">
                <a:moveTo>
                  <a:pt x="37" y="90"/>
                </a:moveTo>
                <a:cubicBezTo>
                  <a:pt x="35" y="88"/>
                  <a:pt x="37" y="85"/>
                  <a:pt x="39" y="83"/>
                </a:cubicBezTo>
                <a:cubicBezTo>
                  <a:pt x="40" y="81"/>
                  <a:pt x="47" y="78"/>
                  <a:pt x="50" y="76"/>
                </a:cubicBezTo>
                <a:cubicBezTo>
                  <a:pt x="52" y="73"/>
                  <a:pt x="55" y="73"/>
                  <a:pt x="55" y="73"/>
                </a:cubicBezTo>
                <a:cubicBezTo>
                  <a:pt x="55" y="62"/>
                  <a:pt x="55" y="62"/>
                  <a:pt x="55" y="62"/>
                </a:cubicBezTo>
                <a:cubicBezTo>
                  <a:pt x="55" y="62"/>
                  <a:pt x="55" y="62"/>
                  <a:pt x="55" y="62"/>
                </a:cubicBezTo>
                <a:cubicBezTo>
                  <a:pt x="52" y="61"/>
                  <a:pt x="50" y="61"/>
                  <a:pt x="49" y="59"/>
                </a:cubicBezTo>
                <a:cubicBezTo>
                  <a:pt x="47" y="56"/>
                  <a:pt x="48" y="53"/>
                  <a:pt x="45" y="54"/>
                </a:cubicBezTo>
                <a:cubicBezTo>
                  <a:pt x="42" y="56"/>
                  <a:pt x="38" y="55"/>
                  <a:pt x="36" y="52"/>
                </a:cubicBezTo>
                <a:cubicBezTo>
                  <a:pt x="33" y="50"/>
                  <a:pt x="33" y="48"/>
                  <a:pt x="37" y="46"/>
                </a:cubicBezTo>
                <a:cubicBezTo>
                  <a:pt x="41" y="44"/>
                  <a:pt x="48" y="41"/>
                  <a:pt x="48" y="33"/>
                </a:cubicBezTo>
                <a:cubicBezTo>
                  <a:pt x="48" y="25"/>
                  <a:pt x="38" y="20"/>
                  <a:pt x="40" y="17"/>
                </a:cubicBezTo>
                <a:cubicBezTo>
                  <a:pt x="42" y="14"/>
                  <a:pt x="48" y="14"/>
                  <a:pt x="48" y="10"/>
                </a:cubicBezTo>
                <a:cubicBezTo>
                  <a:pt x="48" y="6"/>
                  <a:pt x="50" y="2"/>
                  <a:pt x="46" y="5"/>
                </a:cubicBezTo>
                <a:cubicBezTo>
                  <a:pt x="43" y="7"/>
                  <a:pt x="39" y="11"/>
                  <a:pt x="39" y="9"/>
                </a:cubicBezTo>
                <a:cubicBezTo>
                  <a:pt x="39" y="6"/>
                  <a:pt x="36" y="1"/>
                  <a:pt x="31" y="1"/>
                </a:cubicBezTo>
                <a:cubicBezTo>
                  <a:pt x="26" y="0"/>
                  <a:pt x="19" y="6"/>
                  <a:pt x="15" y="7"/>
                </a:cubicBezTo>
                <a:cubicBezTo>
                  <a:pt x="15" y="7"/>
                  <a:pt x="15" y="7"/>
                  <a:pt x="15" y="7"/>
                </a:cubicBezTo>
                <a:cubicBezTo>
                  <a:pt x="13" y="11"/>
                  <a:pt x="11" y="17"/>
                  <a:pt x="11" y="19"/>
                </a:cubicBezTo>
                <a:cubicBezTo>
                  <a:pt x="11" y="22"/>
                  <a:pt x="11" y="32"/>
                  <a:pt x="11" y="37"/>
                </a:cubicBezTo>
                <a:cubicBezTo>
                  <a:pt x="10" y="43"/>
                  <a:pt x="3" y="48"/>
                  <a:pt x="1" y="50"/>
                </a:cubicBezTo>
                <a:cubicBezTo>
                  <a:pt x="0" y="51"/>
                  <a:pt x="5" y="60"/>
                  <a:pt x="7" y="62"/>
                </a:cubicBezTo>
                <a:cubicBezTo>
                  <a:pt x="9" y="64"/>
                  <a:pt x="12" y="67"/>
                  <a:pt x="13" y="69"/>
                </a:cubicBezTo>
                <a:cubicBezTo>
                  <a:pt x="13" y="71"/>
                  <a:pt x="19" y="76"/>
                  <a:pt x="21" y="77"/>
                </a:cubicBezTo>
                <a:cubicBezTo>
                  <a:pt x="22" y="78"/>
                  <a:pt x="24" y="84"/>
                  <a:pt x="25" y="90"/>
                </a:cubicBezTo>
                <a:cubicBezTo>
                  <a:pt x="26" y="94"/>
                  <a:pt x="27" y="100"/>
                  <a:pt x="27" y="104"/>
                </a:cubicBezTo>
                <a:cubicBezTo>
                  <a:pt x="30" y="103"/>
                  <a:pt x="35" y="102"/>
                  <a:pt x="36" y="100"/>
                </a:cubicBezTo>
                <a:cubicBezTo>
                  <a:pt x="39" y="98"/>
                  <a:pt x="39" y="92"/>
                  <a:pt x="37"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79" name="Freeform 868"/>
          <p:cNvSpPr>
            <a:spLocks/>
          </p:cNvSpPr>
          <p:nvPr/>
        </p:nvSpPr>
        <p:spPr bwMode="auto">
          <a:xfrm>
            <a:off x="505558" y="3165851"/>
            <a:ext cx="271097" cy="351771"/>
          </a:xfrm>
          <a:custGeom>
            <a:avLst/>
            <a:gdLst>
              <a:gd name="T0" fmla="*/ 2147483647 w 198"/>
              <a:gd name="T1" fmla="*/ 2147483647 h 191"/>
              <a:gd name="T2" fmla="*/ 2147483647 w 198"/>
              <a:gd name="T3" fmla="*/ 2147483647 h 191"/>
              <a:gd name="T4" fmla="*/ 2147483647 w 198"/>
              <a:gd name="T5" fmla="*/ 2147483647 h 191"/>
              <a:gd name="T6" fmla="*/ 2147483647 w 198"/>
              <a:gd name="T7" fmla="*/ 2147483647 h 191"/>
              <a:gd name="T8" fmla="*/ 2147483647 w 198"/>
              <a:gd name="T9" fmla="*/ 2147483647 h 191"/>
              <a:gd name="T10" fmla="*/ 2147483647 w 198"/>
              <a:gd name="T11" fmla="*/ 2147483647 h 191"/>
              <a:gd name="T12" fmla="*/ 2147483647 w 198"/>
              <a:gd name="T13" fmla="*/ 2147483647 h 191"/>
              <a:gd name="T14" fmla="*/ 2147483647 w 198"/>
              <a:gd name="T15" fmla="*/ 2147483647 h 191"/>
              <a:gd name="T16" fmla="*/ 2147483647 w 198"/>
              <a:gd name="T17" fmla="*/ 2147483647 h 191"/>
              <a:gd name="T18" fmla="*/ 2147483647 w 198"/>
              <a:gd name="T19" fmla="*/ 2147483647 h 191"/>
              <a:gd name="T20" fmla="*/ 2147483647 w 198"/>
              <a:gd name="T21" fmla="*/ 2147483647 h 191"/>
              <a:gd name="T22" fmla="*/ 2147483647 w 198"/>
              <a:gd name="T23" fmla="*/ 2147483647 h 191"/>
              <a:gd name="T24" fmla="*/ 2147483647 w 198"/>
              <a:gd name="T25" fmla="*/ 2147483647 h 191"/>
              <a:gd name="T26" fmla="*/ 2147483647 w 198"/>
              <a:gd name="T27" fmla="*/ 2147483647 h 191"/>
              <a:gd name="T28" fmla="*/ 2147483647 w 198"/>
              <a:gd name="T29" fmla="*/ 2147483647 h 191"/>
              <a:gd name="T30" fmla="*/ 2147483647 w 198"/>
              <a:gd name="T31" fmla="*/ 2147483647 h 191"/>
              <a:gd name="T32" fmla="*/ 2147483647 w 198"/>
              <a:gd name="T33" fmla="*/ 2147483647 h 191"/>
              <a:gd name="T34" fmla="*/ 2147483647 w 198"/>
              <a:gd name="T35" fmla="*/ 2147483647 h 191"/>
              <a:gd name="T36" fmla="*/ 2147483647 w 198"/>
              <a:gd name="T37" fmla="*/ 2147483647 h 191"/>
              <a:gd name="T38" fmla="*/ 2147483647 w 198"/>
              <a:gd name="T39" fmla="*/ 2147483647 h 191"/>
              <a:gd name="T40" fmla="*/ 2147483647 w 198"/>
              <a:gd name="T41" fmla="*/ 2147483647 h 191"/>
              <a:gd name="T42" fmla="*/ 2147483647 w 198"/>
              <a:gd name="T43" fmla="*/ 2147483647 h 191"/>
              <a:gd name="T44" fmla="*/ 2147483647 w 198"/>
              <a:gd name="T45" fmla="*/ 2147483647 h 191"/>
              <a:gd name="T46" fmla="*/ 2147483647 w 198"/>
              <a:gd name="T47" fmla="*/ 0 h 191"/>
              <a:gd name="T48" fmla="*/ 2147483647 w 198"/>
              <a:gd name="T49" fmla="*/ 0 h 191"/>
              <a:gd name="T50" fmla="*/ 2147483647 w 198"/>
              <a:gd name="T51" fmla="*/ 2147483647 h 191"/>
              <a:gd name="T52" fmla="*/ 2147483647 w 198"/>
              <a:gd name="T53" fmla="*/ 2147483647 h 191"/>
              <a:gd name="T54" fmla="*/ 2147483647 w 198"/>
              <a:gd name="T55" fmla="*/ 2147483647 h 191"/>
              <a:gd name="T56" fmla="*/ 2147483647 w 198"/>
              <a:gd name="T57" fmla="*/ 2147483647 h 191"/>
              <a:gd name="T58" fmla="*/ 2147483647 w 198"/>
              <a:gd name="T59" fmla="*/ 2147483647 h 191"/>
              <a:gd name="T60" fmla="*/ 2147483647 w 198"/>
              <a:gd name="T61" fmla="*/ 2147483647 h 191"/>
              <a:gd name="T62" fmla="*/ 2147483647 w 198"/>
              <a:gd name="T63" fmla="*/ 2147483647 h 191"/>
              <a:gd name="T64" fmla="*/ 2147483647 w 198"/>
              <a:gd name="T65" fmla="*/ 2147483647 h 191"/>
              <a:gd name="T66" fmla="*/ 2147483647 w 198"/>
              <a:gd name="T67" fmla="*/ 2147483647 h 191"/>
              <a:gd name="T68" fmla="*/ 2147483647 w 198"/>
              <a:gd name="T69" fmla="*/ 2147483647 h 191"/>
              <a:gd name="T70" fmla="*/ 2147483647 w 198"/>
              <a:gd name="T71" fmla="*/ 2147483647 h 191"/>
              <a:gd name="T72" fmla="*/ 2147483647 w 198"/>
              <a:gd name="T73" fmla="*/ 2147483647 h 191"/>
              <a:gd name="T74" fmla="*/ 2147483647 w 198"/>
              <a:gd name="T75" fmla="*/ 2147483647 h 191"/>
              <a:gd name="T76" fmla="*/ 2147483647 w 198"/>
              <a:gd name="T77" fmla="*/ 2147483647 h 191"/>
              <a:gd name="T78" fmla="*/ 2147483647 w 198"/>
              <a:gd name="T79" fmla="*/ 2147483647 h 191"/>
              <a:gd name="T80" fmla="*/ 2147483647 w 198"/>
              <a:gd name="T81" fmla="*/ 2147483647 h 191"/>
              <a:gd name="T82" fmla="*/ 2147483647 w 198"/>
              <a:gd name="T83" fmla="*/ 2147483647 h 191"/>
              <a:gd name="T84" fmla="*/ 2147483647 w 198"/>
              <a:gd name="T85" fmla="*/ 2147483647 h 191"/>
              <a:gd name="T86" fmla="*/ 2147483647 w 198"/>
              <a:gd name="T87" fmla="*/ 2147483647 h 1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8"/>
              <a:gd name="T133" fmla="*/ 0 h 191"/>
              <a:gd name="T134" fmla="*/ 198 w 198"/>
              <a:gd name="T135" fmla="*/ 191 h 1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8" h="191">
                <a:moveTo>
                  <a:pt x="53" y="144"/>
                </a:moveTo>
                <a:cubicBezTo>
                  <a:pt x="56" y="146"/>
                  <a:pt x="61" y="152"/>
                  <a:pt x="64" y="150"/>
                </a:cubicBezTo>
                <a:cubicBezTo>
                  <a:pt x="66" y="147"/>
                  <a:pt x="84" y="139"/>
                  <a:pt x="84" y="139"/>
                </a:cubicBezTo>
                <a:cubicBezTo>
                  <a:pt x="183" y="191"/>
                  <a:pt x="183" y="191"/>
                  <a:pt x="183" y="191"/>
                </a:cubicBezTo>
                <a:cubicBezTo>
                  <a:pt x="183" y="185"/>
                  <a:pt x="183" y="185"/>
                  <a:pt x="183" y="185"/>
                </a:cubicBezTo>
                <a:cubicBezTo>
                  <a:pt x="197" y="185"/>
                  <a:pt x="197" y="185"/>
                  <a:pt x="197" y="185"/>
                </a:cubicBezTo>
                <a:cubicBezTo>
                  <a:pt x="197" y="54"/>
                  <a:pt x="197" y="54"/>
                  <a:pt x="197" y="54"/>
                </a:cubicBezTo>
                <a:cubicBezTo>
                  <a:pt x="197" y="54"/>
                  <a:pt x="193" y="45"/>
                  <a:pt x="193" y="43"/>
                </a:cubicBezTo>
                <a:cubicBezTo>
                  <a:pt x="193" y="41"/>
                  <a:pt x="198" y="38"/>
                  <a:pt x="198" y="35"/>
                </a:cubicBezTo>
                <a:cubicBezTo>
                  <a:pt x="198" y="32"/>
                  <a:pt x="193" y="31"/>
                  <a:pt x="193" y="28"/>
                </a:cubicBezTo>
                <a:cubicBezTo>
                  <a:pt x="193" y="26"/>
                  <a:pt x="196" y="23"/>
                  <a:pt x="198" y="20"/>
                </a:cubicBezTo>
                <a:cubicBezTo>
                  <a:pt x="198" y="19"/>
                  <a:pt x="197" y="19"/>
                  <a:pt x="195" y="18"/>
                </a:cubicBezTo>
                <a:cubicBezTo>
                  <a:pt x="190" y="16"/>
                  <a:pt x="180" y="16"/>
                  <a:pt x="176" y="13"/>
                </a:cubicBezTo>
                <a:cubicBezTo>
                  <a:pt x="171" y="10"/>
                  <a:pt x="171" y="3"/>
                  <a:pt x="155" y="4"/>
                </a:cubicBezTo>
                <a:cubicBezTo>
                  <a:pt x="140" y="5"/>
                  <a:pt x="132" y="15"/>
                  <a:pt x="131" y="19"/>
                </a:cubicBezTo>
                <a:cubicBezTo>
                  <a:pt x="131" y="23"/>
                  <a:pt x="136" y="27"/>
                  <a:pt x="134" y="30"/>
                </a:cubicBezTo>
                <a:cubicBezTo>
                  <a:pt x="131" y="33"/>
                  <a:pt x="128" y="42"/>
                  <a:pt x="122" y="40"/>
                </a:cubicBezTo>
                <a:cubicBezTo>
                  <a:pt x="116" y="39"/>
                  <a:pt x="104" y="32"/>
                  <a:pt x="95" y="30"/>
                </a:cubicBezTo>
                <a:cubicBezTo>
                  <a:pt x="87" y="27"/>
                  <a:pt x="81" y="30"/>
                  <a:pt x="78" y="24"/>
                </a:cubicBezTo>
                <a:cubicBezTo>
                  <a:pt x="76" y="19"/>
                  <a:pt x="77" y="15"/>
                  <a:pt x="73" y="13"/>
                </a:cubicBezTo>
                <a:cubicBezTo>
                  <a:pt x="69" y="11"/>
                  <a:pt x="63" y="10"/>
                  <a:pt x="58" y="8"/>
                </a:cubicBezTo>
                <a:cubicBezTo>
                  <a:pt x="54" y="6"/>
                  <a:pt x="51" y="4"/>
                  <a:pt x="47" y="4"/>
                </a:cubicBezTo>
                <a:cubicBezTo>
                  <a:pt x="42" y="4"/>
                  <a:pt x="38" y="5"/>
                  <a:pt x="33" y="1"/>
                </a:cubicBezTo>
                <a:cubicBezTo>
                  <a:pt x="32" y="0"/>
                  <a:pt x="30" y="0"/>
                  <a:pt x="29" y="0"/>
                </a:cubicBezTo>
                <a:cubicBezTo>
                  <a:pt x="29" y="0"/>
                  <a:pt x="29" y="0"/>
                  <a:pt x="29" y="0"/>
                </a:cubicBezTo>
                <a:cubicBezTo>
                  <a:pt x="29" y="11"/>
                  <a:pt x="29" y="11"/>
                  <a:pt x="29" y="11"/>
                </a:cubicBezTo>
                <a:cubicBezTo>
                  <a:pt x="29" y="11"/>
                  <a:pt x="26" y="11"/>
                  <a:pt x="24" y="14"/>
                </a:cubicBezTo>
                <a:cubicBezTo>
                  <a:pt x="21" y="16"/>
                  <a:pt x="14" y="19"/>
                  <a:pt x="13" y="21"/>
                </a:cubicBezTo>
                <a:cubicBezTo>
                  <a:pt x="11" y="23"/>
                  <a:pt x="9" y="26"/>
                  <a:pt x="11" y="28"/>
                </a:cubicBezTo>
                <a:cubicBezTo>
                  <a:pt x="13" y="30"/>
                  <a:pt x="13" y="36"/>
                  <a:pt x="10" y="38"/>
                </a:cubicBezTo>
                <a:cubicBezTo>
                  <a:pt x="9" y="40"/>
                  <a:pt x="4" y="41"/>
                  <a:pt x="1" y="42"/>
                </a:cubicBezTo>
                <a:cubicBezTo>
                  <a:pt x="1" y="44"/>
                  <a:pt x="1" y="45"/>
                  <a:pt x="1" y="46"/>
                </a:cubicBezTo>
                <a:cubicBezTo>
                  <a:pt x="0" y="49"/>
                  <a:pt x="4" y="51"/>
                  <a:pt x="6" y="54"/>
                </a:cubicBezTo>
                <a:cubicBezTo>
                  <a:pt x="8" y="57"/>
                  <a:pt x="6" y="70"/>
                  <a:pt x="6" y="71"/>
                </a:cubicBezTo>
                <a:cubicBezTo>
                  <a:pt x="6" y="72"/>
                  <a:pt x="8" y="75"/>
                  <a:pt x="8" y="77"/>
                </a:cubicBezTo>
                <a:cubicBezTo>
                  <a:pt x="8" y="80"/>
                  <a:pt x="7" y="83"/>
                  <a:pt x="6" y="86"/>
                </a:cubicBezTo>
                <a:cubicBezTo>
                  <a:pt x="6" y="90"/>
                  <a:pt x="8" y="90"/>
                  <a:pt x="8" y="93"/>
                </a:cubicBezTo>
                <a:cubicBezTo>
                  <a:pt x="8" y="96"/>
                  <a:pt x="3" y="99"/>
                  <a:pt x="1" y="100"/>
                </a:cubicBezTo>
                <a:cubicBezTo>
                  <a:pt x="0" y="102"/>
                  <a:pt x="3" y="105"/>
                  <a:pt x="6" y="109"/>
                </a:cubicBezTo>
                <a:cubicBezTo>
                  <a:pt x="10" y="112"/>
                  <a:pt x="9" y="118"/>
                  <a:pt x="9" y="121"/>
                </a:cubicBezTo>
                <a:cubicBezTo>
                  <a:pt x="9" y="124"/>
                  <a:pt x="24" y="124"/>
                  <a:pt x="27" y="126"/>
                </a:cubicBezTo>
                <a:cubicBezTo>
                  <a:pt x="28" y="128"/>
                  <a:pt x="32" y="134"/>
                  <a:pt x="34" y="139"/>
                </a:cubicBezTo>
                <a:cubicBezTo>
                  <a:pt x="34" y="139"/>
                  <a:pt x="35" y="139"/>
                  <a:pt x="35" y="139"/>
                </a:cubicBezTo>
                <a:cubicBezTo>
                  <a:pt x="35" y="139"/>
                  <a:pt x="51" y="142"/>
                  <a:pt x="53"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80" name="Freeform 869"/>
          <p:cNvSpPr>
            <a:spLocks/>
          </p:cNvSpPr>
          <p:nvPr/>
        </p:nvSpPr>
        <p:spPr bwMode="auto">
          <a:xfrm>
            <a:off x="30774" y="3312422"/>
            <a:ext cx="150935" cy="164160"/>
          </a:xfrm>
          <a:custGeom>
            <a:avLst/>
            <a:gdLst>
              <a:gd name="T0" fmla="*/ 2147483647 w 110"/>
              <a:gd name="T1" fmla="*/ 2147483647 h 89"/>
              <a:gd name="T2" fmla="*/ 2147483647 w 110"/>
              <a:gd name="T3" fmla="*/ 2147483647 h 89"/>
              <a:gd name="T4" fmla="*/ 2147483647 w 110"/>
              <a:gd name="T5" fmla="*/ 2147483647 h 89"/>
              <a:gd name="T6" fmla="*/ 2147483647 w 110"/>
              <a:gd name="T7" fmla="*/ 2147483647 h 89"/>
              <a:gd name="T8" fmla="*/ 2147483647 w 110"/>
              <a:gd name="T9" fmla="*/ 2147483647 h 89"/>
              <a:gd name="T10" fmla="*/ 2147483647 w 110"/>
              <a:gd name="T11" fmla="*/ 2147483647 h 89"/>
              <a:gd name="T12" fmla="*/ 2147483647 w 110"/>
              <a:gd name="T13" fmla="*/ 0 h 89"/>
              <a:gd name="T14" fmla="*/ 2147483647 w 110"/>
              <a:gd name="T15" fmla="*/ 0 h 89"/>
              <a:gd name="T16" fmla="*/ 2147483647 w 110"/>
              <a:gd name="T17" fmla="*/ 0 h 89"/>
              <a:gd name="T18" fmla="*/ 2147483647 w 110"/>
              <a:gd name="T19" fmla="*/ 2147483647 h 89"/>
              <a:gd name="T20" fmla="*/ 2147483647 w 110"/>
              <a:gd name="T21" fmla="*/ 2147483647 h 89"/>
              <a:gd name="T22" fmla="*/ 2147483647 w 110"/>
              <a:gd name="T23" fmla="*/ 2147483647 h 89"/>
              <a:gd name="T24" fmla="*/ 2147483647 w 110"/>
              <a:gd name="T25" fmla="*/ 2147483647 h 89"/>
              <a:gd name="T26" fmla="*/ 2147483647 w 110"/>
              <a:gd name="T27" fmla="*/ 2147483647 h 89"/>
              <a:gd name="T28" fmla="*/ 0 w 110"/>
              <a:gd name="T29" fmla="*/ 2147483647 h 89"/>
              <a:gd name="T30" fmla="*/ 2147483647 w 110"/>
              <a:gd name="T31" fmla="*/ 2147483647 h 89"/>
              <a:gd name="T32" fmla="*/ 2147483647 w 110"/>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89"/>
              <a:gd name="T53" fmla="*/ 110 w 110"/>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89">
                <a:moveTo>
                  <a:pt x="51" y="89"/>
                </a:moveTo>
                <a:cubicBezTo>
                  <a:pt x="51" y="89"/>
                  <a:pt x="51" y="72"/>
                  <a:pt x="51" y="68"/>
                </a:cubicBezTo>
                <a:cubicBezTo>
                  <a:pt x="51" y="65"/>
                  <a:pt x="65" y="59"/>
                  <a:pt x="65" y="59"/>
                </a:cubicBezTo>
                <a:cubicBezTo>
                  <a:pt x="65" y="24"/>
                  <a:pt x="65" y="24"/>
                  <a:pt x="65" y="24"/>
                </a:cubicBezTo>
                <a:cubicBezTo>
                  <a:pt x="110" y="24"/>
                  <a:pt x="110" y="24"/>
                  <a:pt x="110" y="24"/>
                </a:cubicBezTo>
                <a:cubicBezTo>
                  <a:pt x="110" y="24"/>
                  <a:pt x="110" y="15"/>
                  <a:pt x="110" y="6"/>
                </a:cubicBezTo>
                <a:cubicBezTo>
                  <a:pt x="110" y="4"/>
                  <a:pt x="110" y="2"/>
                  <a:pt x="110" y="0"/>
                </a:cubicBezTo>
                <a:cubicBezTo>
                  <a:pt x="54" y="0"/>
                  <a:pt x="54" y="0"/>
                  <a:pt x="54" y="0"/>
                </a:cubicBezTo>
                <a:cubicBezTo>
                  <a:pt x="54" y="0"/>
                  <a:pt x="54" y="0"/>
                  <a:pt x="54" y="0"/>
                </a:cubicBezTo>
                <a:cubicBezTo>
                  <a:pt x="50" y="4"/>
                  <a:pt x="47" y="11"/>
                  <a:pt x="45" y="13"/>
                </a:cubicBezTo>
                <a:cubicBezTo>
                  <a:pt x="43" y="15"/>
                  <a:pt x="35" y="18"/>
                  <a:pt x="31" y="26"/>
                </a:cubicBezTo>
                <a:cubicBezTo>
                  <a:pt x="27" y="34"/>
                  <a:pt x="28" y="43"/>
                  <a:pt x="26" y="45"/>
                </a:cubicBezTo>
                <a:cubicBezTo>
                  <a:pt x="24" y="47"/>
                  <a:pt x="22" y="48"/>
                  <a:pt x="17" y="56"/>
                </a:cubicBezTo>
                <a:cubicBezTo>
                  <a:pt x="11" y="64"/>
                  <a:pt x="8" y="74"/>
                  <a:pt x="6" y="75"/>
                </a:cubicBezTo>
                <a:cubicBezTo>
                  <a:pt x="4" y="77"/>
                  <a:pt x="1" y="84"/>
                  <a:pt x="0" y="89"/>
                </a:cubicBezTo>
                <a:cubicBezTo>
                  <a:pt x="2" y="89"/>
                  <a:pt x="2" y="89"/>
                  <a:pt x="2" y="89"/>
                </a:cubicBezTo>
                <a:lnTo>
                  <a:pt x="51"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81" name="Freeform 870"/>
          <p:cNvSpPr>
            <a:spLocks/>
          </p:cNvSpPr>
          <p:nvPr/>
        </p:nvSpPr>
        <p:spPr bwMode="auto">
          <a:xfrm>
            <a:off x="105509" y="3091100"/>
            <a:ext cx="212480" cy="221322"/>
          </a:xfrm>
          <a:custGeom>
            <a:avLst/>
            <a:gdLst>
              <a:gd name="T0" fmla="*/ 2147483647 w 155"/>
              <a:gd name="T1" fmla="*/ 2147483647 h 120"/>
              <a:gd name="T2" fmla="*/ 2147483647 w 155"/>
              <a:gd name="T3" fmla="*/ 2147483647 h 120"/>
              <a:gd name="T4" fmla="*/ 2147483647 w 155"/>
              <a:gd name="T5" fmla="*/ 2147483647 h 120"/>
              <a:gd name="T6" fmla="*/ 2147483647 w 155"/>
              <a:gd name="T7" fmla="*/ 2147483647 h 120"/>
              <a:gd name="T8" fmla="*/ 2147483647 w 155"/>
              <a:gd name="T9" fmla="*/ 2147483647 h 120"/>
              <a:gd name="T10" fmla="*/ 2147483647 w 155"/>
              <a:gd name="T11" fmla="*/ 2147483647 h 120"/>
              <a:gd name="T12" fmla="*/ 2147483647 w 155"/>
              <a:gd name="T13" fmla="*/ 2147483647 h 120"/>
              <a:gd name="T14" fmla="*/ 2147483647 w 155"/>
              <a:gd name="T15" fmla="*/ 2147483647 h 120"/>
              <a:gd name="T16" fmla="*/ 2147483647 w 155"/>
              <a:gd name="T17" fmla="*/ 2147483647 h 120"/>
              <a:gd name="T18" fmla="*/ 2147483647 w 155"/>
              <a:gd name="T19" fmla="*/ 2147483647 h 120"/>
              <a:gd name="T20" fmla="*/ 2147483647 w 155"/>
              <a:gd name="T21" fmla="*/ 2147483647 h 120"/>
              <a:gd name="T22" fmla="*/ 2147483647 w 155"/>
              <a:gd name="T23" fmla="*/ 2147483647 h 120"/>
              <a:gd name="T24" fmla="*/ 2147483647 w 155"/>
              <a:gd name="T25" fmla="*/ 2147483647 h 120"/>
              <a:gd name="T26" fmla="*/ 2147483647 w 155"/>
              <a:gd name="T27" fmla="*/ 2147483647 h 120"/>
              <a:gd name="T28" fmla="*/ 2147483647 w 155"/>
              <a:gd name="T29" fmla="*/ 2147483647 h 120"/>
              <a:gd name="T30" fmla="*/ 2147483647 w 155"/>
              <a:gd name="T31" fmla="*/ 2147483647 h 120"/>
              <a:gd name="T32" fmla="*/ 2147483647 w 155"/>
              <a:gd name="T33" fmla="*/ 2147483647 h 120"/>
              <a:gd name="T34" fmla="*/ 2147483647 w 155"/>
              <a:gd name="T35" fmla="*/ 2147483647 h 120"/>
              <a:gd name="T36" fmla="*/ 2147483647 w 155"/>
              <a:gd name="T37" fmla="*/ 2147483647 h 120"/>
              <a:gd name="T38" fmla="*/ 2147483647 w 155"/>
              <a:gd name="T39" fmla="*/ 2147483647 h 120"/>
              <a:gd name="T40" fmla="*/ 2147483647 w 155"/>
              <a:gd name="T41" fmla="*/ 2147483647 h 120"/>
              <a:gd name="T42" fmla="*/ 2147483647 w 155"/>
              <a:gd name="T43" fmla="*/ 2147483647 h 120"/>
              <a:gd name="T44" fmla="*/ 2147483647 w 155"/>
              <a:gd name="T45" fmla="*/ 2147483647 h 120"/>
              <a:gd name="T46" fmla="*/ 2147483647 w 155"/>
              <a:gd name="T47" fmla="*/ 2147483647 h 120"/>
              <a:gd name="T48" fmla="*/ 2147483647 w 155"/>
              <a:gd name="T49" fmla="*/ 2147483647 h 120"/>
              <a:gd name="T50" fmla="*/ 2147483647 w 155"/>
              <a:gd name="T51" fmla="*/ 2147483647 h 120"/>
              <a:gd name="T52" fmla="*/ 2147483647 w 155"/>
              <a:gd name="T53" fmla="*/ 2147483647 h 120"/>
              <a:gd name="T54" fmla="*/ 2147483647 w 155"/>
              <a:gd name="T55" fmla="*/ 2147483647 h 120"/>
              <a:gd name="T56" fmla="*/ 2147483647 w 155"/>
              <a:gd name="T57" fmla="*/ 2147483647 h 120"/>
              <a:gd name="T58" fmla="*/ 2147483647 w 155"/>
              <a:gd name="T59" fmla="*/ 2147483647 h 120"/>
              <a:gd name="T60" fmla="*/ 0 w 155"/>
              <a:gd name="T61" fmla="*/ 2147483647 h 120"/>
              <a:gd name="T62" fmla="*/ 0 w 155"/>
              <a:gd name="T63" fmla="*/ 2147483647 h 120"/>
              <a:gd name="T64" fmla="*/ 2147483647 w 155"/>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5"/>
              <a:gd name="T100" fmla="*/ 0 h 120"/>
              <a:gd name="T101" fmla="*/ 155 w 155"/>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5" h="120">
                <a:moveTo>
                  <a:pt x="56" y="120"/>
                </a:moveTo>
                <a:cubicBezTo>
                  <a:pt x="56" y="113"/>
                  <a:pt x="56" y="107"/>
                  <a:pt x="56" y="106"/>
                </a:cubicBezTo>
                <a:cubicBezTo>
                  <a:pt x="56" y="104"/>
                  <a:pt x="75" y="94"/>
                  <a:pt x="77" y="92"/>
                </a:cubicBezTo>
                <a:cubicBezTo>
                  <a:pt x="78" y="91"/>
                  <a:pt x="81" y="94"/>
                  <a:pt x="82" y="92"/>
                </a:cubicBezTo>
                <a:cubicBezTo>
                  <a:pt x="84" y="91"/>
                  <a:pt x="93" y="90"/>
                  <a:pt x="97" y="88"/>
                </a:cubicBezTo>
                <a:cubicBezTo>
                  <a:pt x="101" y="86"/>
                  <a:pt x="102" y="81"/>
                  <a:pt x="103" y="79"/>
                </a:cubicBezTo>
                <a:cubicBezTo>
                  <a:pt x="105" y="78"/>
                  <a:pt x="113" y="76"/>
                  <a:pt x="116" y="76"/>
                </a:cubicBezTo>
                <a:cubicBezTo>
                  <a:pt x="119" y="76"/>
                  <a:pt x="120" y="69"/>
                  <a:pt x="120" y="67"/>
                </a:cubicBezTo>
                <a:cubicBezTo>
                  <a:pt x="120" y="65"/>
                  <a:pt x="124" y="62"/>
                  <a:pt x="127" y="62"/>
                </a:cubicBezTo>
                <a:cubicBezTo>
                  <a:pt x="130" y="62"/>
                  <a:pt x="133" y="57"/>
                  <a:pt x="136" y="55"/>
                </a:cubicBezTo>
                <a:cubicBezTo>
                  <a:pt x="138" y="53"/>
                  <a:pt x="146" y="56"/>
                  <a:pt x="151" y="56"/>
                </a:cubicBezTo>
                <a:cubicBezTo>
                  <a:pt x="155" y="56"/>
                  <a:pt x="154" y="53"/>
                  <a:pt x="154" y="51"/>
                </a:cubicBezTo>
                <a:cubicBezTo>
                  <a:pt x="154" y="48"/>
                  <a:pt x="149" y="43"/>
                  <a:pt x="148" y="38"/>
                </a:cubicBezTo>
                <a:cubicBezTo>
                  <a:pt x="147" y="33"/>
                  <a:pt x="148" y="25"/>
                  <a:pt x="146" y="20"/>
                </a:cubicBezTo>
                <a:cubicBezTo>
                  <a:pt x="145" y="17"/>
                  <a:pt x="145" y="14"/>
                  <a:pt x="143" y="12"/>
                </a:cubicBezTo>
                <a:cubicBezTo>
                  <a:pt x="138" y="11"/>
                  <a:pt x="132" y="8"/>
                  <a:pt x="131" y="9"/>
                </a:cubicBezTo>
                <a:cubicBezTo>
                  <a:pt x="129" y="9"/>
                  <a:pt x="127" y="10"/>
                  <a:pt x="125" y="10"/>
                </a:cubicBezTo>
                <a:cubicBezTo>
                  <a:pt x="124" y="9"/>
                  <a:pt x="123" y="7"/>
                  <a:pt x="120" y="8"/>
                </a:cubicBezTo>
                <a:cubicBezTo>
                  <a:pt x="118" y="9"/>
                  <a:pt x="112" y="11"/>
                  <a:pt x="108" y="9"/>
                </a:cubicBezTo>
                <a:cubicBezTo>
                  <a:pt x="105" y="7"/>
                  <a:pt x="101" y="2"/>
                  <a:pt x="99" y="1"/>
                </a:cubicBezTo>
                <a:cubicBezTo>
                  <a:pt x="97" y="0"/>
                  <a:pt x="95" y="1"/>
                  <a:pt x="93" y="1"/>
                </a:cubicBezTo>
                <a:cubicBezTo>
                  <a:pt x="91" y="1"/>
                  <a:pt x="89" y="16"/>
                  <a:pt x="83" y="23"/>
                </a:cubicBezTo>
                <a:cubicBezTo>
                  <a:pt x="76" y="30"/>
                  <a:pt x="70" y="35"/>
                  <a:pt x="64" y="36"/>
                </a:cubicBezTo>
                <a:cubicBezTo>
                  <a:pt x="58" y="37"/>
                  <a:pt x="50" y="45"/>
                  <a:pt x="48" y="49"/>
                </a:cubicBezTo>
                <a:cubicBezTo>
                  <a:pt x="46" y="53"/>
                  <a:pt x="46" y="59"/>
                  <a:pt x="45" y="60"/>
                </a:cubicBezTo>
                <a:cubicBezTo>
                  <a:pt x="43" y="61"/>
                  <a:pt x="41" y="73"/>
                  <a:pt x="41" y="75"/>
                </a:cubicBezTo>
                <a:cubicBezTo>
                  <a:pt x="42" y="78"/>
                  <a:pt x="44" y="80"/>
                  <a:pt x="42" y="83"/>
                </a:cubicBezTo>
                <a:cubicBezTo>
                  <a:pt x="40" y="86"/>
                  <a:pt x="36" y="99"/>
                  <a:pt x="32" y="101"/>
                </a:cubicBezTo>
                <a:cubicBezTo>
                  <a:pt x="27" y="102"/>
                  <a:pt x="22" y="105"/>
                  <a:pt x="20" y="107"/>
                </a:cubicBezTo>
                <a:cubicBezTo>
                  <a:pt x="18" y="109"/>
                  <a:pt x="11" y="114"/>
                  <a:pt x="6" y="115"/>
                </a:cubicBezTo>
                <a:cubicBezTo>
                  <a:pt x="4" y="115"/>
                  <a:pt x="2" y="117"/>
                  <a:pt x="0" y="120"/>
                </a:cubicBezTo>
                <a:cubicBezTo>
                  <a:pt x="0" y="120"/>
                  <a:pt x="0" y="120"/>
                  <a:pt x="0" y="120"/>
                </a:cubicBezTo>
                <a:lnTo>
                  <a:pt x="56"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82" name="Freeform 871"/>
          <p:cNvSpPr>
            <a:spLocks/>
          </p:cNvSpPr>
          <p:nvPr/>
        </p:nvSpPr>
        <p:spPr bwMode="auto">
          <a:xfrm>
            <a:off x="181708" y="3054458"/>
            <a:ext cx="369277" cy="485152"/>
          </a:xfrm>
          <a:custGeom>
            <a:avLst/>
            <a:gdLst>
              <a:gd name="T0" fmla="*/ 2147483647 w 271"/>
              <a:gd name="T1" fmla="*/ 2147483647 h 263"/>
              <a:gd name="T2" fmla="*/ 2147483647 w 271"/>
              <a:gd name="T3" fmla="*/ 2147483647 h 263"/>
              <a:gd name="T4" fmla="*/ 2147483647 w 271"/>
              <a:gd name="T5" fmla="*/ 2147483647 h 263"/>
              <a:gd name="T6" fmla="*/ 2147483647 w 271"/>
              <a:gd name="T7" fmla="*/ 2147483647 h 263"/>
              <a:gd name="T8" fmla="*/ 2147483647 w 271"/>
              <a:gd name="T9" fmla="*/ 2147483647 h 263"/>
              <a:gd name="T10" fmla="*/ 2147483647 w 271"/>
              <a:gd name="T11" fmla="*/ 2147483647 h 263"/>
              <a:gd name="T12" fmla="*/ 2147483647 w 271"/>
              <a:gd name="T13" fmla="*/ 2147483647 h 263"/>
              <a:gd name="T14" fmla="*/ 2147483647 w 271"/>
              <a:gd name="T15" fmla="*/ 2147483647 h 263"/>
              <a:gd name="T16" fmla="*/ 2147483647 w 271"/>
              <a:gd name="T17" fmla="*/ 2147483647 h 263"/>
              <a:gd name="T18" fmla="*/ 2147483647 w 271"/>
              <a:gd name="T19" fmla="*/ 2147483647 h 263"/>
              <a:gd name="T20" fmla="*/ 2147483647 w 271"/>
              <a:gd name="T21" fmla="*/ 2147483647 h 263"/>
              <a:gd name="T22" fmla="*/ 0 w 271"/>
              <a:gd name="T23" fmla="*/ 2147483647 h 263"/>
              <a:gd name="T24" fmla="*/ 0 w 271"/>
              <a:gd name="T25" fmla="*/ 2147483647 h 263"/>
              <a:gd name="T26" fmla="*/ 2147483647 w 271"/>
              <a:gd name="T27" fmla="*/ 2147483647 h 263"/>
              <a:gd name="T28" fmla="*/ 2147483647 w 271"/>
              <a:gd name="T29" fmla="*/ 2147483647 h 263"/>
              <a:gd name="T30" fmla="*/ 2147483647 w 271"/>
              <a:gd name="T31" fmla="*/ 2147483647 h 263"/>
              <a:gd name="T32" fmla="*/ 2147483647 w 271"/>
              <a:gd name="T33" fmla="*/ 2147483647 h 263"/>
              <a:gd name="T34" fmla="*/ 2147483647 w 271"/>
              <a:gd name="T35" fmla="*/ 2147483647 h 263"/>
              <a:gd name="T36" fmla="*/ 2147483647 w 271"/>
              <a:gd name="T37" fmla="*/ 2147483647 h 263"/>
              <a:gd name="T38" fmla="*/ 2147483647 w 271"/>
              <a:gd name="T39" fmla="*/ 2147483647 h 263"/>
              <a:gd name="T40" fmla="*/ 2147483647 w 271"/>
              <a:gd name="T41" fmla="*/ 2147483647 h 263"/>
              <a:gd name="T42" fmla="*/ 2147483647 w 271"/>
              <a:gd name="T43" fmla="*/ 2147483647 h 263"/>
              <a:gd name="T44" fmla="*/ 2147483647 w 271"/>
              <a:gd name="T45" fmla="*/ 2147483647 h 263"/>
              <a:gd name="T46" fmla="*/ 2147483647 w 271"/>
              <a:gd name="T47" fmla="*/ 2147483647 h 263"/>
              <a:gd name="T48" fmla="*/ 2147483647 w 271"/>
              <a:gd name="T49" fmla="*/ 2147483647 h 263"/>
              <a:gd name="T50" fmla="*/ 2147483647 w 271"/>
              <a:gd name="T51" fmla="*/ 2147483647 h 263"/>
              <a:gd name="T52" fmla="*/ 2147483647 w 271"/>
              <a:gd name="T53" fmla="*/ 2147483647 h 263"/>
              <a:gd name="T54" fmla="*/ 2147483647 w 271"/>
              <a:gd name="T55" fmla="*/ 2147483647 h 263"/>
              <a:gd name="T56" fmla="*/ 2147483647 w 271"/>
              <a:gd name="T57" fmla="*/ 2147483647 h 263"/>
              <a:gd name="T58" fmla="*/ 2147483647 w 271"/>
              <a:gd name="T59" fmla="*/ 2147483647 h 263"/>
              <a:gd name="T60" fmla="*/ 2147483647 w 271"/>
              <a:gd name="T61" fmla="*/ 2147483647 h 263"/>
              <a:gd name="T62" fmla="*/ 2147483647 w 271"/>
              <a:gd name="T63" fmla="*/ 2147483647 h 263"/>
              <a:gd name="T64" fmla="*/ 2147483647 w 271"/>
              <a:gd name="T65" fmla="*/ 2147483647 h 263"/>
              <a:gd name="T66" fmla="*/ 2147483647 w 271"/>
              <a:gd name="T67" fmla="*/ 2147483647 h 263"/>
              <a:gd name="T68" fmla="*/ 2147483647 w 271"/>
              <a:gd name="T69" fmla="*/ 2147483647 h 263"/>
              <a:gd name="T70" fmla="*/ 2147483647 w 271"/>
              <a:gd name="T71" fmla="*/ 2147483647 h 263"/>
              <a:gd name="T72" fmla="*/ 2147483647 w 271"/>
              <a:gd name="T73" fmla="*/ 2147483647 h 263"/>
              <a:gd name="T74" fmla="*/ 2147483647 w 271"/>
              <a:gd name="T75" fmla="*/ 2147483647 h 263"/>
              <a:gd name="T76" fmla="*/ 2147483647 w 271"/>
              <a:gd name="T77" fmla="*/ 2147483647 h 263"/>
              <a:gd name="T78" fmla="*/ 2147483647 w 271"/>
              <a:gd name="T79" fmla="*/ 2147483647 h 263"/>
              <a:gd name="T80" fmla="*/ 2147483647 w 271"/>
              <a:gd name="T81" fmla="*/ 2147483647 h 263"/>
              <a:gd name="T82" fmla="*/ 2147483647 w 271"/>
              <a:gd name="T83" fmla="*/ 2147483647 h 263"/>
              <a:gd name="T84" fmla="*/ 2147483647 w 271"/>
              <a:gd name="T85" fmla="*/ 2147483647 h 263"/>
              <a:gd name="T86" fmla="*/ 2147483647 w 271"/>
              <a:gd name="T87" fmla="*/ 2147483647 h 263"/>
              <a:gd name="T88" fmla="*/ 2147483647 w 271"/>
              <a:gd name="T89" fmla="*/ 2147483647 h 263"/>
              <a:gd name="T90" fmla="*/ 2147483647 w 271"/>
              <a:gd name="T91" fmla="*/ 2147483647 h 263"/>
              <a:gd name="T92" fmla="*/ 2147483647 w 271"/>
              <a:gd name="T93" fmla="*/ 2147483647 h 263"/>
              <a:gd name="T94" fmla="*/ 2147483647 w 271"/>
              <a:gd name="T95" fmla="*/ 2147483647 h 263"/>
              <a:gd name="T96" fmla="*/ 2147483647 w 271"/>
              <a:gd name="T97" fmla="*/ 2147483647 h 263"/>
              <a:gd name="T98" fmla="*/ 2147483647 w 271"/>
              <a:gd name="T99" fmla="*/ 2147483647 h 263"/>
              <a:gd name="T100" fmla="*/ 2147483647 w 271"/>
              <a:gd name="T101" fmla="*/ 2147483647 h 263"/>
              <a:gd name="T102" fmla="*/ 2147483647 w 271"/>
              <a:gd name="T103" fmla="*/ 2147483647 h 263"/>
              <a:gd name="T104" fmla="*/ 2147483647 w 271"/>
              <a:gd name="T105" fmla="*/ 2147483647 h 263"/>
              <a:gd name="T106" fmla="*/ 2147483647 w 271"/>
              <a:gd name="T107" fmla="*/ 2147483647 h 263"/>
              <a:gd name="T108" fmla="*/ 2147483647 w 271"/>
              <a:gd name="T109" fmla="*/ 2147483647 h 263"/>
              <a:gd name="T110" fmla="*/ 2147483647 w 271"/>
              <a:gd name="T111" fmla="*/ 2147483647 h 2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263"/>
              <a:gd name="T170" fmla="*/ 271 w 271"/>
              <a:gd name="T171" fmla="*/ 263 h 2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263">
                <a:moveTo>
                  <a:pt x="92" y="58"/>
                </a:move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483" name="Freeform 919"/>
          <p:cNvSpPr>
            <a:spLocks/>
          </p:cNvSpPr>
          <p:nvPr/>
        </p:nvSpPr>
        <p:spPr bwMode="auto">
          <a:xfrm>
            <a:off x="2327031" y="4265136"/>
            <a:ext cx="732692" cy="744582"/>
          </a:xfrm>
          <a:custGeom>
            <a:avLst/>
            <a:gdLst>
              <a:gd name="T0" fmla="*/ 2147483647 w 536"/>
              <a:gd name="T1" fmla="*/ 2147483647 h 404"/>
              <a:gd name="T2" fmla="*/ 2147483647 w 536"/>
              <a:gd name="T3" fmla="*/ 2147483647 h 404"/>
              <a:gd name="T4" fmla="*/ 2147483647 w 536"/>
              <a:gd name="T5" fmla="*/ 2147483647 h 404"/>
              <a:gd name="T6" fmla="*/ 2147483647 w 536"/>
              <a:gd name="T7" fmla="*/ 2147483647 h 404"/>
              <a:gd name="T8" fmla="*/ 2147483647 w 536"/>
              <a:gd name="T9" fmla="*/ 2147483647 h 404"/>
              <a:gd name="T10" fmla="*/ 2147483647 w 536"/>
              <a:gd name="T11" fmla="*/ 2147483647 h 404"/>
              <a:gd name="T12" fmla="*/ 2147483647 w 536"/>
              <a:gd name="T13" fmla="*/ 2147483647 h 404"/>
              <a:gd name="T14" fmla="*/ 2147483647 w 536"/>
              <a:gd name="T15" fmla="*/ 2147483647 h 404"/>
              <a:gd name="T16" fmla="*/ 2147483647 w 536"/>
              <a:gd name="T17" fmla="*/ 2147483647 h 404"/>
              <a:gd name="T18" fmla="*/ 2147483647 w 536"/>
              <a:gd name="T19" fmla="*/ 2147483647 h 404"/>
              <a:gd name="T20" fmla="*/ 2147483647 w 536"/>
              <a:gd name="T21" fmla="*/ 2147483647 h 404"/>
              <a:gd name="T22" fmla="*/ 2147483647 w 536"/>
              <a:gd name="T23" fmla="*/ 2147483647 h 404"/>
              <a:gd name="T24" fmla="*/ 2147483647 w 536"/>
              <a:gd name="T25" fmla="*/ 2147483647 h 404"/>
              <a:gd name="T26" fmla="*/ 2147483647 w 536"/>
              <a:gd name="T27" fmla="*/ 2147483647 h 404"/>
              <a:gd name="T28" fmla="*/ 2147483647 w 536"/>
              <a:gd name="T29" fmla="*/ 2147483647 h 404"/>
              <a:gd name="T30" fmla="*/ 2147483647 w 536"/>
              <a:gd name="T31" fmla="*/ 2147483647 h 404"/>
              <a:gd name="T32" fmla="*/ 2147483647 w 536"/>
              <a:gd name="T33" fmla="*/ 2147483647 h 404"/>
              <a:gd name="T34" fmla="*/ 2147483647 w 536"/>
              <a:gd name="T35" fmla="*/ 2147483647 h 404"/>
              <a:gd name="T36" fmla="*/ 2147483647 w 536"/>
              <a:gd name="T37" fmla="*/ 2147483647 h 404"/>
              <a:gd name="T38" fmla="*/ 2147483647 w 536"/>
              <a:gd name="T39" fmla="*/ 2147483647 h 404"/>
              <a:gd name="T40" fmla="*/ 0 w 536"/>
              <a:gd name="T41" fmla="*/ 2147483647 h 404"/>
              <a:gd name="T42" fmla="*/ 2147483647 w 536"/>
              <a:gd name="T43" fmla="*/ 2147483647 h 404"/>
              <a:gd name="T44" fmla="*/ 2147483647 w 536"/>
              <a:gd name="T45" fmla="*/ 2147483647 h 404"/>
              <a:gd name="T46" fmla="*/ 2147483647 w 536"/>
              <a:gd name="T47" fmla="*/ 2147483647 h 404"/>
              <a:gd name="T48" fmla="*/ 2147483647 w 536"/>
              <a:gd name="T49" fmla="*/ 2147483647 h 404"/>
              <a:gd name="T50" fmla="*/ 2147483647 w 536"/>
              <a:gd name="T51" fmla="*/ 2147483647 h 404"/>
              <a:gd name="T52" fmla="*/ 2147483647 w 536"/>
              <a:gd name="T53" fmla="*/ 2147483647 h 404"/>
              <a:gd name="T54" fmla="*/ 2147483647 w 536"/>
              <a:gd name="T55" fmla="*/ 2147483647 h 404"/>
              <a:gd name="T56" fmla="*/ 2147483647 w 536"/>
              <a:gd name="T57" fmla="*/ 2147483647 h 404"/>
              <a:gd name="T58" fmla="*/ 2147483647 w 536"/>
              <a:gd name="T59" fmla="*/ 2147483647 h 404"/>
              <a:gd name="T60" fmla="*/ 2147483647 w 536"/>
              <a:gd name="T61" fmla="*/ 2147483647 h 404"/>
              <a:gd name="T62" fmla="*/ 2147483647 w 536"/>
              <a:gd name="T63" fmla="*/ 2147483647 h 404"/>
              <a:gd name="T64" fmla="*/ 2147483647 w 536"/>
              <a:gd name="T65" fmla="*/ 2147483647 h 404"/>
              <a:gd name="T66" fmla="*/ 2147483647 w 536"/>
              <a:gd name="T67" fmla="*/ 2147483647 h 404"/>
              <a:gd name="T68" fmla="*/ 2147483647 w 536"/>
              <a:gd name="T69" fmla="*/ 2147483647 h 404"/>
              <a:gd name="T70" fmla="*/ 2147483647 w 536"/>
              <a:gd name="T71" fmla="*/ 2147483647 h 404"/>
              <a:gd name="T72" fmla="*/ 2147483647 w 536"/>
              <a:gd name="T73" fmla="*/ 2147483647 h 404"/>
              <a:gd name="T74" fmla="*/ 2147483647 w 536"/>
              <a:gd name="T75" fmla="*/ 2147483647 h 404"/>
              <a:gd name="T76" fmla="*/ 2147483647 w 536"/>
              <a:gd name="T77" fmla="*/ 2147483647 h 404"/>
              <a:gd name="T78" fmla="*/ 2147483647 w 536"/>
              <a:gd name="T79" fmla="*/ 2147483647 h 404"/>
              <a:gd name="T80" fmla="*/ 2147483647 w 536"/>
              <a:gd name="T81" fmla="*/ 2147483647 h 404"/>
              <a:gd name="T82" fmla="*/ 2147483647 w 536"/>
              <a:gd name="T83" fmla="*/ 2147483647 h 404"/>
              <a:gd name="T84" fmla="*/ 2147483647 w 536"/>
              <a:gd name="T85" fmla="*/ 2147483647 h 404"/>
              <a:gd name="T86" fmla="*/ 2147483647 w 536"/>
              <a:gd name="T87" fmla="*/ 2147483647 h 404"/>
              <a:gd name="T88" fmla="*/ 2147483647 w 536"/>
              <a:gd name="T89" fmla="*/ 2147483647 h 404"/>
              <a:gd name="T90" fmla="*/ 2147483647 w 536"/>
              <a:gd name="T91" fmla="*/ 2147483647 h 404"/>
              <a:gd name="T92" fmla="*/ 2147483647 w 536"/>
              <a:gd name="T93" fmla="*/ 2147483647 h 404"/>
              <a:gd name="T94" fmla="*/ 2147483647 w 536"/>
              <a:gd name="T95" fmla="*/ 2147483647 h 404"/>
              <a:gd name="T96" fmla="*/ 2147483647 w 536"/>
              <a:gd name="T97" fmla="*/ 2147483647 h 404"/>
              <a:gd name="T98" fmla="*/ 2147483647 w 536"/>
              <a:gd name="T99" fmla="*/ 2147483647 h 404"/>
              <a:gd name="T100" fmla="*/ 2147483647 w 536"/>
              <a:gd name="T101" fmla="*/ 2147483647 h 404"/>
              <a:gd name="T102" fmla="*/ 2147483647 w 536"/>
              <a:gd name="T103" fmla="*/ 2147483647 h 404"/>
              <a:gd name="T104" fmla="*/ 2147483647 w 536"/>
              <a:gd name="T105" fmla="*/ 2147483647 h 404"/>
              <a:gd name="T106" fmla="*/ 2147483647 w 536"/>
              <a:gd name="T107" fmla="*/ 2147483647 h 404"/>
              <a:gd name="T108" fmla="*/ 2147483647 w 536"/>
              <a:gd name="T109" fmla="*/ 2147483647 h 404"/>
              <a:gd name="T110" fmla="*/ 2147483647 w 536"/>
              <a:gd name="T111" fmla="*/ 2147483647 h 404"/>
              <a:gd name="T112" fmla="*/ 2147483647 w 536"/>
              <a:gd name="T113" fmla="*/ 2147483647 h 404"/>
              <a:gd name="T114" fmla="*/ 2147483647 w 536"/>
              <a:gd name="T115" fmla="*/ 2147483647 h 404"/>
              <a:gd name="T116" fmla="*/ 2147483647 w 536"/>
              <a:gd name="T117" fmla="*/ 2147483647 h 404"/>
              <a:gd name="T118" fmla="*/ 2147483647 w 536"/>
              <a:gd name="T119" fmla="*/ 2147483647 h 404"/>
              <a:gd name="T120" fmla="*/ 2147483647 w 536"/>
              <a:gd name="T121" fmla="*/ 2147483647 h 404"/>
              <a:gd name="T122" fmla="*/ 2147483647 w 536"/>
              <a:gd name="T123" fmla="*/ 2147483647 h 404"/>
              <a:gd name="T124" fmla="*/ 2147483647 w 536"/>
              <a:gd name="T125" fmla="*/ 2147483647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6"/>
              <a:gd name="T190" fmla="*/ 0 h 404"/>
              <a:gd name="T191" fmla="*/ 536 w 536"/>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84" name="Freeform 920"/>
          <p:cNvSpPr>
            <a:spLocks/>
          </p:cNvSpPr>
          <p:nvPr/>
        </p:nvSpPr>
        <p:spPr bwMode="auto">
          <a:xfrm>
            <a:off x="228600" y="2384626"/>
            <a:ext cx="140677" cy="293143"/>
          </a:xfrm>
          <a:custGeom>
            <a:avLst/>
            <a:gdLst>
              <a:gd name="T0" fmla="*/ 2147483647 w 103"/>
              <a:gd name="T1" fmla="*/ 2147483647 h 159"/>
              <a:gd name="T2" fmla="*/ 2147483647 w 103"/>
              <a:gd name="T3" fmla="*/ 2147483647 h 159"/>
              <a:gd name="T4" fmla="*/ 2147483647 w 103"/>
              <a:gd name="T5" fmla="*/ 2147483647 h 159"/>
              <a:gd name="T6" fmla="*/ 2147483647 w 103"/>
              <a:gd name="T7" fmla="*/ 2147483647 h 159"/>
              <a:gd name="T8" fmla="*/ 2147483647 w 103"/>
              <a:gd name="T9" fmla="*/ 2147483647 h 159"/>
              <a:gd name="T10" fmla="*/ 2147483647 w 103"/>
              <a:gd name="T11" fmla="*/ 2147483647 h 159"/>
              <a:gd name="T12" fmla="*/ 2147483647 w 103"/>
              <a:gd name="T13" fmla="*/ 2147483647 h 159"/>
              <a:gd name="T14" fmla="*/ 2147483647 w 103"/>
              <a:gd name="T15" fmla="*/ 2147483647 h 159"/>
              <a:gd name="T16" fmla="*/ 2147483647 w 103"/>
              <a:gd name="T17" fmla="*/ 2147483647 h 159"/>
              <a:gd name="T18" fmla="*/ 2147483647 w 103"/>
              <a:gd name="T19" fmla="*/ 2147483647 h 159"/>
              <a:gd name="T20" fmla="*/ 2147483647 w 103"/>
              <a:gd name="T21" fmla="*/ 2147483647 h 159"/>
              <a:gd name="T22" fmla="*/ 2147483647 w 103"/>
              <a:gd name="T23" fmla="*/ 2147483647 h 159"/>
              <a:gd name="T24" fmla="*/ 2147483647 w 103"/>
              <a:gd name="T25" fmla="*/ 2147483647 h 159"/>
              <a:gd name="T26" fmla="*/ 2147483647 w 103"/>
              <a:gd name="T27" fmla="*/ 2147483647 h 159"/>
              <a:gd name="T28" fmla="*/ 2147483647 w 103"/>
              <a:gd name="T29" fmla="*/ 2147483647 h 159"/>
              <a:gd name="T30" fmla="*/ 2147483647 w 103"/>
              <a:gd name="T31" fmla="*/ 2147483647 h 159"/>
              <a:gd name="T32" fmla="*/ 2147483647 w 103"/>
              <a:gd name="T33" fmla="*/ 2147483647 h 159"/>
              <a:gd name="T34" fmla="*/ 2147483647 w 103"/>
              <a:gd name="T35" fmla="*/ 2147483647 h 159"/>
              <a:gd name="T36" fmla="*/ 2147483647 w 103"/>
              <a:gd name="T37" fmla="*/ 2147483647 h 159"/>
              <a:gd name="T38" fmla="*/ 2147483647 w 103"/>
              <a:gd name="T39" fmla="*/ 2147483647 h 159"/>
              <a:gd name="T40" fmla="*/ 2147483647 w 103"/>
              <a:gd name="T41" fmla="*/ 2147483647 h 159"/>
              <a:gd name="T42" fmla="*/ 2147483647 w 103"/>
              <a:gd name="T43" fmla="*/ 2147483647 h 159"/>
              <a:gd name="T44" fmla="*/ 2147483647 w 103"/>
              <a:gd name="T45" fmla="*/ 2147483647 h 159"/>
              <a:gd name="T46" fmla="*/ 2147483647 w 103"/>
              <a:gd name="T47" fmla="*/ 2147483647 h 159"/>
              <a:gd name="T48" fmla="*/ 2147483647 w 103"/>
              <a:gd name="T49" fmla="*/ 2147483647 h 159"/>
              <a:gd name="T50" fmla="*/ 2147483647 w 103"/>
              <a:gd name="T51" fmla="*/ 2147483647 h 159"/>
              <a:gd name="T52" fmla="*/ 2147483647 w 103"/>
              <a:gd name="T53" fmla="*/ 2147483647 h 159"/>
              <a:gd name="T54" fmla="*/ 2147483647 w 103"/>
              <a:gd name="T55" fmla="*/ 2147483647 h 159"/>
              <a:gd name="T56" fmla="*/ 2147483647 w 103"/>
              <a:gd name="T57" fmla="*/ 2147483647 h 159"/>
              <a:gd name="T58" fmla="*/ 2147483647 w 103"/>
              <a:gd name="T59" fmla="*/ 2147483647 h 159"/>
              <a:gd name="T60" fmla="*/ 2147483647 w 103"/>
              <a:gd name="T61" fmla="*/ 2147483647 h 159"/>
              <a:gd name="T62" fmla="*/ 2147483647 w 103"/>
              <a:gd name="T63" fmla="*/ 2147483647 h 159"/>
              <a:gd name="T64" fmla="*/ 2147483647 w 103"/>
              <a:gd name="T65" fmla="*/ 2147483647 h 159"/>
              <a:gd name="T66" fmla="*/ 2147483647 w 103"/>
              <a:gd name="T67" fmla="*/ 2147483647 h 159"/>
              <a:gd name="T68" fmla="*/ 2147483647 w 103"/>
              <a:gd name="T69" fmla="*/ 2147483647 h 159"/>
              <a:gd name="T70" fmla="*/ 2147483647 w 103"/>
              <a:gd name="T71" fmla="*/ 2147483647 h 159"/>
              <a:gd name="T72" fmla="*/ 2147483647 w 103"/>
              <a:gd name="T73" fmla="*/ 2147483647 h 159"/>
              <a:gd name="T74" fmla="*/ 2147483647 w 103"/>
              <a:gd name="T75" fmla="*/ 2147483647 h 159"/>
              <a:gd name="T76" fmla="*/ 2147483647 w 103"/>
              <a:gd name="T77" fmla="*/ 2147483647 h 159"/>
              <a:gd name="T78" fmla="*/ 2147483647 w 103"/>
              <a:gd name="T79" fmla="*/ 2147483647 h 159"/>
              <a:gd name="T80" fmla="*/ 2147483647 w 103"/>
              <a:gd name="T81" fmla="*/ 2147483647 h 159"/>
              <a:gd name="T82" fmla="*/ 2147483647 w 103"/>
              <a:gd name="T83" fmla="*/ 2147483647 h 159"/>
              <a:gd name="T84" fmla="*/ 2147483647 w 103"/>
              <a:gd name="T85" fmla="*/ 2147483647 h 159"/>
              <a:gd name="T86" fmla="*/ 2147483647 w 103"/>
              <a:gd name="T87" fmla="*/ 2147483647 h 159"/>
              <a:gd name="T88" fmla="*/ 2147483647 w 103"/>
              <a:gd name="T89" fmla="*/ 2147483647 h 159"/>
              <a:gd name="T90" fmla="*/ 2147483647 w 103"/>
              <a:gd name="T91" fmla="*/ 2147483647 h 159"/>
              <a:gd name="T92" fmla="*/ 2147483647 w 103"/>
              <a:gd name="T93" fmla="*/ 2147483647 h 159"/>
              <a:gd name="T94" fmla="*/ 2147483647 w 103"/>
              <a:gd name="T95" fmla="*/ 2147483647 h 159"/>
              <a:gd name="T96" fmla="*/ 2147483647 w 103"/>
              <a:gd name="T97" fmla="*/ 2147483647 h 159"/>
              <a:gd name="T98" fmla="*/ 2147483647 w 103"/>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159"/>
              <a:gd name="T152" fmla="*/ 103 w 103"/>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485" name="Freeform 921"/>
          <p:cNvSpPr>
            <a:spLocks/>
          </p:cNvSpPr>
          <p:nvPr/>
        </p:nvSpPr>
        <p:spPr bwMode="auto">
          <a:xfrm>
            <a:off x="145073" y="2501883"/>
            <a:ext cx="95250" cy="128983"/>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2147483647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2147483647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9"/>
              <a:gd name="T119" fmla="*/ 70 w 7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9">
                <a:moveTo>
                  <a:pt x="68" y="14"/>
                </a:moveTo>
                <a:cubicBezTo>
                  <a:pt x="70" y="13"/>
                  <a:pt x="66" y="11"/>
                  <a:pt x="64" y="11"/>
                </a:cubicBezTo>
                <a:cubicBezTo>
                  <a:pt x="62" y="11"/>
                  <a:pt x="63" y="11"/>
                  <a:pt x="63" y="10"/>
                </a:cubicBezTo>
                <a:cubicBezTo>
                  <a:pt x="63" y="8"/>
                  <a:pt x="62" y="4"/>
                  <a:pt x="60" y="3"/>
                </a:cubicBezTo>
                <a:cubicBezTo>
                  <a:pt x="57" y="1"/>
                  <a:pt x="57" y="0"/>
                  <a:pt x="55" y="1"/>
                </a:cubicBezTo>
                <a:cubicBezTo>
                  <a:pt x="52" y="2"/>
                  <a:pt x="49" y="1"/>
                  <a:pt x="46" y="3"/>
                </a:cubicBezTo>
                <a:cubicBezTo>
                  <a:pt x="44" y="5"/>
                  <a:pt x="41" y="6"/>
                  <a:pt x="37" y="4"/>
                </a:cubicBezTo>
                <a:cubicBezTo>
                  <a:pt x="34" y="3"/>
                  <a:pt x="31" y="5"/>
                  <a:pt x="29" y="5"/>
                </a:cubicBezTo>
                <a:cubicBezTo>
                  <a:pt x="27" y="5"/>
                  <a:pt x="28" y="6"/>
                  <a:pt x="29" y="6"/>
                </a:cubicBezTo>
                <a:cubicBezTo>
                  <a:pt x="31" y="7"/>
                  <a:pt x="26" y="9"/>
                  <a:pt x="25" y="9"/>
                </a:cubicBezTo>
                <a:cubicBezTo>
                  <a:pt x="24" y="9"/>
                  <a:pt x="22" y="11"/>
                  <a:pt x="26" y="11"/>
                </a:cubicBezTo>
                <a:cubicBezTo>
                  <a:pt x="29" y="11"/>
                  <a:pt x="33" y="13"/>
                  <a:pt x="31" y="14"/>
                </a:cubicBezTo>
                <a:cubicBezTo>
                  <a:pt x="29" y="15"/>
                  <a:pt x="24" y="16"/>
                  <a:pt x="22" y="17"/>
                </a:cubicBezTo>
                <a:cubicBezTo>
                  <a:pt x="21" y="17"/>
                  <a:pt x="17" y="18"/>
                  <a:pt x="14" y="17"/>
                </a:cubicBezTo>
                <a:cubicBezTo>
                  <a:pt x="11" y="17"/>
                  <a:pt x="5" y="19"/>
                  <a:pt x="7" y="19"/>
                </a:cubicBezTo>
                <a:cubicBezTo>
                  <a:pt x="9" y="19"/>
                  <a:pt x="10" y="21"/>
                  <a:pt x="8" y="21"/>
                </a:cubicBezTo>
                <a:cubicBezTo>
                  <a:pt x="6" y="21"/>
                  <a:pt x="3" y="23"/>
                  <a:pt x="7" y="23"/>
                </a:cubicBezTo>
                <a:cubicBezTo>
                  <a:pt x="10" y="23"/>
                  <a:pt x="3" y="24"/>
                  <a:pt x="6" y="24"/>
                </a:cubicBezTo>
                <a:cubicBezTo>
                  <a:pt x="8" y="24"/>
                  <a:pt x="13" y="27"/>
                  <a:pt x="11" y="28"/>
                </a:cubicBezTo>
                <a:cubicBezTo>
                  <a:pt x="9" y="29"/>
                  <a:pt x="3" y="33"/>
                  <a:pt x="7" y="34"/>
                </a:cubicBezTo>
                <a:cubicBezTo>
                  <a:pt x="11" y="35"/>
                  <a:pt x="14" y="36"/>
                  <a:pt x="16" y="36"/>
                </a:cubicBezTo>
                <a:cubicBezTo>
                  <a:pt x="17" y="36"/>
                  <a:pt x="19" y="36"/>
                  <a:pt x="17" y="39"/>
                </a:cubicBezTo>
                <a:cubicBezTo>
                  <a:pt x="14" y="42"/>
                  <a:pt x="13" y="47"/>
                  <a:pt x="11" y="50"/>
                </a:cubicBezTo>
                <a:cubicBezTo>
                  <a:pt x="10" y="53"/>
                  <a:pt x="7" y="55"/>
                  <a:pt x="5" y="54"/>
                </a:cubicBezTo>
                <a:cubicBezTo>
                  <a:pt x="3" y="54"/>
                  <a:pt x="1" y="55"/>
                  <a:pt x="5" y="55"/>
                </a:cubicBezTo>
                <a:cubicBezTo>
                  <a:pt x="9" y="55"/>
                  <a:pt x="9" y="56"/>
                  <a:pt x="7" y="56"/>
                </a:cubicBezTo>
                <a:cubicBezTo>
                  <a:pt x="4" y="56"/>
                  <a:pt x="0" y="60"/>
                  <a:pt x="3" y="60"/>
                </a:cubicBezTo>
                <a:cubicBezTo>
                  <a:pt x="5" y="59"/>
                  <a:pt x="10" y="57"/>
                  <a:pt x="8" y="59"/>
                </a:cubicBezTo>
                <a:cubicBezTo>
                  <a:pt x="6" y="60"/>
                  <a:pt x="5" y="66"/>
                  <a:pt x="7" y="65"/>
                </a:cubicBezTo>
                <a:cubicBezTo>
                  <a:pt x="9" y="63"/>
                  <a:pt x="13" y="61"/>
                  <a:pt x="12" y="63"/>
                </a:cubicBezTo>
                <a:cubicBezTo>
                  <a:pt x="11" y="64"/>
                  <a:pt x="13" y="69"/>
                  <a:pt x="13" y="67"/>
                </a:cubicBezTo>
                <a:cubicBezTo>
                  <a:pt x="14" y="66"/>
                  <a:pt x="16" y="67"/>
                  <a:pt x="20" y="66"/>
                </a:cubicBezTo>
                <a:cubicBezTo>
                  <a:pt x="24" y="65"/>
                  <a:pt x="34" y="59"/>
                  <a:pt x="39" y="57"/>
                </a:cubicBezTo>
                <a:cubicBezTo>
                  <a:pt x="45" y="55"/>
                  <a:pt x="49" y="57"/>
                  <a:pt x="52" y="55"/>
                </a:cubicBezTo>
                <a:cubicBezTo>
                  <a:pt x="56" y="53"/>
                  <a:pt x="55" y="51"/>
                  <a:pt x="57" y="48"/>
                </a:cubicBezTo>
                <a:cubicBezTo>
                  <a:pt x="58" y="44"/>
                  <a:pt x="61" y="43"/>
                  <a:pt x="60" y="36"/>
                </a:cubicBezTo>
                <a:cubicBezTo>
                  <a:pt x="59" y="30"/>
                  <a:pt x="55" y="26"/>
                  <a:pt x="55" y="24"/>
                </a:cubicBezTo>
                <a:cubicBezTo>
                  <a:pt x="55" y="21"/>
                  <a:pt x="57" y="23"/>
                  <a:pt x="61" y="21"/>
                </a:cubicBezTo>
                <a:cubicBezTo>
                  <a:pt x="64" y="18"/>
                  <a:pt x="66" y="15"/>
                  <a:pt x="68" y="1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486" name="Freeform 933"/>
          <p:cNvSpPr>
            <a:spLocks/>
          </p:cNvSpPr>
          <p:nvPr/>
        </p:nvSpPr>
        <p:spPr bwMode="auto">
          <a:xfrm>
            <a:off x="2929304" y="1686947"/>
            <a:ext cx="87923" cy="42505"/>
          </a:xfrm>
          <a:custGeom>
            <a:avLst/>
            <a:gdLst>
              <a:gd name="T0" fmla="*/ 2147483647 w 65"/>
              <a:gd name="T1" fmla="*/ 2147483647 h 23"/>
              <a:gd name="T2" fmla="*/ 2147483647 w 65"/>
              <a:gd name="T3" fmla="*/ 2147483647 h 23"/>
              <a:gd name="T4" fmla="*/ 2147483647 w 65"/>
              <a:gd name="T5" fmla="*/ 2147483647 h 23"/>
              <a:gd name="T6" fmla="*/ 2147483647 w 65"/>
              <a:gd name="T7" fmla="*/ 2147483647 h 23"/>
              <a:gd name="T8" fmla="*/ 2147483647 w 65"/>
              <a:gd name="T9" fmla="*/ 2147483647 h 23"/>
              <a:gd name="T10" fmla="*/ 2147483647 w 65"/>
              <a:gd name="T11" fmla="*/ 2147483647 h 23"/>
              <a:gd name="T12" fmla="*/ 2147483647 w 65"/>
              <a:gd name="T13" fmla="*/ 2147483647 h 23"/>
              <a:gd name="T14" fmla="*/ 2147483647 w 65"/>
              <a:gd name="T15" fmla="*/ 2147483647 h 23"/>
              <a:gd name="T16" fmla="*/ 2147483647 w 65"/>
              <a:gd name="T17" fmla="*/ 2147483647 h 23"/>
              <a:gd name="T18" fmla="*/ 2147483647 w 65"/>
              <a:gd name="T19" fmla="*/ 2147483647 h 23"/>
              <a:gd name="T20" fmla="*/ 2147483647 w 65"/>
              <a:gd name="T21" fmla="*/ 2147483647 h 23"/>
              <a:gd name="T22" fmla="*/ 2147483647 w 65"/>
              <a:gd name="T23" fmla="*/ 2147483647 h 23"/>
              <a:gd name="T24" fmla="*/ 2147483647 w 65"/>
              <a:gd name="T25" fmla="*/ 2147483647 h 23"/>
              <a:gd name="T26" fmla="*/ 2147483647 w 65"/>
              <a:gd name="T27" fmla="*/ 2147483647 h 23"/>
              <a:gd name="T28" fmla="*/ 2147483647 w 65"/>
              <a:gd name="T29" fmla="*/ 2147483647 h 23"/>
              <a:gd name="T30" fmla="*/ 2147483647 w 65"/>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23"/>
              <a:gd name="T50" fmla="*/ 65 w 6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23">
                <a:moveTo>
                  <a:pt x="13" y="7"/>
                </a:moveTo>
                <a:cubicBezTo>
                  <a:pt x="11" y="7"/>
                  <a:pt x="13" y="4"/>
                  <a:pt x="11" y="4"/>
                </a:cubicBezTo>
                <a:cubicBezTo>
                  <a:pt x="10" y="3"/>
                  <a:pt x="10" y="0"/>
                  <a:pt x="8" y="3"/>
                </a:cubicBezTo>
                <a:cubicBezTo>
                  <a:pt x="5" y="6"/>
                  <a:pt x="0" y="11"/>
                  <a:pt x="4" y="11"/>
                </a:cubicBezTo>
                <a:cubicBezTo>
                  <a:pt x="8" y="11"/>
                  <a:pt x="8" y="11"/>
                  <a:pt x="11" y="14"/>
                </a:cubicBezTo>
                <a:cubicBezTo>
                  <a:pt x="13" y="17"/>
                  <a:pt x="13" y="17"/>
                  <a:pt x="18" y="17"/>
                </a:cubicBezTo>
                <a:cubicBezTo>
                  <a:pt x="22" y="18"/>
                  <a:pt x="27" y="22"/>
                  <a:pt x="34" y="22"/>
                </a:cubicBezTo>
                <a:cubicBezTo>
                  <a:pt x="41" y="23"/>
                  <a:pt x="50" y="23"/>
                  <a:pt x="55" y="22"/>
                </a:cubicBezTo>
                <a:cubicBezTo>
                  <a:pt x="60" y="20"/>
                  <a:pt x="65" y="16"/>
                  <a:pt x="64" y="14"/>
                </a:cubicBezTo>
                <a:cubicBezTo>
                  <a:pt x="63" y="13"/>
                  <a:pt x="63" y="15"/>
                  <a:pt x="61" y="16"/>
                </a:cubicBezTo>
                <a:cubicBezTo>
                  <a:pt x="59" y="16"/>
                  <a:pt x="58" y="14"/>
                  <a:pt x="56" y="13"/>
                </a:cubicBezTo>
                <a:cubicBezTo>
                  <a:pt x="54" y="12"/>
                  <a:pt x="46" y="9"/>
                  <a:pt x="44" y="9"/>
                </a:cubicBezTo>
                <a:cubicBezTo>
                  <a:pt x="42" y="10"/>
                  <a:pt x="41" y="11"/>
                  <a:pt x="38" y="10"/>
                </a:cubicBezTo>
                <a:cubicBezTo>
                  <a:pt x="35" y="9"/>
                  <a:pt x="36" y="7"/>
                  <a:pt x="33" y="6"/>
                </a:cubicBezTo>
                <a:cubicBezTo>
                  <a:pt x="30" y="6"/>
                  <a:pt x="23" y="6"/>
                  <a:pt x="21" y="6"/>
                </a:cubicBezTo>
                <a:cubicBezTo>
                  <a:pt x="20" y="7"/>
                  <a:pt x="16" y="7"/>
                  <a:pt x="13"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87" name="Freeform 934"/>
          <p:cNvSpPr>
            <a:spLocks/>
          </p:cNvSpPr>
          <p:nvPr/>
        </p:nvSpPr>
        <p:spPr bwMode="auto">
          <a:xfrm>
            <a:off x="2819401" y="1767561"/>
            <a:ext cx="73269" cy="36643"/>
          </a:xfrm>
          <a:custGeom>
            <a:avLst/>
            <a:gdLst>
              <a:gd name="T0" fmla="*/ 2147483647 w 53"/>
              <a:gd name="T1" fmla="*/ 2147483647 h 20"/>
              <a:gd name="T2" fmla="*/ 2147483647 w 53"/>
              <a:gd name="T3" fmla="*/ 2147483647 h 20"/>
              <a:gd name="T4" fmla="*/ 2147483647 w 53"/>
              <a:gd name="T5" fmla="*/ 2147483647 h 20"/>
              <a:gd name="T6" fmla="*/ 2147483647 w 53"/>
              <a:gd name="T7" fmla="*/ 2147483647 h 20"/>
              <a:gd name="T8" fmla="*/ 2147483647 w 53"/>
              <a:gd name="T9" fmla="*/ 2147483647 h 20"/>
              <a:gd name="T10" fmla="*/ 2147483647 w 53"/>
              <a:gd name="T11" fmla="*/ 2147483647 h 20"/>
              <a:gd name="T12" fmla="*/ 2147483647 w 53"/>
              <a:gd name="T13" fmla="*/ 2147483647 h 20"/>
              <a:gd name="T14" fmla="*/ 2147483647 w 53"/>
              <a:gd name="T15" fmla="*/ 2147483647 h 20"/>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20"/>
              <a:gd name="T26" fmla="*/ 53 w 53"/>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20">
                <a:moveTo>
                  <a:pt x="4" y="15"/>
                </a:moveTo>
                <a:cubicBezTo>
                  <a:pt x="8" y="15"/>
                  <a:pt x="12" y="13"/>
                  <a:pt x="18" y="15"/>
                </a:cubicBezTo>
                <a:cubicBezTo>
                  <a:pt x="23" y="17"/>
                  <a:pt x="37" y="20"/>
                  <a:pt x="43" y="19"/>
                </a:cubicBezTo>
                <a:cubicBezTo>
                  <a:pt x="49" y="18"/>
                  <a:pt x="53" y="16"/>
                  <a:pt x="47" y="12"/>
                </a:cubicBezTo>
                <a:cubicBezTo>
                  <a:pt x="41" y="8"/>
                  <a:pt x="31" y="0"/>
                  <a:pt x="24" y="2"/>
                </a:cubicBezTo>
                <a:cubicBezTo>
                  <a:pt x="17" y="3"/>
                  <a:pt x="14" y="5"/>
                  <a:pt x="12" y="6"/>
                </a:cubicBezTo>
                <a:cubicBezTo>
                  <a:pt x="10" y="8"/>
                  <a:pt x="10" y="11"/>
                  <a:pt x="5" y="11"/>
                </a:cubicBezTo>
                <a:cubicBezTo>
                  <a:pt x="0" y="11"/>
                  <a:pt x="0" y="15"/>
                  <a:pt x="4"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88" name="Freeform 935"/>
          <p:cNvSpPr>
            <a:spLocks/>
          </p:cNvSpPr>
          <p:nvPr/>
        </p:nvSpPr>
        <p:spPr bwMode="auto">
          <a:xfrm>
            <a:off x="2820865" y="1751438"/>
            <a:ext cx="23446" cy="17589"/>
          </a:xfrm>
          <a:custGeom>
            <a:avLst/>
            <a:gdLst>
              <a:gd name="T0" fmla="*/ 2147483647 w 17"/>
              <a:gd name="T1" fmla="*/ 2147483647 h 10"/>
              <a:gd name="T2" fmla="*/ 2147483647 w 17"/>
              <a:gd name="T3" fmla="*/ 2147483647 h 10"/>
              <a:gd name="T4" fmla="*/ 2147483647 w 17"/>
              <a:gd name="T5" fmla="*/ 0 h 10"/>
              <a:gd name="T6" fmla="*/ 2147483647 w 17"/>
              <a:gd name="T7" fmla="*/ 2147483647 h 10"/>
              <a:gd name="T8" fmla="*/ 2147483647 w 17"/>
              <a:gd name="T9" fmla="*/ 2147483647 h 10"/>
              <a:gd name="T10" fmla="*/ 0 60000 65536"/>
              <a:gd name="T11" fmla="*/ 0 60000 65536"/>
              <a:gd name="T12" fmla="*/ 0 60000 65536"/>
              <a:gd name="T13" fmla="*/ 0 60000 65536"/>
              <a:gd name="T14" fmla="*/ 0 60000 65536"/>
              <a:gd name="T15" fmla="*/ 0 w 17"/>
              <a:gd name="T16" fmla="*/ 0 h 10"/>
              <a:gd name="T17" fmla="*/ 17 w 17"/>
              <a:gd name="T18" fmla="*/ 10 h 10"/>
            </a:gdLst>
            <a:ahLst/>
            <a:cxnLst>
              <a:cxn ang="T10">
                <a:pos x="T0" y="T1"/>
              </a:cxn>
              <a:cxn ang="T11">
                <a:pos x="T2" y="T3"/>
              </a:cxn>
              <a:cxn ang="T12">
                <a:pos x="T4" y="T5"/>
              </a:cxn>
              <a:cxn ang="T13">
                <a:pos x="T6" y="T7"/>
              </a:cxn>
              <a:cxn ang="T14">
                <a:pos x="T8" y="T9"/>
              </a:cxn>
            </a:cxnLst>
            <a:rect l="T15" t="T16" r="T17" b="T18"/>
            <a:pathLst>
              <a:path w="17" h="10">
                <a:moveTo>
                  <a:pt x="6" y="10"/>
                </a:moveTo>
                <a:cubicBezTo>
                  <a:pt x="1" y="10"/>
                  <a:pt x="0" y="5"/>
                  <a:pt x="1" y="3"/>
                </a:cubicBezTo>
                <a:cubicBezTo>
                  <a:pt x="3" y="2"/>
                  <a:pt x="3" y="0"/>
                  <a:pt x="7" y="0"/>
                </a:cubicBezTo>
                <a:cubicBezTo>
                  <a:pt x="11" y="0"/>
                  <a:pt x="17" y="3"/>
                  <a:pt x="16" y="5"/>
                </a:cubicBezTo>
                <a:cubicBezTo>
                  <a:pt x="14" y="6"/>
                  <a:pt x="11" y="9"/>
                  <a:pt x="6"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89" name="Freeform 936"/>
          <p:cNvSpPr>
            <a:spLocks/>
          </p:cNvSpPr>
          <p:nvPr/>
        </p:nvSpPr>
        <p:spPr bwMode="auto">
          <a:xfrm>
            <a:off x="2740270" y="1678152"/>
            <a:ext cx="13188" cy="27848"/>
          </a:xfrm>
          <a:custGeom>
            <a:avLst/>
            <a:gdLst>
              <a:gd name="T0" fmla="*/ 2147483647 w 9"/>
              <a:gd name="T1" fmla="*/ 2147483647 h 14"/>
              <a:gd name="T2" fmla="*/ 2147483647 w 9"/>
              <a:gd name="T3" fmla="*/ 2147483647 h 14"/>
              <a:gd name="T4" fmla="*/ 2147483647 w 9"/>
              <a:gd name="T5" fmla="*/ 2147483647 h 14"/>
              <a:gd name="T6" fmla="*/ 2147483647 w 9"/>
              <a:gd name="T7" fmla="*/ 2147483647 h 14"/>
              <a:gd name="T8" fmla="*/ 2147483647 w 9"/>
              <a:gd name="T9" fmla="*/ 2147483647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2" y="6"/>
                </a:moveTo>
                <a:cubicBezTo>
                  <a:pt x="0" y="5"/>
                  <a:pt x="3" y="0"/>
                  <a:pt x="5" y="1"/>
                </a:cubicBezTo>
                <a:cubicBezTo>
                  <a:pt x="7" y="2"/>
                  <a:pt x="9" y="4"/>
                  <a:pt x="8" y="7"/>
                </a:cubicBezTo>
                <a:cubicBezTo>
                  <a:pt x="6" y="10"/>
                  <a:pt x="1" y="14"/>
                  <a:pt x="2" y="11"/>
                </a:cubicBezTo>
                <a:cubicBezTo>
                  <a:pt x="3" y="9"/>
                  <a:pt x="3" y="7"/>
                  <a:pt x="2"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0" name="Freeform 937"/>
          <p:cNvSpPr>
            <a:spLocks/>
          </p:cNvSpPr>
          <p:nvPr/>
        </p:nvSpPr>
        <p:spPr bwMode="auto">
          <a:xfrm>
            <a:off x="2738804" y="1751439"/>
            <a:ext cx="14654" cy="20520"/>
          </a:xfrm>
          <a:custGeom>
            <a:avLst/>
            <a:gdLst>
              <a:gd name="T0" fmla="*/ 2147483647 w 11"/>
              <a:gd name="T1" fmla="*/ 2147483647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1" y="9"/>
                </a:moveTo>
                <a:cubicBezTo>
                  <a:pt x="11" y="7"/>
                  <a:pt x="4" y="0"/>
                  <a:pt x="2" y="1"/>
                </a:cubicBezTo>
                <a:cubicBezTo>
                  <a:pt x="0" y="2"/>
                  <a:pt x="10" y="11"/>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1" name="Freeform 938"/>
          <p:cNvSpPr>
            <a:spLocks/>
          </p:cNvSpPr>
          <p:nvPr/>
        </p:nvSpPr>
        <p:spPr bwMode="auto">
          <a:xfrm>
            <a:off x="2974731" y="1625387"/>
            <a:ext cx="16119" cy="11726"/>
          </a:xfrm>
          <a:custGeom>
            <a:avLst/>
            <a:gdLst>
              <a:gd name="T0" fmla="*/ 2147483647 w 13"/>
              <a:gd name="T1" fmla="*/ 2147483647 h 6"/>
              <a:gd name="T2" fmla="*/ 2147483647 w 13"/>
              <a:gd name="T3" fmla="*/ 2147483647 h 6"/>
              <a:gd name="T4" fmla="*/ 2147483647 w 13"/>
              <a:gd name="T5" fmla="*/ 2147483647 h 6"/>
              <a:gd name="T6" fmla="*/ 0 60000 65536"/>
              <a:gd name="T7" fmla="*/ 0 60000 65536"/>
              <a:gd name="T8" fmla="*/ 0 60000 65536"/>
              <a:gd name="T9" fmla="*/ 0 w 13"/>
              <a:gd name="T10" fmla="*/ 0 h 6"/>
              <a:gd name="T11" fmla="*/ 13 w 13"/>
              <a:gd name="T12" fmla="*/ 6 h 6"/>
            </a:gdLst>
            <a:ahLst/>
            <a:cxnLst>
              <a:cxn ang="T6">
                <a:pos x="T0" y="T1"/>
              </a:cxn>
              <a:cxn ang="T7">
                <a:pos x="T2" y="T3"/>
              </a:cxn>
              <a:cxn ang="T8">
                <a:pos x="T4" y="T5"/>
              </a:cxn>
            </a:cxnLst>
            <a:rect l="T9" t="T10" r="T11" b="T12"/>
            <a:pathLst>
              <a:path w="13" h="6">
                <a:moveTo>
                  <a:pt x="12" y="4"/>
                </a:moveTo>
                <a:cubicBezTo>
                  <a:pt x="12" y="0"/>
                  <a:pt x="0" y="3"/>
                  <a:pt x="1" y="5"/>
                </a:cubicBezTo>
                <a:cubicBezTo>
                  <a:pt x="1" y="6"/>
                  <a:pt x="13" y="6"/>
                  <a:pt x="12"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2" name="Freeform 939"/>
          <p:cNvSpPr>
            <a:spLocks/>
          </p:cNvSpPr>
          <p:nvPr/>
        </p:nvSpPr>
        <p:spPr bwMode="auto">
          <a:xfrm>
            <a:off x="2766647" y="1656167"/>
            <a:ext cx="150934" cy="79149"/>
          </a:xfrm>
          <a:custGeom>
            <a:avLst/>
            <a:gdLst>
              <a:gd name="T0" fmla="*/ 2147483647 w 110"/>
              <a:gd name="T1" fmla="*/ 2147483647 h 43"/>
              <a:gd name="T2" fmla="*/ 2147483647 w 110"/>
              <a:gd name="T3" fmla="*/ 2147483647 h 43"/>
              <a:gd name="T4" fmla="*/ 2147483647 w 110"/>
              <a:gd name="T5" fmla="*/ 2147483647 h 43"/>
              <a:gd name="T6" fmla="*/ 2147483647 w 110"/>
              <a:gd name="T7" fmla="*/ 2147483647 h 43"/>
              <a:gd name="T8" fmla="*/ 2147483647 w 110"/>
              <a:gd name="T9" fmla="*/ 2147483647 h 43"/>
              <a:gd name="T10" fmla="*/ 2147483647 w 110"/>
              <a:gd name="T11" fmla="*/ 2147483647 h 43"/>
              <a:gd name="T12" fmla="*/ 2147483647 w 110"/>
              <a:gd name="T13" fmla="*/ 2147483647 h 43"/>
              <a:gd name="T14" fmla="*/ 2147483647 w 110"/>
              <a:gd name="T15" fmla="*/ 2147483647 h 43"/>
              <a:gd name="T16" fmla="*/ 2147483647 w 110"/>
              <a:gd name="T17" fmla="*/ 2147483647 h 43"/>
              <a:gd name="T18" fmla="*/ 2147483647 w 110"/>
              <a:gd name="T19" fmla="*/ 2147483647 h 43"/>
              <a:gd name="T20" fmla="*/ 2147483647 w 110"/>
              <a:gd name="T21" fmla="*/ 2147483647 h 43"/>
              <a:gd name="T22" fmla="*/ 2147483647 w 110"/>
              <a:gd name="T23" fmla="*/ 2147483647 h 43"/>
              <a:gd name="T24" fmla="*/ 2147483647 w 110"/>
              <a:gd name="T25" fmla="*/ 2147483647 h 43"/>
              <a:gd name="T26" fmla="*/ 2147483647 w 110"/>
              <a:gd name="T27" fmla="*/ 2147483647 h 43"/>
              <a:gd name="T28" fmla="*/ 2147483647 w 110"/>
              <a:gd name="T29" fmla="*/ 2147483647 h 43"/>
              <a:gd name="T30" fmla="*/ 2147483647 w 110"/>
              <a:gd name="T31" fmla="*/ 2147483647 h 43"/>
              <a:gd name="T32" fmla="*/ 2147483647 w 110"/>
              <a:gd name="T33" fmla="*/ 2147483647 h 43"/>
              <a:gd name="T34" fmla="*/ 2147483647 w 110"/>
              <a:gd name="T35" fmla="*/ 2147483647 h 43"/>
              <a:gd name="T36" fmla="*/ 2147483647 w 110"/>
              <a:gd name="T37" fmla="*/ 2147483647 h 43"/>
              <a:gd name="T38" fmla="*/ 2147483647 w 110"/>
              <a:gd name="T39" fmla="*/ 2147483647 h 43"/>
              <a:gd name="T40" fmla="*/ 2147483647 w 110"/>
              <a:gd name="T41" fmla="*/ 2147483647 h 43"/>
              <a:gd name="T42" fmla="*/ 2147483647 w 110"/>
              <a:gd name="T43" fmla="*/ 2147483647 h 43"/>
              <a:gd name="T44" fmla="*/ 2147483647 w 110"/>
              <a:gd name="T45" fmla="*/ 2147483647 h 43"/>
              <a:gd name="T46" fmla="*/ 2147483647 w 110"/>
              <a:gd name="T47" fmla="*/ 2147483647 h 43"/>
              <a:gd name="T48" fmla="*/ 2147483647 w 110"/>
              <a:gd name="T49" fmla="*/ 2147483647 h 43"/>
              <a:gd name="T50" fmla="*/ 2147483647 w 110"/>
              <a:gd name="T51" fmla="*/ 2147483647 h 43"/>
              <a:gd name="T52" fmla="*/ 2147483647 w 110"/>
              <a:gd name="T53" fmla="*/ 2147483647 h 43"/>
              <a:gd name="T54" fmla="*/ 2147483647 w 110"/>
              <a:gd name="T55" fmla="*/ 2147483647 h 43"/>
              <a:gd name="T56" fmla="*/ 2147483647 w 110"/>
              <a:gd name="T57" fmla="*/ 2147483647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0"/>
              <a:gd name="T88" fmla="*/ 0 h 43"/>
              <a:gd name="T89" fmla="*/ 110 w 110"/>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0" h="43">
                <a:moveTo>
                  <a:pt x="88" y="12"/>
                </a:moveTo>
                <a:cubicBezTo>
                  <a:pt x="83" y="10"/>
                  <a:pt x="85" y="13"/>
                  <a:pt x="80" y="12"/>
                </a:cubicBezTo>
                <a:cubicBezTo>
                  <a:pt x="76" y="10"/>
                  <a:pt x="68" y="7"/>
                  <a:pt x="63" y="4"/>
                </a:cubicBezTo>
                <a:cubicBezTo>
                  <a:pt x="58" y="0"/>
                  <a:pt x="60" y="3"/>
                  <a:pt x="60" y="5"/>
                </a:cubicBezTo>
                <a:cubicBezTo>
                  <a:pt x="59" y="6"/>
                  <a:pt x="55" y="5"/>
                  <a:pt x="54" y="8"/>
                </a:cubicBezTo>
                <a:cubicBezTo>
                  <a:pt x="52" y="11"/>
                  <a:pt x="54" y="16"/>
                  <a:pt x="52" y="17"/>
                </a:cubicBezTo>
                <a:cubicBezTo>
                  <a:pt x="50" y="18"/>
                  <a:pt x="46" y="13"/>
                  <a:pt x="42" y="12"/>
                </a:cubicBezTo>
                <a:cubicBezTo>
                  <a:pt x="39" y="12"/>
                  <a:pt x="38" y="9"/>
                  <a:pt x="33" y="7"/>
                </a:cubicBezTo>
                <a:cubicBezTo>
                  <a:pt x="27" y="5"/>
                  <a:pt x="26" y="2"/>
                  <a:pt x="24" y="2"/>
                </a:cubicBezTo>
                <a:cubicBezTo>
                  <a:pt x="22" y="3"/>
                  <a:pt x="16" y="5"/>
                  <a:pt x="12" y="6"/>
                </a:cubicBezTo>
                <a:cubicBezTo>
                  <a:pt x="7" y="8"/>
                  <a:pt x="8" y="8"/>
                  <a:pt x="8" y="11"/>
                </a:cubicBezTo>
                <a:cubicBezTo>
                  <a:pt x="8" y="13"/>
                  <a:pt x="6" y="13"/>
                  <a:pt x="3" y="14"/>
                </a:cubicBezTo>
                <a:cubicBezTo>
                  <a:pt x="0" y="15"/>
                  <a:pt x="2" y="15"/>
                  <a:pt x="3" y="17"/>
                </a:cubicBezTo>
                <a:cubicBezTo>
                  <a:pt x="5" y="19"/>
                  <a:pt x="3" y="23"/>
                  <a:pt x="2" y="26"/>
                </a:cubicBezTo>
                <a:cubicBezTo>
                  <a:pt x="0" y="28"/>
                  <a:pt x="8" y="32"/>
                  <a:pt x="10" y="34"/>
                </a:cubicBezTo>
                <a:cubicBezTo>
                  <a:pt x="13" y="36"/>
                  <a:pt x="26" y="41"/>
                  <a:pt x="31" y="42"/>
                </a:cubicBezTo>
                <a:cubicBezTo>
                  <a:pt x="36" y="43"/>
                  <a:pt x="35" y="37"/>
                  <a:pt x="36" y="36"/>
                </a:cubicBezTo>
                <a:cubicBezTo>
                  <a:pt x="38" y="35"/>
                  <a:pt x="38" y="37"/>
                  <a:pt x="39" y="39"/>
                </a:cubicBezTo>
                <a:cubicBezTo>
                  <a:pt x="41" y="41"/>
                  <a:pt x="47" y="37"/>
                  <a:pt x="51" y="36"/>
                </a:cubicBezTo>
                <a:cubicBezTo>
                  <a:pt x="56" y="36"/>
                  <a:pt x="62" y="34"/>
                  <a:pt x="66" y="34"/>
                </a:cubicBezTo>
                <a:cubicBezTo>
                  <a:pt x="69" y="34"/>
                  <a:pt x="68" y="37"/>
                  <a:pt x="71" y="38"/>
                </a:cubicBezTo>
                <a:cubicBezTo>
                  <a:pt x="75" y="39"/>
                  <a:pt x="78" y="36"/>
                  <a:pt x="84" y="36"/>
                </a:cubicBezTo>
                <a:cubicBezTo>
                  <a:pt x="90" y="36"/>
                  <a:pt x="86" y="35"/>
                  <a:pt x="86" y="33"/>
                </a:cubicBezTo>
                <a:cubicBezTo>
                  <a:pt x="86" y="31"/>
                  <a:pt x="92" y="32"/>
                  <a:pt x="98" y="32"/>
                </a:cubicBezTo>
                <a:cubicBezTo>
                  <a:pt x="104" y="32"/>
                  <a:pt x="101" y="30"/>
                  <a:pt x="103" y="28"/>
                </a:cubicBezTo>
                <a:cubicBezTo>
                  <a:pt x="105" y="26"/>
                  <a:pt x="105" y="26"/>
                  <a:pt x="103" y="25"/>
                </a:cubicBezTo>
                <a:cubicBezTo>
                  <a:pt x="101" y="25"/>
                  <a:pt x="102" y="23"/>
                  <a:pt x="105" y="23"/>
                </a:cubicBezTo>
                <a:cubicBezTo>
                  <a:pt x="108" y="22"/>
                  <a:pt x="107" y="19"/>
                  <a:pt x="108" y="19"/>
                </a:cubicBezTo>
                <a:cubicBezTo>
                  <a:pt x="110" y="18"/>
                  <a:pt x="94" y="13"/>
                  <a:pt x="88"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3" name="Freeform 940"/>
          <p:cNvSpPr>
            <a:spLocks/>
          </p:cNvSpPr>
          <p:nvPr/>
        </p:nvSpPr>
        <p:spPr bwMode="auto">
          <a:xfrm>
            <a:off x="2858966" y="1684016"/>
            <a:ext cx="20515" cy="36642"/>
          </a:xfrm>
          <a:custGeom>
            <a:avLst/>
            <a:gdLst>
              <a:gd name="T0" fmla="*/ 2147483647 w 15"/>
              <a:gd name="T1" fmla="*/ 2147483647 h 21"/>
              <a:gd name="T2" fmla="*/ 2147483647 w 15"/>
              <a:gd name="T3" fmla="*/ 2147483647 h 21"/>
              <a:gd name="T4" fmla="*/ 2147483647 w 15"/>
              <a:gd name="T5" fmla="*/ 0 h 21"/>
              <a:gd name="T6" fmla="*/ 2147483647 w 15"/>
              <a:gd name="T7" fmla="*/ 2147483647 h 21"/>
              <a:gd name="T8" fmla="*/ 2147483647 w 15"/>
              <a:gd name="T9" fmla="*/ 2147483647 h 21"/>
              <a:gd name="T10" fmla="*/ 2147483647 w 15"/>
              <a:gd name="T11" fmla="*/ 2147483647 h 21"/>
              <a:gd name="T12" fmla="*/ 0 60000 65536"/>
              <a:gd name="T13" fmla="*/ 0 60000 65536"/>
              <a:gd name="T14" fmla="*/ 0 60000 65536"/>
              <a:gd name="T15" fmla="*/ 0 60000 65536"/>
              <a:gd name="T16" fmla="*/ 0 60000 65536"/>
              <a:gd name="T17" fmla="*/ 0 60000 65536"/>
              <a:gd name="T18" fmla="*/ 0 w 15"/>
              <a:gd name="T19" fmla="*/ 0 h 21"/>
              <a:gd name="T20" fmla="*/ 15 w 1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5" h="21">
                <a:moveTo>
                  <a:pt x="13" y="15"/>
                </a:moveTo>
                <a:cubicBezTo>
                  <a:pt x="11" y="21"/>
                  <a:pt x="3" y="8"/>
                  <a:pt x="2" y="4"/>
                </a:cubicBezTo>
                <a:cubicBezTo>
                  <a:pt x="0" y="0"/>
                  <a:pt x="7" y="0"/>
                  <a:pt x="11" y="0"/>
                </a:cubicBezTo>
                <a:cubicBezTo>
                  <a:pt x="15" y="1"/>
                  <a:pt x="8" y="5"/>
                  <a:pt x="7" y="7"/>
                </a:cubicBezTo>
                <a:cubicBezTo>
                  <a:pt x="6" y="8"/>
                  <a:pt x="8" y="10"/>
                  <a:pt x="10" y="12"/>
                </a:cubicBezTo>
                <a:cubicBezTo>
                  <a:pt x="11" y="13"/>
                  <a:pt x="13" y="14"/>
                  <a:pt x="13" y="1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4" name="Freeform 941"/>
          <p:cNvSpPr>
            <a:spLocks/>
          </p:cNvSpPr>
          <p:nvPr/>
        </p:nvSpPr>
        <p:spPr bwMode="auto">
          <a:xfrm>
            <a:off x="3322028" y="1946378"/>
            <a:ext cx="33704" cy="20520"/>
          </a:xfrm>
          <a:custGeom>
            <a:avLst/>
            <a:gdLst>
              <a:gd name="T0" fmla="*/ 2147483647 w 23"/>
              <a:gd name="T1" fmla="*/ 2147483647 h 11"/>
              <a:gd name="T2" fmla="*/ 2147483647 w 23"/>
              <a:gd name="T3" fmla="*/ 2147483647 h 11"/>
              <a:gd name="T4" fmla="*/ 2147483647 w 23"/>
              <a:gd name="T5" fmla="*/ 2147483647 h 11"/>
              <a:gd name="T6" fmla="*/ 2147483647 w 23"/>
              <a:gd name="T7" fmla="*/ 2147483647 h 11"/>
              <a:gd name="T8" fmla="*/ 2147483647 w 23"/>
              <a:gd name="T9" fmla="*/ 2147483647 h 11"/>
              <a:gd name="T10" fmla="*/ 2147483647 w 23"/>
              <a:gd name="T11" fmla="*/ 2147483647 h 11"/>
              <a:gd name="T12" fmla="*/ 0 60000 65536"/>
              <a:gd name="T13" fmla="*/ 0 60000 65536"/>
              <a:gd name="T14" fmla="*/ 0 60000 65536"/>
              <a:gd name="T15" fmla="*/ 0 60000 65536"/>
              <a:gd name="T16" fmla="*/ 0 60000 65536"/>
              <a:gd name="T17" fmla="*/ 0 60000 65536"/>
              <a:gd name="T18" fmla="*/ 0 w 23"/>
              <a:gd name="T19" fmla="*/ 0 h 11"/>
              <a:gd name="T20" fmla="*/ 23 w 2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3" h="11">
                <a:moveTo>
                  <a:pt x="8" y="10"/>
                </a:moveTo>
                <a:cubicBezTo>
                  <a:pt x="4" y="7"/>
                  <a:pt x="0" y="7"/>
                  <a:pt x="2" y="5"/>
                </a:cubicBezTo>
                <a:cubicBezTo>
                  <a:pt x="3" y="3"/>
                  <a:pt x="2" y="0"/>
                  <a:pt x="7" y="1"/>
                </a:cubicBezTo>
                <a:cubicBezTo>
                  <a:pt x="12" y="2"/>
                  <a:pt x="22" y="3"/>
                  <a:pt x="21" y="5"/>
                </a:cubicBezTo>
                <a:cubicBezTo>
                  <a:pt x="20" y="7"/>
                  <a:pt x="23" y="11"/>
                  <a:pt x="18" y="10"/>
                </a:cubicBezTo>
                <a:cubicBezTo>
                  <a:pt x="14" y="10"/>
                  <a:pt x="10" y="11"/>
                  <a:pt x="8" y="1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5" name="Freeform 942"/>
          <p:cNvSpPr>
            <a:spLocks/>
          </p:cNvSpPr>
          <p:nvPr/>
        </p:nvSpPr>
        <p:spPr bwMode="auto">
          <a:xfrm>
            <a:off x="3516924" y="1874558"/>
            <a:ext cx="74734" cy="39574"/>
          </a:xfrm>
          <a:custGeom>
            <a:avLst/>
            <a:gdLst>
              <a:gd name="T0" fmla="*/ 2147483647 w 54"/>
              <a:gd name="T1" fmla="*/ 2147483647 h 21"/>
              <a:gd name="T2" fmla="*/ 2147483647 w 54"/>
              <a:gd name="T3" fmla="*/ 2147483647 h 21"/>
              <a:gd name="T4" fmla="*/ 2147483647 w 54"/>
              <a:gd name="T5" fmla="*/ 2147483647 h 21"/>
              <a:gd name="T6" fmla="*/ 2147483647 w 54"/>
              <a:gd name="T7" fmla="*/ 2147483647 h 21"/>
              <a:gd name="T8" fmla="*/ 2147483647 w 54"/>
              <a:gd name="T9" fmla="*/ 2147483647 h 21"/>
              <a:gd name="T10" fmla="*/ 2147483647 w 54"/>
              <a:gd name="T11" fmla="*/ 2147483647 h 21"/>
              <a:gd name="T12" fmla="*/ 0 60000 65536"/>
              <a:gd name="T13" fmla="*/ 0 60000 65536"/>
              <a:gd name="T14" fmla="*/ 0 60000 65536"/>
              <a:gd name="T15" fmla="*/ 0 60000 65536"/>
              <a:gd name="T16" fmla="*/ 0 60000 65536"/>
              <a:gd name="T17" fmla="*/ 0 60000 65536"/>
              <a:gd name="T18" fmla="*/ 0 w 54"/>
              <a:gd name="T19" fmla="*/ 0 h 21"/>
              <a:gd name="T20" fmla="*/ 54 w 54"/>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54" h="21">
                <a:moveTo>
                  <a:pt x="23" y="18"/>
                </a:moveTo>
                <a:cubicBezTo>
                  <a:pt x="16" y="18"/>
                  <a:pt x="15" y="21"/>
                  <a:pt x="9" y="20"/>
                </a:cubicBezTo>
                <a:cubicBezTo>
                  <a:pt x="3" y="19"/>
                  <a:pt x="0" y="17"/>
                  <a:pt x="5" y="12"/>
                </a:cubicBezTo>
                <a:cubicBezTo>
                  <a:pt x="9" y="7"/>
                  <a:pt x="23" y="0"/>
                  <a:pt x="31" y="2"/>
                </a:cubicBezTo>
                <a:cubicBezTo>
                  <a:pt x="39" y="4"/>
                  <a:pt x="53" y="9"/>
                  <a:pt x="53" y="9"/>
                </a:cubicBezTo>
                <a:cubicBezTo>
                  <a:pt x="53" y="9"/>
                  <a:pt x="54" y="19"/>
                  <a:pt x="23"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6" name="Freeform 943"/>
          <p:cNvSpPr>
            <a:spLocks/>
          </p:cNvSpPr>
          <p:nvPr/>
        </p:nvSpPr>
        <p:spPr bwMode="auto">
          <a:xfrm>
            <a:off x="3686908" y="2205809"/>
            <a:ext cx="67408" cy="33711"/>
          </a:xfrm>
          <a:custGeom>
            <a:avLst/>
            <a:gdLst>
              <a:gd name="T0" fmla="*/ 2147483647 w 49"/>
              <a:gd name="T1" fmla="*/ 2147483647 h 18"/>
              <a:gd name="T2" fmla="*/ 2147483647 w 49"/>
              <a:gd name="T3" fmla="*/ 2147483647 h 18"/>
              <a:gd name="T4" fmla="*/ 2147483647 w 49"/>
              <a:gd name="T5" fmla="*/ 2147483647 h 18"/>
              <a:gd name="T6" fmla="*/ 2147483647 w 49"/>
              <a:gd name="T7" fmla="*/ 2147483647 h 18"/>
              <a:gd name="T8" fmla="*/ 2147483647 w 49"/>
              <a:gd name="T9" fmla="*/ 2147483647 h 18"/>
              <a:gd name="T10" fmla="*/ 2147483647 w 49"/>
              <a:gd name="T11" fmla="*/ 0 h 18"/>
              <a:gd name="T12" fmla="*/ 2147483647 w 49"/>
              <a:gd name="T13" fmla="*/ 2147483647 h 18"/>
              <a:gd name="T14" fmla="*/ 2147483647 w 49"/>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18"/>
              <a:gd name="T26" fmla="*/ 49 w 49"/>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18">
                <a:moveTo>
                  <a:pt x="43" y="12"/>
                </a:moveTo>
                <a:cubicBezTo>
                  <a:pt x="38" y="12"/>
                  <a:pt x="33" y="18"/>
                  <a:pt x="29" y="15"/>
                </a:cubicBezTo>
                <a:cubicBezTo>
                  <a:pt x="24" y="13"/>
                  <a:pt x="23" y="7"/>
                  <a:pt x="16" y="7"/>
                </a:cubicBezTo>
                <a:cubicBezTo>
                  <a:pt x="10" y="7"/>
                  <a:pt x="8" y="11"/>
                  <a:pt x="7" y="7"/>
                </a:cubicBezTo>
                <a:cubicBezTo>
                  <a:pt x="6" y="4"/>
                  <a:pt x="0" y="1"/>
                  <a:pt x="8" y="1"/>
                </a:cubicBezTo>
                <a:cubicBezTo>
                  <a:pt x="15" y="1"/>
                  <a:pt x="17" y="0"/>
                  <a:pt x="23" y="0"/>
                </a:cubicBezTo>
                <a:cubicBezTo>
                  <a:pt x="28" y="0"/>
                  <a:pt x="27" y="2"/>
                  <a:pt x="33" y="4"/>
                </a:cubicBezTo>
                <a:cubicBezTo>
                  <a:pt x="39" y="6"/>
                  <a:pt x="49" y="11"/>
                  <a:pt x="43" y="12"/>
                </a:cubicBezTo>
                <a:close/>
              </a:path>
            </a:pathLst>
          </a:custGeom>
          <a:solidFill>
            <a:srgbClr val="FFCCFF"/>
          </a:solidFill>
          <a:ln w="7938" cap="flat">
            <a:solidFill>
              <a:srgbClr val="000000"/>
            </a:solidFill>
            <a:prstDash val="solid"/>
            <a:miter lim="800000"/>
            <a:headEnd/>
            <a:tailEnd/>
          </a:ln>
          <a:extLst/>
        </p:spPr>
        <p:txBody>
          <a:bodyPr/>
          <a:lstStyle/>
          <a:p>
            <a:endParaRPr lang="ja-JP" altLang="en-US" dirty="0"/>
          </a:p>
        </p:txBody>
      </p:sp>
      <p:sp>
        <p:nvSpPr>
          <p:cNvPr id="6497" name="Freeform 944"/>
          <p:cNvSpPr>
            <a:spLocks/>
          </p:cNvSpPr>
          <p:nvPr/>
        </p:nvSpPr>
        <p:spPr bwMode="auto">
          <a:xfrm>
            <a:off x="3244362" y="2374367"/>
            <a:ext cx="26377" cy="20520"/>
          </a:xfrm>
          <a:custGeom>
            <a:avLst/>
            <a:gdLst>
              <a:gd name="T0" fmla="*/ 2147483647 w 20"/>
              <a:gd name="T1" fmla="*/ 2147483647 h 11"/>
              <a:gd name="T2" fmla="*/ 2147483647 w 20"/>
              <a:gd name="T3" fmla="*/ 2147483647 h 11"/>
              <a:gd name="T4" fmla="*/ 2147483647 w 20"/>
              <a:gd name="T5" fmla="*/ 2147483647 h 11"/>
              <a:gd name="T6" fmla="*/ 2147483647 w 20"/>
              <a:gd name="T7" fmla="*/ 2147483647 h 11"/>
              <a:gd name="T8" fmla="*/ 2147483647 w 20"/>
              <a:gd name="T9" fmla="*/ 2147483647 h 11"/>
              <a:gd name="T10" fmla="*/ 0 60000 65536"/>
              <a:gd name="T11" fmla="*/ 0 60000 65536"/>
              <a:gd name="T12" fmla="*/ 0 60000 65536"/>
              <a:gd name="T13" fmla="*/ 0 60000 65536"/>
              <a:gd name="T14" fmla="*/ 0 60000 65536"/>
              <a:gd name="T15" fmla="*/ 0 w 20"/>
              <a:gd name="T16" fmla="*/ 0 h 11"/>
              <a:gd name="T17" fmla="*/ 20 w 20"/>
              <a:gd name="T18" fmla="*/ 11 h 11"/>
            </a:gdLst>
            <a:ahLst/>
            <a:cxnLst>
              <a:cxn ang="T10">
                <a:pos x="T0" y="T1"/>
              </a:cxn>
              <a:cxn ang="T11">
                <a:pos x="T2" y="T3"/>
              </a:cxn>
              <a:cxn ang="T12">
                <a:pos x="T4" y="T5"/>
              </a:cxn>
              <a:cxn ang="T13">
                <a:pos x="T6" y="T7"/>
              </a:cxn>
              <a:cxn ang="T14">
                <a:pos x="T8" y="T9"/>
              </a:cxn>
            </a:cxnLst>
            <a:rect l="T15" t="T16" r="T17" b="T18"/>
            <a:pathLst>
              <a:path w="20" h="11">
                <a:moveTo>
                  <a:pt x="16" y="5"/>
                </a:moveTo>
                <a:cubicBezTo>
                  <a:pt x="20" y="5"/>
                  <a:pt x="16" y="0"/>
                  <a:pt x="13" y="1"/>
                </a:cubicBezTo>
                <a:cubicBezTo>
                  <a:pt x="11" y="1"/>
                  <a:pt x="5" y="1"/>
                  <a:pt x="5" y="4"/>
                </a:cubicBezTo>
                <a:cubicBezTo>
                  <a:pt x="4" y="8"/>
                  <a:pt x="6" y="10"/>
                  <a:pt x="3" y="11"/>
                </a:cubicBezTo>
                <a:cubicBezTo>
                  <a:pt x="0" y="11"/>
                  <a:pt x="11" y="6"/>
                  <a:pt x="16"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8" name="Freeform 945"/>
          <p:cNvSpPr>
            <a:spLocks/>
          </p:cNvSpPr>
          <p:nvPr/>
        </p:nvSpPr>
        <p:spPr bwMode="auto">
          <a:xfrm>
            <a:off x="2772508" y="2512144"/>
            <a:ext cx="11723" cy="16123"/>
          </a:xfrm>
          <a:custGeom>
            <a:avLst/>
            <a:gdLst>
              <a:gd name="T0" fmla="*/ 2147483647 w 10"/>
              <a:gd name="T1" fmla="*/ 2147483647 h 8"/>
              <a:gd name="T2" fmla="*/ 2147483647 w 10"/>
              <a:gd name="T3" fmla="*/ 2147483647 h 8"/>
              <a:gd name="T4" fmla="*/ 2147483647 w 10"/>
              <a:gd name="T5" fmla="*/ 0 h 8"/>
              <a:gd name="T6" fmla="*/ 2147483647 w 10"/>
              <a:gd name="T7" fmla="*/ 2147483647 h 8"/>
              <a:gd name="T8" fmla="*/ 0 60000 65536"/>
              <a:gd name="T9" fmla="*/ 0 60000 65536"/>
              <a:gd name="T10" fmla="*/ 0 60000 65536"/>
              <a:gd name="T11" fmla="*/ 0 60000 65536"/>
              <a:gd name="T12" fmla="*/ 0 w 10"/>
              <a:gd name="T13" fmla="*/ 0 h 8"/>
              <a:gd name="T14" fmla="*/ 10 w 10"/>
              <a:gd name="T15" fmla="*/ 8 h 8"/>
            </a:gdLst>
            <a:ahLst/>
            <a:cxnLst>
              <a:cxn ang="T8">
                <a:pos x="T0" y="T1"/>
              </a:cxn>
              <a:cxn ang="T9">
                <a:pos x="T2" y="T3"/>
              </a:cxn>
              <a:cxn ang="T10">
                <a:pos x="T4" y="T5"/>
              </a:cxn>
              <a:cxn ang="T11">
                <a:pos x="T6" y="T7"/>
              </a:cxn>
            </a:cxnLst>
            <a:rect l="T12" t="T13" r="T14" b="T15"/>
            <a:pathLst>
              <a:path w="10" h="8">
                <a:moveTo>
                  <a:pt x="6" y="8"/>
                </a:moveTo>
                <a:cubicBezTo>
                  <a:pt x="3" y="8"/>
                  <a:pt x="0" y="6"/>
                  <a:pt x="1" y="3"/>
                </a:cubicBezTo>
                <a:cubicBezTo>
                  <a:pt x="3" y="1"/>
                  <a:pt x="5" y="0"/>
                  <a:pt x="8" y="0"/>
                </a:cubicBezTo>
                <a:cubicBezTo>
                  <a:pt x="10" y="1"/>
                  <a:pt x="8" y="8"/>
                  <a:pt x="6"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499" name="Freeform 946"/>
          <p:cNvSpPr>
            <a:spLocks/>
          </p:cNvSpPr>
          <p:nvPr/>
        </p:nvSpPr>
        <p:spPr bwMode="auto">
          <a:xfrm>
            <a:off x="2844312" y="2539992"/>
            <a:ext cx="63012" cy="268225"/>
          </a:xfrm>
          <a:custGeom>
            <a:avLst/>
            <a:gdLst>
              <a:gd name="T0" fmla="*/ 2147483647 w 46"/>
              <a:gd name="T1" fmla="*/ 2147483647 h 145"/>
              <a:gd name="T2" fmla="*/ 2147483647 w 46"/>
              <a:gd name="T3" fmla="*/ 2147483647 h 145"/>
              <a:gd name="T4" fmla="*/ 2147483647 w 46"/>
              <a:gd name="T5" fmla="*/ 2147483647 h 145"/>
              <a:gd name="T6" fmla="*/ 2147483647 w 46"/>
              <a:gd name="T7" fmla="*/ 2147483647 h 145"/>
              <a:gd name="T8" fmla="*/ 2147483647 w 46"/>
              <a:gd name="T9" fmla="*/ 2147483647 h 145"/>
              <a:gd name="T10" fmla="*/ 2147483647 w 46"/>
              <a:gd name="T11" fmla="*/ 2147483647 h 145"/>
              <a:gd name="T12" fmla="*/ 2147483647 w 46"/>
              <a:gd name="T13" fmla="*/ 2147483647 h 145"/>
              <a:gd name="T14" fmla="*/ 2147483647 w 46"/>
              <a:gd name="T15" fmla="*/ 2147483647 h 145"/>
              <a:gd name="T16" fmla="*/ 2147483647 w 46"/>
              <a:gd name="T17" fmla="*/ 2147483647 h 145"/>
              <a:gd name="T18" fmla="*/ 2147483647 w 46"/>
              <a:gd name="T19" fmla="*/ 2147483647 h 145"/>
              <a:gd name="T20" fmla="*/ 2147483647 w 46"/>
              <a:gd name="T21" fmla="*/ 2147483647 h 145"/>
              <a:gd name="T22" fmla="*/ 2147483647 w 46"/>
              <a:gd name="T23" fmla="*/ 2147483647 h 145"/>
              <a:gd name="T24" fmla="*/ 2147483647 w 46"/>
              <a:gd name="T25" fmla="*/ 2147483647 h 145"/>
              <a:gd name="T26" fmla="*/ 2147483647 w 46"/>
              <a:gd name="T27" fmla="*/ 2147483647 h 145"/>
              <a:gd name="T28" fmla="*/ 2147483647 w 46"/>
              <a:gd name="T29" fmla="*/ 2147483647 h 145"/>
              <a:gd name="T30" fmla="*/ 2147483647 w 46"/>
              <a:gd name="T31" fmla="*/ 2147483647 h 145"/>
              <a:gd name="T32" fmla="*/ 2147483647 w 46"/>
              <a:gd name="T33" fmla="*/ 2147483647 h 145"/>
              <a:gd name="T34" fmla="*/ 2147483647 w 46"/>
              <a:gd name="T35" fmla="*/ 2147483647 h 145"/>
              <a:gd name="T36" fmla="*/ 2147483647 w 46"/>
              <a:gd name="T37" fmla="*/ 2147483647 h 145"/>
              <a:gd name="T38" fmla="*/ 2147483647 w 46"/>
              <a:gd name="T39" fmla="*/ 2147483647 h 145"/>
              <a:gd name="T40" fmla="*/ 2147483647 w 46"/>
              <a:gd name="T41" fmla="*/ 2147483647 h 145"/>
              <a:gd name="T42" fmla="*/ 2147483647 w 46"/>
              <a:gd name="T43" fmla="*/ 2147483647 h 145"/>
              <a:gd name="T44" fmla="*/ 2147483647 w 46"/>
              <a:gd name="T45" fmla="*/ 2147483647 h 145"/>
              <a:gd name="T46" fmla="*/ 2147483647 w 46"/>
              <a:gd name="T47" fmla="*/ 2147483647 h 145"/>
              <a:gd name="T48" fmla="*/ 2147483647 w 46"/>
              <a:gd name="T49" fmla="*/ 2147483647 h 145"/>
              <a:gd name="T50" fmla="*/ 2147483647 w 46"/>
              <a:gd name="T51" fmla="*/ 2147483647 h 145"/>
              <a:gd name="T52" fmla="*/ 2147483647 w 46"/>
              <a:gd name="T53" fmla="*/ 2147483647 h 145"/>
              <a:gd name="T54" fmla="*/ 2147483647 w 46"/>
              <a:gd name="T55" fmla="*/ 2147483647 h 145"/>
              <a:gd name="T56" fmla="*/ 2147483647 w 46"/>
              <a:gd name="T57" fmla="*/ 2147483647 h 1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6"/>
              <a:gd name="T88" fmla="*/ 0 h 145"/>
              <a:gd name="T89" fmla="*/ 46 w 46"/>
              <a:gd name="T90" fmla="*/ 145 h 1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6" h="145">
                <a:moveTo>
                  <a:pt x="19" y="1"/>
                </a:moveTo>
                <a:cubicBezTo>
                  <a:pt x="15" y="1"/>
                  <a:pt x="11" y="0"/>
                  <a:pt x="14" y="3"/>
                </a:cubicBezTo>
                <a:cubicBezTo>
                  <a:pt x="17" y="6"/>
                  <a:pt x="19" y="11"/>
                  <a:pt x="18" y="12"/>
                </a:cubicBezTo>
                <a:cubicBezTo>
                  <a:pt x="16" y="13"/>
                  <a:pt x="14" y="16"/>
                  <a:pt x="12" y="16"/>
                </a:cubicBezTo>
                <a:cubicBezTo>
                  <a:pt x="10" y="16"/>
                  <a:pt x="8" y="15"/>
                  <a:pt x="8" y="19"/>
                </a:cubicBezTo>
                <a:cubicBezTo>
                  <a:pt x="8" y="22"/>
                  <a:pt x="6" y="35"/>
                  <a:pt x="5" y="36"/>
                </a:cubicBezTo>
                <a:cubicBezTo>
                  <a:pt x="3" y="37"/>
                  <a:pt x="0" y="38"/>
                  <a:pt x="3" y="43"/>
                </a:cubicBezTo>
                <a:cubicBezTo>
                  <a:pt x="6" y="48"/>
                  <a:pt x="11" y="51"/>
                  <a:pt x="11" y="55"/>
                </a:cubicBezTo>
                <a:cubicBezTo>
                  <a:pt x="11" y="59"/>
                  <a:pt x="13" y="62"/>
                  <a:pt x="12" y="66"/>
                </a:cubicBezTo>
                <a:cubicBezTo>
                  <a:pt x="10" y="70"/>
                  <a:pt x="14" y="86"/>
                  <a:pt x="11" y="90"/>
                </a:cubicBezTo>
                <a:cubicBezTo>
                  <a:pt x="9" y="95"/>
                  <a:pt x="8" y="104"/>
                  <a:pt x="10" y="106"/>
                </a:cubicBezTo>
                <a:cubicBezTo>
                  <a:pt x="11" y="109"/>
                  <a:pt x="10" y="114"/>
                  <a:pt x="9" y="120"/>
                </a:cubicBezTo>
                <a:cubicBezTo>
                  <a:pt x="9" y="126"/>
                  <a:pt x="6" y="132"/>
                  <a:pt x="7" y="138"/>
                </a:cubicBezTo>
                <a:cubicBezTo>
                  <a:pt x="8" y="143"/>
                  <a:pt x="9" y="144"/>
                  <a:pt x="10" y="142"/>
                </a:cubicBezTo>
                <a:cubicBezTo>
                  <a:pt x="11" y="140"/>
                  <a:pt x="10" y="133"/>
                  <a:pt x="16" y="134"/>
                </a:cubicBezTo>
                <a:cubicBezTo>
                  <a:pt x="21" y="135"/>
                  <a:pt x="25" y="132"/>
                  <a:pt x="26" y="136"/>
                </a:cubicBezTo>
                <a:cubicBezTo>
                  <a:pt x="26" y="140"/>
                  <a:pt x="29" y="145"/>
                  <a:pt x="29" y="141"/>
                </a:cubicBezTo>
                <a:cubicBezTo>
                  <a:pt x="29" y="138"/>
                  <a:pt x="31" y="134"/>
                  <a:pt x="26" y="129"/>
                </a:cubicBezTo>
                <a:cubicBezTo>
                  <a:pt x="22" y="125"/>
                  <a:pt x="18" y="122"/>
                  <a:pt x="16" y="116"/>
                </a:cubicBezTo>
                <a:cubicBezTo>
                  <a:pt x="15" y="111"/>
                  <a:pt x="14" y="104"/>
                  <a:pt x="17" y="102"/>
                </a:cubicBezTo>
                <a:cubicBezTo>
                  <a:pt x="19" y="100"/>
                  <a:pt x="22" y="97"/>
                  <a:pt x="22" y="94"/>
                </a:cubicBezTo>
                <a:cubicBezTo>
                  <a:pt x="22" y="92"/>
                  <a:pt x="22" y="92"/>
                  <a:pt x="27" y="90"/>
                </a:cubicBezTo>
                <a:cubicBezTo>
                  <a:pt x="32" y="89"/>
                  <a:pt x="34" y="89"/>
                  <a:pt x="38" y="92"/>
                </a:cubicBezTo>
                <a:cubicBezTo>
                  <a:pt x="43" y="96"/>
                  <a:pt x="46" y="101"/>
                  <a:pt x="44" y="97"/>
                </a:cubicBezTo>
                <a:cubicBezTo>
                  <a:pt x="42" y="93"/>
                  <a:pt x="34" y="76"/>
                  <a:pt x="33" y="70"/>
                </a:cubicBezTo>
                <a:cubicBezTo>
                  <a:pt x="32" y="65"/>
                  <a:pt x="26" y="43"/>
                  <a:pt x="25" y="39"/>
                </a:cubicBezTo>
                <a:cubicBezTo>
                  <a:pt x="24" y="35"/>
                  <a:pt x="26" y="34"/>
                  <a:pt x="26" y="29"/>
                </a:cubicBezTo>
                <a:cubicBezTo>
                  <a:pt x="26" y="25"/>
                  <a:pt x="22" y="11"/>
                  <a:pt x="22" y="7"/>
                </a:cubicBezTo>
                <a:cubicBezTo>
                  <a:pt x="21" y="2"/>
                  <a:pt x="21" y="1"/>
                  <a:pt x="19"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00" name="Freeform 947"/>
          <p:cNvSpPr>
            <a:spLocks/>
          </p:cNvSpPr>
          <p:nvPr/>
        </p:nvSpPr>
        <p:spPr bwMode="auto">
          <a:xfrm>
            <a:off x="3094893" y="2658714"/>
            <a:ext cx="17585" cy="24918"/>
          </a:xfrm>
          <a:custGeom>
            <a:avLst/>
            <a:gdLst>
              <a:gd name="T0" fmla="*/ 2147483647 w 14"/>
              <a:gd name="T1" fmla="*/ 2147483647 h 13"/>
              <a:gd name="T2" fmla="*/ 2147483647 w 14"/>
              <a:gd name="T3" fmla="*/ 2147483647 h 13"/>
              <a:gd name="T4" fmla="*/ 2147483647 w 14"/>
              <a:gd name="T5" fmla="*/ 2147483647 h 13"/>
              <a:gd name="T6" fmla="*/ 2147483647 w 14"/>
              <a:gd name="T7" fmla="*/ 2147483647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3" y="1"/>
                </a:moveTo>
                <a:cubicBezTo>
                  <a:pt x="11" y="2"/>
                  <a:pt x="8" y="4"/>
                  <a:pt x="7" y="5"/>
                </a:cubicBezTo>
                <a:cubicBezTo>
                  <a:pt x="5" y="5"/>
                  <a:pt x="0" y="13"/>
                  <a:pt x="3" y="11"/>
                </a:cubicBezTo>
                <a:cubicBezTo>
                  <a:pt x="6" y="9"/>
                  <a:pt x="8" y="8"/>
                  <a:pt x="10" y="6"/>
                </a:cubicBezTo>
                <a:cubicBezTo>
                  <a:pt x="13" y="4"/>
                  <a:pt x="14" y="0"/>
                  <a:pt x="13"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01" name="Freeform 948"/>
          <p:cNvSpPr>
            <a:spLocks/>
          </p:cNvSpPr>
          <p:nvPr/>
        </p:nvSpPr>
        <p:spPr bwMode="auto">
          <a:xfrm>
            <a:off x="3081704" y="2695358"/>
            <a:ext cx="7327" cy="8794"/>
          </a:xfrm>
          <a:custGeom>
            <a:avLst/>
            <a:gdLst>
              <a:gd name="T0" fmla="*/ 2147483647 w 6"/>
              <a:gd name="T1" fmla="*/ 2147483647 h 5"/>
              <a:gd name="T2" fmla="*/ 2147483647 w 6"/>
              <a:gd name="T3" fmla="*/ 2147483647 h 5"/>
              <a:gd name="T4" fmla="*/ 2147483647 w 6"/>
              <a:gd name="T5" fmla="*/ 2147483647 h 5"/>
              <a:gd name="T6" fmla="*/ 0 60000 65536"/>
              <a:gd name="T7" fmla="*/ 0 60000 65536"/>
              <a:gd name="T8" fmla="*/ 0 60000 65536"/>
              <a:gd name="T9" fmla="*/ 0 w 6"/>
              <a:gd name="T10" fmla="*/ 0 h 5"/>
              <a:gd name="T11" fmla="*/ 6 w 6"/>
              <a:gd name="T12" fmla="*/ 5 h 5"/>
            </a:gdLst>
            <a:ahLst/>
            <a:cxnLst>
              <a:cxn ang="T6">
                <a:pos x="T0" y="T1"/>
              </a:cxn>
              <a:cxn ang="T7">
                <a:pos x="T2" y="T3"/>
              </a:cxn>
              <a:cxn ang="T8">
                <a:pos x="T4" y="T5"/>
              </a:cxn>
            </a:cxnLst>
            <a:rect l="T9" t="T10" r="T11" b="T12"/>
            <a:pathLst>
              <a:path w="6" h="5">
                <a:moveTo>
                  <a:pt x="4" y="1"/>
                </a:moveTo>
                <a:cubicBezTo>
                  <a:pt x="3" y="2"/>
                  <a:pt x="0" y="5"/>
                  <a:pt x="2" y="4"/>
                </a:cubicBezTo>
                <a:cubicBezTo>
                  <a:pt x="5" y="3"/>
                  <a:pt x="6" y="0"/>
                  <a:pt x="4"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3003" name="Freeform 955"/>
          <p:cNvSpPr>
            <a:spLocks/>
          </p:cNvSpPr>
          <p:nvPr/>
        </p:nvSpPr>
        <p:spPr bwMode="auto">
          <a:xfrm>
            <a:off x="2787162" y="3028074"/>
            <a:ext cx="5862" cy="11726"/>
          </a:xfrm>
          <a:custGeom>
            <a:avLst/>
            <a:gdLst/>
            <a:ahLst/>
            <a:cxnLst>
              <a:cxn ang="0">
                <a:pos x="4" y="0"/>
              </a:cxn>
              <a:cxn ang="0">
                <a:pos x="2" y="7"/>
              </a:cxn>
              <a:cxn ang="0">
                <a:pos x="4" y="0"/>
              </a:cxn>
            </a:cxnLst>
            <a:rect l="0" t="0" r="r" b="b"/>
            <a:pathLst>
              <a:path w="5" h="7">
                <a:moveTo>
                  <a:pt x="4" y="0"/>
                </a:moveTo>
                <a:cubicBezTo>
                  <a:pt x="3" y="1"/>
                  <a:pt x="0" y="7"/>
                  <a:pt x="2" y="7"/>
                </a:cubicBezTo>
                <a:cubicBezTo>
                  <a:pt x="5" y="7"/>
                  <a:pt x="5" y="0"/>
                  <a:pt x="4" y="0"/>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06" name="Freeform 958"/>
          <p:cNvSpPr>
            <a:spLocks/>
          </p:cNvSpPr>
          <p:nvPr/>
        </p:nvSpPr>
        <p:spPr bwMode="auto">
          <a:xfrm>
            <a:off x="2722686" y="3130675"/>
            <a:ext cx="7326" cy="10260"/>
          </a:xfrm>
          <a:custGeom>
            <a:avLst/>
            <a:gdLst/>
            <a:ahLst/>
            <a:cxnLst>
              <a:cxn ang="0">
                <a:pos x="5" y="1"/>
              </a:cxn>
              <a:cxn ang="0">
                <a:pos x="1" y="4"/>
              </a:cxn>
              <a:cxn ang="0">
                <a:pos x="4" y="5"/>
              </a:cxn>
              <a:cxn ang="0">
                <a:pos x="5" y="1"/>
              </a:cxn>
            </a:cxnLst>
            <a:rect l="0" t="0" r="r" b="b"/>
            <a:pathLst>
              <a:path w="5" h="5">
                <a:moveTo>
                  <a:pt x="5" y="1"/>
                </a:moveTo>
                <a:cubicBezTo>
                  <a:pt x="4" y="0"/>
                  <a:pt x="0" y="3"/>
                  <a:pt x="1" y="4"/>
                </a:cubicBezTo>
                <a:cubicBezTo>
                  <a:pt x="1" y="5"/>
                  <a:pt x="4" y="5"/>
                  <a:pt x="4" y="5"/>
                </a:cubicBezTo>
                <a:cubicBezTo>
                  <a:pt x="5" y="4"/>
                  <a:pt x="5" y="1"/>
                  <a:pt x="5" y="1"/>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07" name="Freeform 959"/>
          <p:cNvSpPr>
            <a:spLocks/>
          </p:cNvSpPr>
          <p:nvPr/>
        </p:nvSpPr>
        <p:spPr bwMode="auto">
          <a:xfrm>
            <a:off x="2677258" y="3138003"/>
            <a:ext cx="46892" cy="41040"/>
          </a:xfrm>
          <a:custGeom>
            <a:avLst/>
            <a:gdLst/>
            <a:ahLst/>
            <a:cxnLst>
              <a:cxn ang="0">
                <a:pos x="30" y="4"/>
              </a:cxn>
              <a:cxn ang="0">
                <a:pos x="26" y="1"/>
              </a:cxn>
              <a:cxn ang="0">
                <a:pos x="20" y="2"/>
              </a:cxn>
              <a:cxn ang="0">
                <a:pos x="14" y="7"/>
              </a:cxn>
              <a:cxn ang="0">
                <a:pos x="12" y="5"/>
              </a:cxn>
              <a:cxn ang="0">
                <a:pos x="5" y="13"/>
              </a:cxn>
              <a:cxn ang="0">
                <a:pos x="2" y="14"/>
              </a:cxn>
              <a:cxn ang="0">
                <a:pos x="6" y="19"/>
              </a:cxn>
              <a:cxn ang="0">
                <a:pos x="10" y="23"/>
              </a:cxn>
              <a:cxn ang="0">
                <a:pos x="17" y="14"/>
              </a:cxn>
              <a:cxn ang="0">
                <a:pos x="25" y="14"/>
              </a:cxn>
              <a:cxn ang="0">
                <a:pos x="28" y="13"/>
              </a:cxn>
              <a:cxn ang="0">
                <a:pos x="33" y="8"/>
              </a:cxn>
              <a:cxn ang="0">
                <a:pos x="30" y="4"/>
              </a:cxn>
            </a:cxnLst>
            <a:rect l="0" t="0" r="r" b="b"/>
            <a:pathLst>
              <a:path w="34" h="23">
                <a:moveTo>
                  <a:pt x="30" y="4"/>
                </a:moveTo>
                <a:cubicBezTo>
                  <a:pt x="29" y="3"/>
                  <a:pt x="28" y="3"/>
                  <a:pt x="26" y="1"/>
                </a:cubicBezTo>
                <a:cubicBezTo>
                  <a:pt x="24" y="0"/>
                  <a:pt x="22" y="1"/>
                  <a:pt x="20" y="2"/>
                </a:cubicBezTo>
                <a:cubicBezTo>
                  <a:pt x="18" y="4"/>
                  <a:pt x="16" y="7"/>
                  <a:pt x="14" y="7"/>
                </a:cubicBezTo>
                <a:cubicBezTo>
                  <a:pt x="13" y="7"/>
                  <a:pt x="13" y="5"/>
                  <a:pt x="12" y="5"/>
                </a:cubicBezTo>
                <a:cubicBezTo>
                  <a:pt x="11" y="6"/>
                  <a:pt x="7" y="13"/>
                  <a:pt x="5" y="13"/>
                </a:cubicBezTo>
                <a:cubicBezTo>
                  <a:pt x="3" y="13"/>
                  <a:pt x="0" y="13"/>
                  <a:pt x="2" y="14"/>
                </a:cubicBezTo>
                <a:cubicBezTo>
                  <a:pt x="4" y="14"/>
                  <a:pt x="5" y="18"/>
                  <a:pt x="6" y="19"/>
                </a:cubicBezTo>
                <a:cubicBezTo>
                  <a:pt x="7" y="21"/>
                  <a:pt x="9" y="23"/>
                  <a:pt x="10" y="23"/>
                </a:cubicBezTo>
                <a:cubicBezTo>
                  <a:pt x="10" y="22"/>
                  <a:pt x="14" y="15"/>
                  <a:pt x="17" y="14"/>
                </a:cubicBezTo>
                <a:cubicBezTo>
                  <a:pt x="20" y="13"/>
                  <a:pt x="24" y="13"/>
                  <a:pt x="25" y="14"/>
                </a:cubicBezTo>
                <a:cubicBezTo>
                  <a:pt x="25" y="15"/>
                  <a:pt x="28" y="14"/>
                  <a:pt x="28" y="13"/>
                </a:cubicBezTo>
                <a:cubicBezTo>
                  <a:pt x="29" y="13"/>
                  <a:pt x="32" y="9"/>
                  <a:pt x="33" y="8"/>
                </a:cubicBezTo>
                <a:cubicBezTo>
                  <a:pt x="34" y="7"/>
                  <a:pt x="31" y="4"/>
                  <a:pt x="30" y="4"/>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08" name="Freeform 960"/>
          <p:cNvSpPr>
            <a:spLocks/>
          </p:cNvSpPr>
          <p:nvPr/>
        </p:nvSpPr>
        <p:spPr bwMode="auto">
          <a:xfrm>
            <a:off x="2631831" y="3151195"/>
            <a:ext cx="41031" cy="79149"/>
          </a:xfrm>
          <a:custGeom>
            <a:avLst/>
            <a:gdLst/>
            <a:ahLst/>
            <a:cxnLst>
              <a:cxn ang="0">
                <a:pos x="18" y="0"/>
              </a:cxn>
              <a:cxn ang="0">
                <a:pos x="15" y="0"/>
              </a:cxn>
              <a:cxn ang="0">
                <a:pos x="10" y="3"/>
              </a:cxn>
              <a:cxn ang="0">
                <a:pos x="4" y="5"/>
              </a:cxn>
              <a:cxn ang="0">
                <a:pos x="3" y="7"/>
              </a:cxn>
              <a:cxn ang="0">
                <a:pos x="0" y="10"/>
              </a:cxn>
              <a:cxn ang="0">
                <a:pos x="1" y="13"/>
              </a:cxn>
              <a:cxn ang="0">
                <a:pos x="2" y="17"/>
              </a:cxn>
              <a:cxn ang="0">
                <a:pos x="4" y="14"/>
              </a:cxn>
              <a:cxn ang="0">
                <a:pos x="7" y="15"/>
              </a:cxn>
              <a:cxn ang="0">
                <a:pos x="7" y="11"/>
              </a:cxn>
              <a:cxn ang="0">
                <a:pos x="11" y="14"/>
              </a:cxn>
              <a:cxn ang="0">
                <a:pos x="11" y="19"/>
              </a:cxn>
              <a:cxn ang="0">
                <a:pos x="8" y="27"/>
              </a:cxn>
              <a:cxn ang="0">
                <a:pos x="9" y="31"/>
              </a:cxn>
              <a:cxn ang="0">
                <a:pos x="9" y="38"/>
              </a:cxn>
              <a:cxn ang="0">
                <a:pos x="11" y="36"/>
              </a:cxn>
              <a:cxn ang="0">
                <a:pos x="13" y="31"/>
              </a:cxn>
              <a:cxn ang="0">
                <a:pos x="13" y="33"/>
              </a:cxn>
              <a:cxn ang="0">
                <a:pos x="13" y="35"/>
              </a:cxn>
              <a:cxn ang="0">
                <a:pos x="15" y="40"/>
              </a:cxn>
              <a:cxn ang="0">
                <a:pos x="17" y="40"/>
              </a:cxn>
              <a:cxn ang="0">
                <a:pos x="20" y="35"/>
              </a:cxn>
              <a:cxn ang="0">
                <a:pos x="25" y="28"/>
              </a:cxn>
              <a:cxn ang="0">
                <a:pos x="29" y="16"/>
              </a:cxn>
              <a:cxn ang="0">
                <a:pos x="27" y="8"/>
              </a:cxn>
              <a:cxn ang="0">
                <a:pos x="26" y="5"/>
              </a:cxn>
              <a:cxn ang="0">
                <a:pos x="20" y="3"/>
              </a:cxn>
              <a:cxn ang="0">
                <a:pos x="18" y="0"/>
              </a:cxn>
            </a:cxnLst>
            <a:rect l="0" t="0" r="r" b="b"/>
            <a:pathLst>
              <a:path w="30" h="42">
                <a:moveTo>
                  <a:pt x="18" y="0"/>
                </a:moveTo>
                <a:cubicBezTo>
                  <a:pt x="18" y="0"/>
                  <a:pt x="17" y="0"/>
                  <a:pt x="15" y="0"/>
                </a:cubicBezTo>
                <a:cubicBezTo>
                  <a:pt x="14" y="0"/>
                  <a:pt x="12" y="1"/>
                  <a:pt x="10" y="3"/>
                </a:cubicBezTo>
                <a:cubicBezTo>
                  <a:pt x="9" y="4"/>
                  <a:pt x="5" y="5"/>
                  <a:pt x="4" y="5"/>
                </a:cubicBezTo>
                <a:cubicBezTo>
                  <a:pt x="4" y="6"/>
                  <a:pt x="3" y="7"/>
                  <a:pt x="3" y="7"/>
                </a:cubicBezTo>
                <a:cubicBezTo>
                  <a:pt x="2" y="7"/>
                  <a:pt x="0" y="9"/>
                  <a:pt x="0" y="10"/>
                </a:cubicBezTo>
                <a:cubicBezTo>
                  <a:pt x="1" y="11"/>
                  <a:pt x="1" y="11"/>
                  <a:pt x="1" y="13"/>
                </a:cubicBezTo>
                <a:cubicBezTo>
                  <a:pt x="2" y="15"/>
                  <a:pt x="1" y="18"/>
                  <a:pt x="2" y="17"/>
                </a:cubicBezTo>
                <a:cubicBezTo>
                  <a:pt x="3" y="16"/>
                  <a:pt x="4" y="13"/>
                  <a:pt x="4" y="14"/>
                </a:cubicBezTo>
                <a:cubicBezTo>
                  <a:pt x="5" y="15"/>
                  <a:pt x="6" y="16"/>
                  <a:pt x="7" y="15"/>
                </a:cubicBezTo>
                <a:cubicBezTo>
                  <a:pt x="7" y="14"/>
                  <a:pt x="6" y="12"/>
                  <a:pt x="7" y="11"/>
                </a:cubicBezTo>
                <a:cubicBezTo>
                  <a:pt x="8" y="11"/>
                  <a:pt x="11" y="12"/>
                  <a:pt x="11" y="14"/>
                </a:cubicBezTo>
                <a:cubicBezTo>
                  <a:pt x="11" y="16"/>
                  <a:pt x="12" y="17"/>
                  <a:pt x="11" y="19"/>
                </a:cubicBezTo>
                <a:cubicBezTo>
                  <a:pt x="10" y="21"/>
                  <a:pt x="9" y="25"/>
                  <a:pt x="8" y="27"/>
                </a:cubicBezTo>
                <a:cubicBezTo>
                  <a:pt x="6" y="29"/>
                  <a:pt x="9" y="29"/>
                  <a:pt x="9" y="31"/>
                </a:cubicBezTo>
                <a:cubicBezTo>
                  <a:pt x="9" y="33"/>
                  <a:pt x="7" y="38"/>
                  <a:pt x="9" y="38"/>
                </a:cubicBezTo>
                <a:cubicBezTo>
                  <a:pt x="10" y="38"/>
                  <a:pt x="10" y="38"/>
                  <a:pt x="11" y="36"/>
                </a:cubicBezTo>
                <a:cubicBezTo>
                  <a:pt x="12" y="34"/>
                  <a:pt x="13" y="31"/>
                  <a:pt x="13" y="31"/>
                </a:cubicBezTo>
                <a:cubicBezTo>
                  <a:pt x="14" y="31"/>
                  <a:pt x="14" y="32"/>
                  <a:pt x="13" y="33"/>
                </a:cubicBezTo>
                <a:cubicBezTo>
                  <a:pt x="12" y="34"/>
                  <a:pt x="12" y="33"/>
                  <a:pt x="13" y="35"/>
                </a:cubicBezTo>
                <a:cubicBezTo>
                  <a:pt x="14" y="36"/>
                  <a:pt x="15" y="39"/>
                  <a:pt x="15" y="40"/>
                </a:cubicBezTo>
                <a:cubicBezTo>
                  <a:pt x="15" y="42"/>
                  <a:pt x="17" y="41"/>
                  <a:pt x="17" y="40"/>
                </a:cubicBezTo>
                <a:cubicBezTo>
                  <a:pt x="18" y="38"/>
                  <a:pt x="18" y="36"/>
                  <a:pt x="20" y="35"/>
                </a:cubicBezTo>
                <a:cubicBezTo>
                  <a:pt x="21" y="34"/>
                  <a:pt x="24" y="30"/>
                  <a:pt x="25" y="28"/>
                </a:cubicBezTo>
                <a:cubicBezTo>
                  <a:pt x="25" y="26"/>
                  <a:pt x="28" y="19"/>
                  <a:pt x="29" y="16"/>
                </a:cubicBezTo>
                <a:cubicBezTo>
                  <a:pt x="30" y="13"/>
                  <a:pt x="28" y="9"/>
                  <a:pt x="27" y="8"/>
                </a:cubicBezTo>
                <a:cubicBezTo>
                  <a:pt x="26" y="7"/>
                  <a:pt x="27" y="6"/>
                  <a:pt x="26" y="5"/>
                </a:cubicBezTo>
                <a:cubicBezTo>
                  <a:pt x="25" y="3"/>
                  <a:pt x="22" y="4"/>
                  <a:pt x="20" y="3"/>
                </a:cubicBezTo>
                <a:cubicBezTo>
                  <a:pt x="19" y="2"/>
                  <a:pt x="18" y="0"/>
                  <a:pt x="18" y="0"/>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09" name="Freeform 961"/>
          <p:cNvSpPr>
            <a:spLocks/>
          </p:cNvSpPr>
          <p:nvPr/>
        </p:nvSpPr>
        <p:spPr bwMode="auto">
          <a:xfrm>
            <a:off x="2596662" y="3340271"/>
            <a:ext cx="11723" cy="17589"/>
          </a:xfrm>
          <a:custGeom>
            <a:avLst/>
            <a:gdLst/>
            <a:ahLst/>
            <a:cxnLst>
              <a:cxn ang="0">
                <a:pos x="9" y="0"/>
              </a:cxn>
              <a:cxn ang="0">
                <a:pos x="4" y="2"/>
              </a:cxn>
              <a:cxn ang="0">
                <a:pos x="1" y="8"/>
              </a:cxn>
              <a:cxn ang="0">
                <a:pos x="6" y="4"/>
              </a:cxn>
              <a:cxn ang="0">
                <a:pos x="9" y="0"/>
              </a:cxn>
            </a:cxnLst>
            <a:rect l="0" t="0" r="r" b="b"/>
            <a:pathLst>
              <a:path w="9" h="10">
                <a:moveTo>
                  <a:pt x="9" y="0"/>
                </a:moveTo>
                <a:cubicBezTo>
                  <a:pt x="6" y="0"/>
                  <a:pt x="5" y="0"/>
                  <a:pt x="4" y="2"/>
                </a:cubicBezTo>
                <a:cubicBezTo>
                  <a:pt x="3" y="3"/>
                  <a:pt x="0" y="10"/>
                  <a:pt x="1" y="8"/>
                </a:cubicBezTo>
                <a:cubicBezTo>
                  <a:pt x="3" y="6"/>
                  <a:pt x="5" y="6"/>
                  <a:pt x="6" y="4"/>
                </a:cubicBezTo>
                <a:cubicBezTo>
                  <a:pt x="8" y="2"/>
                  <a:pt x="9" y="0"/>
                  <a:pt x="9" y="0"/>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10" name="Freeform 962"/>
          <p:cNvSpPr>
            <a:spLocks/>
          </p:cNvSpPr>
          <p:nvPr/>
        </p:nvSpPr>
        <p:spPr bwMode="auto">
          <a:xfrm>
            <a:off x="2624504" y="3294834"/>
            <a:ext cx="7327" cy="7329"/>
          </a:xfrm>
          <a:custGeom>
            <a:avLst/>
            <a:gdLst/>
            <a:ahLst/>
            <a:cxnLst>
              <a:cxn ang="0">
                <a:pos x="5" y="0"/>
              </a:cxn>
              <a:cxn ang="0">
                <a:pos x="0" y="3"/>
              </a:cxn>
              <a:cxn ang="0">
                <a:pos x="5" y="0"/>
              </a:cxn>
            </a:cxnLst>
            <a:rect l="0" t="0" r="r" b="b"/>
            <a:pathLst>
              <a:path w="5" h="3">
                <a:moveTo>
                  <a:pt x="5" y="0"/>
                </a:moveTo>
                <a:cubicBezTo>
                  <a:pt x="4" y="0"/>
                  <a:pt x="0" y="2"/>
                  <a:pt x="0" y="3"/>
                </a:cubicBezTo>
                <a:cubicBezTo>
                  <a:pt x="1" y="3"/>
                  <a:pt x="5" y="0"/>
                  <a:pt x="5" y="0"/>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3011" name="Freeform 963"/>
          <p:cNvSpPr>
            <a:spLocks/>
          </p:cNvSpPr>
          <p:nvPr/>
        </p:nvSpPr>
        <p:spPr bwMode="auto">
          <a:xfrm>
            <a:off x="2529254" y="3397434"/>
            <a:ext cx="5862" cy="5863"/>
          </a:xfrm>
          <a:custGeom>
            <a:avLst/>
            <a:gdLst/>
            <a:ahLst/>
            <a:cxnLst>
              <a:cxn ang="0">
                <a:pos x="3" y="0"/>
              </a:cxn>
              <a:cxn ang="0">
                <a:pos x="2" y="3"/>
              </a:cxn>
              <a:cxn ang="0">
                <a:pos x="3" y="0"/>
              </a:cxn>
            </a:cxnLst>
            <a:rect l="0" t="0" r="r" b="b"/>
            <a:pathLst>
              <a:path w="4" h="3">
                <a:moveTo>
                  <a:pt x="3" y="0"/>
                </a:moveTo>
                <a:cubicBezTo>
                  <a:pt x="1" y="0"/>
                  <a:pt x="0" y="3"/>
                  <a:pt x="2" y="3"/>
                </a:cubicBezTo>
                <a:cubicBezTo>
                  <a:pt x="4" y="3"/>
                  <a:pt x="4" y="0"/>
                  <a:pt x="3" y="0"/>
                </a:cubicBezTo>
                <a:close/>
              </a:path>
            </a:pathLst>
          </a:custGeom>
          <a:solidFill>
            <a:schemeClr val="accent3">
              <a:lumMod val="60000"/>
              <a:lumOff val="40000"/>
            </a:schemeClr>
          </a:solidFill>
          <a:ln w="7938" cap="flat">
            <a:solidFill>
              <a:srgbClr val="000000"/>
            </a:solidFill>
            <a:prstDash val="solid"/>
            <a:miter lim="800000"/>
            <a:headEnd/>
            <a:tailEnd/>
          </a:ln>
        </p:spPr>
        <p:txBody>
          <a:bodyPr/>
          <a:lstStyle/>
          <a:p>
            <a:pPr fontAlgn="auto">
              <a:spcBef>
                <a:spcPts val="0"/>
              </a:spcBef>
              <a:spcAft>
                <a:spcPts val="0"/>
              </a:spcAft>
              <a:defRPr/>
            </a:pPr>
            <a:endParaRPr lang="ja-JP" altLang="en-US" dirty="0">
              <a:solidFill>
                <a:prstClr val="black"/>
              </a:solidFill>
              <a:ea typeface="ＭＳ Ｐゴシック"/>
            </a:endParaRPr>
          </a:p>
        </p:txBody>
      </p:sp>
      <p:sp>
        <p:nvSpPr>
          <p:cNvPr id="6511" name="Freeform 964"/>
          <p:cNvSpPr>
            <a:spLocks/>
          </p:cNvSpPr>
          <p:nvPr/>
        </p:nvSpPr>
        <p:spPr bwMode="auto">
          <a:xfrm>
            <a:off x="2454519" y="3379845"/>
            <a:ext cx="35169" cy="82080"/>
          </a:xfrm>
          <a:custGeom>
            <a:avLst/>
            <a:gdLst>
              <a:gd name="T0" fmla="*/ 2147483647 w 25"/>
              <a:gd name="T1" fmla="*/ 0 h 45"/>
              <a:gd name="T2" fmla="*/ 2147483647 w 25"/>
              <a:gd name="T3" fmla="*/ 2147483647 h 45"/>
              <a:gd name="T4" fmla="*/ 2147483647 w 25"/>
              <a:gd name="T5" fmla="*/ 2147483647 h 45"/>
              <a:gd name="T6" fmla="*/ 2147483647 w 25"/>
              <a:gd name="T7" fmla="*/ 2147483647 h 45"/>
              <a:gd name="T8" fmla="*/ 2147483647 w 25"/>
              <a:gd name="T9" fmla="*/ 2147483647 h 45"/>
              <a:gd name="T10" fmla="*/ 2147483647 w 25"/>
              <a:gd name="T11" fmla="*/ 2147483647 h 45"/>
              <a:gd name="T12" fmla="*/ 2147483647 w 25"/>
              <a:gd name="T13" fmla="*/ 0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23" y="0"/>
                </a:moveTo>
                <a:cubicBezTo>
                  <a:pt x="20" y="0"/>
                  <a:pt x="14" y="4"/>
                  <a:pt x="11" y="8"/>
                </a:cubicBezTo>
                <a:cubicBezTo>
                  <a:pt x="7" y="12"/>
                  <a:pt x="0" y="24"/>
                  <a:pt x="3" y="31"/>
                </a:cubicBezTo>
                <a:cubicBezTo>
                  <a:pt x="6" y="37"/>
                  <a:pt x="11" y="45"/>
                  <a:pt x="11" y="44"/>
                </a:cubicBezTo>
                <a:cubicBezTo>
                  <a:pt x="12" y="42"/>
                  <a:pt x="18" y="29"/>
                  <a:pt x="20" y="26"/>
                </a:cubicBezTo>
                <a:cubicBezTo>
                  <a:pt x="22" y="23"/>
                  <a:pt x="24" y="13"/>
                  <a:pt x="25" y="11"/>
                </a:cubicBezTo>
                <a:cubicBezTo>
                  <a:pt x="25" y="8"/>
                  <a:pt x="25" y="1"/>
                  <a:pt x="2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12" name="Freeform 965"/>
          <p:cNvSpPr>
            <a:spLocks/>
          </p:cNvSpPr>
          <p:nvPr/>
        </p:nvSpPr>
        <p:spPr bwMode="auto">
          <a:xfrm>
            <a:off x="2252296" y="3507363"/>
            <a:ext cx="46892" cy="52766"/>
          </a:xfrm>
          <a:custGeom>
            <a:avLst/>
            <a:gdLst>
              <a:gd name="T0" fmla="*/ 2147483647 w 35"/>
              <a:gd name="T1" fmla="*/ 2147483647 h 28"/>
              <a:gd name="T2" fmla="*/ 2147483647 w 35"/>
              <a:gd name="T3" fmla="*/ 2147483647 h 28"/>
              <a:gd name="T4" fmla="*/ 2147483647 w 35"/>
              <a:gd name="T5" fmla="*/ 2147483647 h 28"/>
              <a:gd name="T6" fmla="*/ 2147483647 w 35"/>
              <a:gd name="T7" fmla="*/ 2147483647 h 28"/>
              <a:gd name="T8" fmla="*/ 2147483647 w 35"/>
              <a:gd name="T9" fmla="*/ 2147483647 h 28"/>
              <a:gd name="T10" fmla="*/ 2147483647 w 35"/>
              <a:gd name="T11" fmla="*/ 2147483647 h 28"/>
              <a:gd name="T12" fmla="*/ 0 60000 65536"/>
              <a:gd name="T13" fmla="*/ 0 60000 65536"/>
              <a:gd name="T14" fmla="*/ 0 60000 65536"/>
              <a:gd name="T15" fmla="*/ 0 60000 65536"/>
              <a:gd name="T16" fmla="*/ 0 60000 65536"/>
              <a:gd name="T17" fmla="*/ 0 60000 65536"/>
              <a:gd name="T18" fmla="*/ 0 w 35"/>
              <a:gd name="T19" fmla="*/ 0 h 28"/>
              <a:gd name="T20" fmla="*/ 35 w 3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5" h="28">
                <a:moveTo>
                  <a:pt x="31" y="4"/>
                </a:moveTo>
                <a:cubicBezTo>
                  <a:pt x="27" y="4"/>
                  <a:pt x="19" y="0"/>
                  <a:pt x="13" y="4"/>
                </a:cubicBezTo>
                <a:cubicBezTo>
                  <a:pt x="7" y="9"/>
                  <a:pt x="0" y="14"/>
                  <a:pt x="1" y="18"/>
                </a:cubicBezTo>
                <a:cubicBezTo>
                  <a:pt x="2" y="22"/>
                  <a:pt x="7" y="28"/>
                  <a:pt x="15" y="26"/>
                </a:cubicBezTo>
                <a:cubicBezTo>
                  <a:pt x="22" y="23"/>
                  <a:pt x="24" y="21"/>
                  <a:pt x="26" y="16"/>
                </a:cubicBezTo>
                <a:cubicBezTo>
                  <a:pt x="28" y="12"/>
                  <a:pt x="35" y="4"/>
                  <a:pt x="31" y="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13" name="Freeform 966"/>
          <p:cNvSpPr>
            <a:spLocks/>
          </p:cNvSpPr>
          <p:nvPr/>
        </p:nvSpPr>
        <p:spPr bwMode="auto">
          <a:xfrm>
            <a:off x="2453055" y="3549868"/>
            <a:ext cx="65942" cy="134846"/>
          </a:xfrm>
          <a:custGeom>
            <a:avLst/>
            <a:gdLst>
              <a:gd name="T0" fmla="*/ 2147483647 w 48"/>
              <a:gd name="T1" fmla="*/ 2147483647 h 73"/>
              <a:gd name="T2" fmla="*/ 2147483647 w 48"/>
              <a:gd name="T3" fmla="*/ 2147483647 h 73"/>
              <a:gd name="T4" fmla="*/ 2147483647 w 48"/>
              <a:gd name="T5" fmla="*/ 2147483647 h 73"/>
              <a:gd name="T6" fmla="*/ 2147483647 w 48"/>
              <a:gd name="T7" fmla="*/ 2147483647 h 73"/>
              <a:gd name="T8" fmla="*/ 2147483647 w 48"/>
              <a:gd name="T9" fmla="*/ 2147483647 h 73"/>
              <a:gd name="T10" fmla="*/ 2147483647 w 48"/>
              <a:gd name="T11" fmla="*/ 2147483647 h 73"/>
              <a:gd name="T12" fmla="*/ 2147483647 w 48"/>
              <a:gd name="T13" fmla="*/ 2147483647 h 73"/>
              <a:gd name="T14" fmla="*/ 0 w 48"/>
              <a:gd name="T15" fmla="*/ 2147483647 h 73"/>
              <a:gd name="T16" fmla="*/ 2147483647 w 48"/>
              <a:gd name="T17" fmla="*/ 2147483647 h 73"/>
              <a:gd name="T18" fmla="*/ 2147483647 w 48"/>
              <a:gd name="T19" fmla="*/ 2147483647 h 73"/>
              <a:gd name="T20" fmla="*/ 2147483647 w 48"/>
              <a:gd name="T21" fmla="*/ 2147483647 h 73"/>
              <a:gd name="T22" fmla="*/ 2147483647 w 48"/>
              <a:gd name="T23" fmla="*/ 2147483647 h 73"/>
              <a:gd name="T24" fmla="*/ 2147483647 w 48"/>
              <a:gd name="T25" fmla="*/ 2147483647 h 73"/>
              <a:gd name="T26" fmla="*/ 2147483647 w 48"/>
              <a:gd name="T27" fmla="*/ 2147483647 h 73"/>
              <a:gd name="T28" fmla="*/ 2147483647 w 48"/>
              <a:gd name="T29" fmla="*/ 2147483647 h 73"/>
              <a:gd name="T30" fmla="*/ 2147483647 w 48"/>
              <a:gd name="T31" fmla="*/ 2147483647 h 73"/>
              <a:gd name="T32" fmla="*/ 2147483647 w 48"/>
              <a:gd name="T33" fmla="*/ 2147483647 h 73"/>
              <a:gd name="T34" fmla="*/ 2147483647 w 48"/>
              <a:gd name="T35" fmla="*/ 2147483647 h 73"/>
              <a:gd name="T36" fmla="*/ 2147483647 w 48"/>
              <a:gd name="T37" fmla="*/ 2147483647 h 73"/>
              <a:gd name="T38" fmla="*/ 2147483647 w 48"/>
              <a:gd name="T39" fmla="*/ 2147483647 h 73"/>
              <a:gd name="T40" fmla="*/ 2147483647 w 48"/>
              <a:gd name="T41" fmla="*/ 2147483647 h 73"/>
              <a:gd name="T42" fmla="*/ 2147483647 w 48"/>
              <a:gd name="T43" fmla="*/ 2147483647 h 73"/>
              <a:gd name="T44" fmla="*/ 2147483647 w 48"/>
              <a:gd name="T45" fmla="*/ 2147483647 h 73"/>
              <a:gd name="T46" fmla="*/ 2147483647 w 48"/>
              <a:gd name="T47" fmla="*/ 2147483647 h 73"/>
              <a:gd name="T48" fmla="*/ 2147483647 w 48"/>
              <a:gd name="T49" fmla="*/ 2147483647 h 73"/>
              <a:gd name="T50" fmla="*/ 2147483647 w 48"/>
              <a:gd name="T51" fmla="*/ 2147483647 h 73"/>
              <a:gd name="T52" fmla="*/ 2147483647 w 48"/>
              <a:gd name="T53" fmla="*/ 2147483647 h 73"/>
              <a:gd name="T54" fmla="*/ 2147483647 w 48"/>
              <a:gd name="T55" fmla="*/ 2147483647 h 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73"/>
              <a:gd name="T86" fmla="*/ 48 w 48"/>
              <a:gd name="T87" fmla="*/ 73 h 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73">
                <a:moveTo>
                  <a:pt x="32" y="3"/>
                </a:moveTo>
                <a:cubicBezTo>
                  <a:pt x="29" y="2"/>
                  <a:pt x="27" y="8"/>
                  <a:pt x="26" y="6"/>
                </a:cubicBezTo>
                <a:cubicBezTo>
                  <a:pt x="24" y="4"/>
                  <a:pt x="25" y="1"/>
                  <a:pt x="21" y="1"/>
                </a:cubicBezTo>
                <a:cubicBezTo>
                  <a:pt x="17" y="0"/>
                  <a:pt x="11" y="2"/>
                  <a:pt x="10" y="5"/>
                </a:cubicBezTo>
                <a:cubicBezTo>
                  <a:pt x="9" y="8"/>
                  <a:pt x="10" y="16"/>
                  <a:pt x="9" y="21"/>
                </a:cubicBezTo>
                <a:cubicBezTo>
                  <a:pt x="8" y="26"/>
                  <a:pt x="7" y="29"/>
                  <a:pt x="8" y="31"/>
                </a:cubicBezTo>
                <a:cubicBezTo>
                  <a:pt x="8" y="33"/>
                  <a:pt x="8" y="33"/>
                  <a:pt x="5" y="33"/>
                </a:cubicBezTo>
                <a:cubicBezTo>
                  <a:pt x="2" y="33"/>
                  <a:pt x="0" y="29"/>
                  <a:pt x="0" y="33"/>
                </a:cubicBezTo>
                <a:cubicBezTo>
                  <a:pt x="0" y="38"/>
                  <a:pt x="4" y="45"/>
                  <a:pt x="5" y="49"/>
                </a:cubicBezTo>
                <a:cubicBezTo>
                  <a:pt x="6" y="53"/>
                  <a:pt x="6" y="57"/>
                  <a:pt x="8" y="55"/>
                </a:cubicBezTo>
                <a:cubicBezTo>
                  <a:pt x="9" y="53"/>
                  <a:pt x="11" y="50"/>
                  <a:pt x="13" y="51"/>
                </a:cubicBezTo>
                <a:cubicBezTo>
                  <a:pt x="15" y="52"/>
                  <a:pt x="20" y="56"/>
                  <a:pt x="17" y="56"/>
                </a:cubicBezTo>
                <a:cubicBezTo>
                  <a:pt x="13" y="56"/>
                  <a:pt x="11" y="57"/>
                  <a:pt x="11" y="59"/>
                </a:cubicBezTo>
                <a:cubicBezTo>
                  <a:pt x="11" y="61"/>
                  <a:pt x="15" y="67"/>
                  <a:pt x="18" y="67"/>
                </a:cubicBezTo>
                <a:cubicBezTo>
                  <a:pt x="22" y="67"/>
                  <a:pt x="24" y="62"/>
                  <a:pt x="26" y="62"/>
                </a:cubicBezTo>
                <a:cubicBezTo>
                  <a:pt x="28" y="62"/>
                  <a:pt x="31" y="65"/>
                  <a:pt x="34" y="67"/>
                </a:cubicBezTo>
                <a:cubicBezTo>
                  <a:pt x="38" y="70"/>
                  <a:pt x="41" y="73"/>
                  <a:pt x="39" y="70"/>
                </a:cubicBezTo>
                <a:cubicBezTo>
                  <a:pt x="37" y="66"/>
                  <a:pt x="33" y="62"/>
                  <a:pt x="36" y="64"/>
                </a:cubicBezTo>
                <a:cubicBezTo>
                  <a:pt x="40" y="66"/>
                  <a:pt x="40" y="70"/>
                  <a:pt x="42" y="68"/>
                </a:cubicBezTo>
                <a:cubicBezTo>
                  <a:pt x="44" y="67"/>
                  <a:pt x="48" y="68"/>
                  <a:pt x="44" y="62"/>
                </a:cubicBezTo>
                <a:cubicBezTo>
                  <a:pt x="40" y="56"/>
                  <a:pt x="38" y="58"/>
                  <a:pt x="35" y="59"/>
                </a:cubicBezTo>
                <a:cubicBezTo>
                  <a:pt x="32" y="59"/>
                  <a:pt x="27" y="62"/>
                  <a:pt x="25" y="57"/>
                </a:cubicBezTo>
                <a:cubicBezTo>
                  <a:pt x="23" y="52"/>
                  <a:pt x="23" y="48"/>
                  <a:pt x="23" y="44"/>
                </a:cubicBezTo>
                <a:cubicBezTo>
                  <a:pt x="23" y="40"/>
                  <a:pt x="23" y="40"/>
                  <a:pt x="25" y="37"/>
                </a:cubicBezTo>
                <a:cubicBezTo>
                  <a:pt x="26" y="34"/>
                  <a:pt x="29" y="35"/>
                  <a:pt x="31" y="32"/>
                </a:cubicBezTo>
                <a:cubicBezTo>
                  <a:pt x="33" y="29"/>
                  <a:pt x="38" y="23"/>
                  <a:pt x="35" y="20"/>
                </a:cubicBezTo>
                <a:cubicBezTo>
                  <a:pt x="33" y="17"/>
                  <a:pt x="32" y="14"/>
                  <a:pt x="32" y="11"/>
                </a:cubicBezTo>
                <a:cubicBezTo>
                  <a:pt x="32" y="8"/>
                  <a:pt x="34" y="4"/>
                  <a:pt x="32" y="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4" name="Freeform 967"/>
          <p:cNvSpPr>
            <a:spLocks/>
          </p:cNvSpPr>
          <p:nvPr/>
        </p:nvSpPr>
        <p:spPr bwMode="auto">
          <a:xfrm>
            <a:off x="2510204" y="3664194"/>
            <a:ext cx="21981" cy="35177"/>
          </a:xfrm>
          <a:custGeom>
            <a:avLst/>
            <a:gdLst>
              <a:gd name="T0" fmla="*/ 2147483647 w 15"/>
              <a:gd name="T1" fmla="*/ 2147483647 h 19"/>
              <a:gd name="T2" fmla="*/ 2147483647 w 15"/>
              <a:gd name="T3" fmla="*/ 2147483647 h 19"/>
              <a:gd name="T4" fmla="*/ 0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2147483647 w 15"/>
              <a:gd name="T15" fmla="*/ 2147483647 h 19"/>
              <a:gd name="T16" fmla="*/ 2147483647 w 15"/>
              <a:gd name="T17" fmla="*/ 2147483647 h 19"/>
              <a:gd name="T18" fmla="*/ 2147483647 w 15"/>
              <a:gd name="T19" fmla="*/ 2147483647 h 19"/>
              <a:gd name="T20" fmla="*/ 2147483647 w 15"/>
              <a:gd name="T21" fmla="*/ 2147483647 h 19"/>
              <a:gd name="T22" fmla="*/ 2147483647 w 15"/>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9"/>
              <a:gd name="T38" fmla="*/ 15 w 15"/>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9">
                <a:moveTo>
                  <a:pt x="10" y="2"/>
                </a:moveTo>
                <a:cubicBezTo>
                  <a:pt x="7" y="2"/>
                  <a:pt x="6" y="0"/>
                  <a:pt x="5" y="2"/>
                </a:cubicBezTo>
                <a:cubicBezTo>
                  <a:pt x="4" y="4"/>
                  <a:pt x="0" y="7"/>
                  <a:pt x="0" y="7"/>
                </a:cubicBezTo>
                <a:cubicBezTo>
                  <a:pt x="0" y="7"/>
                  <a:pt x="3" y="7"/>
                  <a:pt x="3" y="9"/>
                </a:cubicBezTo>
                <a:cubicBezTo>
                  <a:pt x="3" y="10"/>
                  <a:pt x="4" y="12"/>
                  <a:pt x="4" y="13"/>
                </a:cubicBezTo>
                <a:cubicBezTo>
                  <a:pt x="4" y="14"/>
                  <a:pt x="7" y="14"/>
                  <a:pt x="8" y="14"/>
                </a:cubicBezTo>
                <a:cubicBezTo>
                  <a:pt x="9" y="14"/>
                  <a:pt x="11" y="17"/>
                  <a:pt x="13" y="18"/>
                </a:cubicBezTo>
                <a:cubicBezTo>
                  <a:pt x="15" y="19"/>
                  <a:pt x="15" y="18"/>
                  <a:pt x="15" y="18"/>
                </a:cubicBezTo>
                <a:cubicBezTo>
                  <a:pt x="15" y="18"/>
                  <a:pt x="14" y="12"/>
                  <a:pt x="13" y="11"/>
                </a:cubicBezTo>
                <a:cubicBezTo>
                  <a:pt x="13" y="10"/>
                  <a:pt x="12" y="11"/>
                  <a:pt x="10" y="9"/>
                </a:cubicBezTo>
                <a:cubicBezTo>
                  <a:pt x="8" y="7"/>
                  <a:pt x="8" y="7"/>
                  <a:pt x="9" y="4"/>
                </a:cubicBezTo>
                <a:cubicBezTo>
                  <a:pt x="10" y="2"/>
                  <a:pt x="11" y="1"/>
                  <a:pt x="10" y="2"/>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5" name="Freeform 968"/>
          <p:cNvSpPr>
            <a:spLocks/>
          </p:cNvSpPr>
          <p:nvPr/>
        </p:nvSpPr>
        <p:spPr bwMode="auto">
          <a:xfrm>
            <a:off x="2535116" y="3694974"/>
            <a:ext cx="29308" cy="64491"/>
          </a:xfrm>
          <a:custGeom>
            <a:avLst/>
            <a:gdLst>
              <a:gd name="T0" fmla="*/ 2147483647 w 22"/>
              <a:gd name="T1" fmla="*/ 2147483647 h 35"/>
              <a:gd name="T2" fmla="*/ 2147483647 w 22"/>
              <a:gd name="T3" fmla="*/ 2147483647 h 35"/>
              <a:gd name="T4" fmla="*/ 0 w 22"/>
              <a:gd name="T5" fmla="*/ 2147483647 h 35"/>
              <a:gd name="T6" fmla="*/ 2147483647 w 22"/>
              <a:gd name="T7" fmla="*/ 2147483647 h 35"/>
              <a:gd name="T8" fmla="*/ 2147483647 w 22"/>
              <a:gd name="T9" fmla="*/ 2147483647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5"/>
              <a:gd name="T59" fmla="*/ 22 w 22"/>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5">
                <a:moveTo>
                  <a:pt x="6" y="2"/>
                </a:moveTo>
                <a:cubicBezTo>
                  <a:pt x="4" y="2"/>
                  <a:pt x="3" y="0"/>
                  <a:pt x="2" y="3"/>
                </a:cubicBezTo>
                <a:cubicBezTo>
                  <a:pt x="2" y="5"/>
                  <a:pt x="0" y="4"/>
                  <a:pt x="0" y="6"/>
                </a:cubicBezTo>
                <a:cubicBezTo>
                  <a:pt x="0" y="8"/>
                  <a:pt x="3" y="10"/>
                  <a:pt x="4" y="10"/>
                </a:cubicBezTo>
                <a:cubicBezTo>
                  <a:pt x="4" y="10"/>
                  <a:pt x="7" y="14"/>
                  <a:pt x="6" y="15"/>
                </a:cubicBezTo>
                <a:cubicBezTo>
                  <a:pt x="4" y="15"/>
                  <a:pt x="2" y="16"/>
                  <a:pt x="2" y="17"/>
                </a:cubicBezTo>
                <a:cubicBezTo>
                  <a:pt x="1" y="18"/>
                  <a:pt x="0" y="22"/>
                  <a:pt x="1" y="24"/>
                </a:cubicBezTo>
                <a:cubicBezTo>
                  <a:pt x="3" y="26"/>
                  <a:pt x="5" y="24"/>
                  <a:pt x="5" y="27"/>
                </a:cubicBezTo>
                <a:cubicBezTo>
                  <a:pt x="6" y="30"/>
                  <a:pt x="5" y="33"/>
                  <a:pt x="6" y="34"/>
                </a:cubicBezTo>
                <a:cubicBezTo>
                  <a:pt x="7" y="35"/>
                  <a:pt x="11" y="35"/>
                  <a:pt x="11" y="33"/>
                </a:cubicBezTo>
                <a:cubicBezTo>
                  <a:pt x="11" y="32"/>
                  <a:pt x="9" y="29"/>
                  <a:pt x="9" y="27"/>
                </a:cubicBezTo>
                <a:cubicBezTo>
                  <a:pt x="8" y="25"/>
                  <a:pt x="7" y="20"/>
                  <a:pt x="9" y="21"/>
                </a:cubicBezTo>
                <a:cubicBezTo>
                  <a:pt x="10" y="21"/>
                  <a:pt x="13" y="23"/>
                  <a:pt x="15" y="23"/>
                </a:cubicBezTo>
                <a:cubicBezTo>
                  <a:pt x="17" y="23"/>
                  <a:pt x="19" y="22"/>
                  <a:pt x="17" y="20"/>
                </a:cubicBezTo>
                <a:cubicBezTo>
                  <a:pt x="15" y="19"/>
                  <a:pt x="13" y="17"/>
                  <a:pt x="15" y="16"/>
                </a:cubicBezTo>
                <a:cubicBezTo>
                  <a:pt x="16" y="15"/>
                  <a:pt x="22" y="17"/>
                  <a:pt x="18" y="14"/>
                </a:cubicBezTo>
                <a:cubicBezTo>
                  <a:pt x="15" y="10"/>
                  <a:pt x="12" y="8"/>
                  <a:pt x="12" y="6"/>
                </a:cubicBezTo>
                <a:cubicBezTo>
                  <a:pt x="13" y="5"/>
                  <a:pt x="14" y="3"/>
                  <a:pt x="13" y="2"/>
                </a:cubicBezTo>
                <a:cubicBezTo>
                  <a:pt x="11" y="2"/>
                  <a:pt x="7" y="2"/>
                  <a:pt x="6" y="2"/>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6" name="Freeform 969"/>
          <p:cNvSpPr>
            <a:spLocks/>
          </p:cNvSpPr>
          <p:nvPr/>
        </p:nvSpPr>
        <p:spPr bwMode="auto">
          <a:xfrm>
            <a:off x="2463312" y="3672989"/>
            <a:ext cx="20515" cy="32246"/>
          </a:xfrm>
          <a:custGeom>
            <a:avLst/>
            <a:gdLst>
              <a:gd name="T0" fmla="*/ 2147483647 w 16"/>
              <a:gd name="T1" fmla="*/ 2147483647 h 17"/>
              <a:gd name="T2" fmla="*/ 2147483647 w 16"/>
              <a:gd name="T3" fmla="*/ 2147483647 h 17"/>
              <a:gd name="T4" fmla="*/ 2147483647 w 16"/>
              <a:gd name="T5" fmla="*/ 2147483647 h 17"/>
              <a:gd name="T6" fmla="*/ 2147483647 w 16"/>
              <a:gd name="T7" fmla="*/ 2147483647 h 17"/>
              <a:gd name="T8" fmla="*/ 2147483647 w 16"/>
              <a:gd name="T9" fmla="*/ 2147483647 h 17"/>
              <a:gd name="T10" fmla="*/ 2147483647 w 16"/>
              <a:gd name="T11" fmla="*/ 2147483647 h 17"/>
              <a:gd name="T12" fmla="*/ 2147483647 w 16"/>
              <a:gd name="T13" fmla="*/ 2147483647 h 17"/>
              <a:gd name="T14" fmla="*/ 0 60000 65536"/>
              <a:gd name="T15" fmla="*/ 0 60000 65536"/>
              <a:gd name="T16" fmla="*/ 0 60000 65536"/>
              <a:gd name="T17" fmla="*/ 0 60000 65536"/>
              <a:gd name="T18" fmla="*/ 0 60000 65536"/>
              <a:gd name="T19" fmla="*/ 0 60000 65536"/>
              <a:gd name="T20" fmla="*/ 0 60000 65536"/>
              <a:gd name="T21" fmla="*/ 0 w 16"/>
              <a:gd name="T22" fmla="*/ 0 h 17"/>
              <a:gd name="T23" fmla="*/ 16 w 1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7">
                <a:moveTo>
                  <a:pt x="15" y="11"/>
                </a:moveTo>
                <a:cubicBezTo>
                  <a:pt x="15" y="9"/>
                  <a:pt x="16" y="7"/>
                  <a:pt x="13" y="5"/>
                </a:cubicBezTo>
                <a:cubicBezTo>
                  <a:pt x="11" y="3"/>
                  <a:pt x="10" y="2"/>
                  <a:pt x="7" y="1"/>
                </a:cubicBezTo>
                <a:cubicBezTo>
                  <a:pt x="3" y="0"/>
                  <a:pt x="0" y="2"/>
                  <a:pt x="2" y="2"/>
                </a:cubicBezTo>
                <a:cubicBezTo>
                  <a:pt x="4" y="3"/>
                  <a:pt x="8" y="10"/>
                  <a:pt x="8" y="12"/>
                </a:cubicBezTo>
                <a:cubicBezTo>
                  <a:pt x="8" y="13"/>
                  <a:pt x="11" y="17"/>
                  <a:pt x="13" y="17"/>
                </a:cubicBezTo>
                <a:cubicBezTo>
                  <a:pt x="14" y="17"/>
                  <a:pt x="16" y="12"/>
                  <a:pt x="15" y="1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7" name="Freeform 970"/>
          <p:cNvSpPr>
            <a:spLocks/>
          </p:cNvSpPr>
          <p:nvPr/>
        </p:nvSpPr>
        <p:spPr bwMode="auto">
          <a:xfrm>
            <a:off x="2486758" y="3706700"/>
            <a:ext cx="27843" cy="48368"/>
          </a:xfrm>
          <a:custGeom>
            <a:avLst/>
            <a:gdLst>
              <a:gd name="T0" fmla="*/ 2147483647 w 20"/>
              <a:gd name="T1" fmla="*/ 2147483647 h 26"/>
              <a:gd name="T2" fmla="*/ 2147483647 w 20"/>
              <a:gd name="T3" fmla="*/ 2147483647 h 26"/>
              <a:gd name="T4" fmla="*/ 2147483647 w 20"/>
              <a:gd name="T5" fmla="*/ 2147483647 h 26"/>
              <a:gd name="T6" fmla="*/ 2147483647 w 20"/>
              <a:gd name="T7" fmla="*/ 2147483647 h 26"/>
              <a:gd name="T8" fmla="*/ 2147483647 w 20"/>
              <a:gd name="T9" fmla="*/ 2147483647 h 26"/>
              <a:gd name="T10" fmla="*/ 2147483647 w 20"/>
              <a:gd name="T11" fmla="*/ 2147483647 h 26"/>
              <a:gd name="T12" fmla="*/ 2147483647 w 20"/>
              <a:gd name="T13" fmla="*/ 2147483647 h 26"/>
              <a:gd name="T14" fmla="*/ 2147483647 w 20"/>
              <a:gd name="T15" fmla="*/ 2147483647 h 26"/>
              <a:gd name="T16" fmla="*/ 2147483647 w 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6"/>
              <a:gd name="T29" fmla="*/ 20 w 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6">
                <a:moveTo>
                  <a:pt x="7" y="4"/>
                </a:moveTo>
                <a:cubicBezTo>
                  <a:pt x="4" y="0"/>
                  <a:pt x="0" y="4"/>
                  <a:pt x="2" y="6"/>
                </a:cubicBezTo>
                <a:cubicBezTo>
                  <a:pt x="3" y="9"/>
                  <a:pt x="7" y="8"/>
                  <a:pt x="6" y="12"/>
                </a:cubicBezTo>
                <a:cubicBezTo>
                  <a:pt x="5" y="15"/>
                  <a:pt x="3" y="18"/>
                  <a:pt x="3" y="20"/>
                </a:cubicBezTo>
                <a:cubicBezTo>
                  <a:pt x="3" y="21"/>
                  <a:pt x="1" y="26"/>
                  <a:pt x="4" y="24"/>
                </a:cubicBezTo>
                <a:cubicBezTo>
                  <a:pt x="6" y="22"/>
                  <a:pt x="10" y="20"/>
                  <a:pt x="12" y="19"/>
                </a:cubicBezTo>
                <a:cubicBezTo>
                  <a:pt x="14" y="17"/>
                  <a:pt x="15" y="15"/>
                  <a:pt x="16" y="15"/>
                </a:cubicBezTo>
                <a:cubicBezTo>
                  <a:pt x="18" y="15"/>
                  <a:pt x="20" y="13"/>
                  <a:pt x="17" y="11"/>
                </a:cubicBezTo>
                <a:cubicBezTo>
                  <a:pt x="14" y="9"/>
                  <a:pt x="10" y="6"/>
                  <a:pt x="7" y="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8" name="Freeform 971"/>
          <p:cNvSpPr>
            <a:spLocks/>
          </p:cNvSpPr>
          <p:nvPr/>
        </p:nvSpPr>
        <p:spPr bwMode="auto">
          <a:xfrm>
            <a:off x="2497016" y="3737479"/>
            <a:ext cx="21980" cy="46903"/>
          </a:xfrm>
          <a:custGeom>
            <a:avLst/>
            <a:gdLst>
              <a:gd name="T0" fmla="*/ 2147483647 w 15"/>
              <a:gd name="T1" fmla="*/ 0 h 25"/>
              <a:gd name="T2" fmla="*/ 2147483647 w 15"/>
              <a:gd name="T3" fmla="*/ 2147483647 h 25"/>
              <a:gd name="T4" fmla="*/ 2147483647 w 15"/>
              <a:gd name="T5" fmla="*/ 2147483647 h 25"/>
              <a:gd name="T6" fmla="*/ 2147483647 w 15"/>
              <a:gd name="T7" fmla="*/ 2147483647 h 25"/>
              <a:gd name="T8" fmla="*/ 2147483647 w 15"/>
              <a:gd name="T9" fmla="*/ 2147483647 h 25"/>
              <a:gd name="T10" fmla="*/ 2147483647 w 15"/>
              <a:gd name="T11" fmla="*/ 2147483647 h 25"/>
              <a:gd name="T12" fmla="*/ 2147483647 w 15"/>
              <a:gd name="T13" fmla="*/ 2147483647 h 25"/>
              <a:gd name="T14" fmla="*/ 2147483647 w 15"/>
              <a:gd name="T15" fmla="*/ 2147483647 h 25"/>
              <a:gd name="T16" fmla="*/ 2147483647 w 15"/>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5"/>
              <a:gd name="T29" fmla="*/ 15 w 1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5">
                <a:moveTo>
                  <a:pt x="13" y="0"/>
                </a:moveTo>
                <a:cubicBezTo>
                  <a:pt x="10" y="0"/>
                  <a:pt x="10" y="0"/>
                  <a:pt x="9" y="3"/>
                </a:cubicBezTo>
                <a:cubicBezTo>
                  <a:pt x="8" y="5"/>
                  <a:pt x="7" y="8"/>
                  <a:pt x="6" y="11"/>
                </a:cubicBezTo>
                <a:cubicBezTo>
                  <a:pt x="5" y="13"/>
                  <a:pt x="0" y="13"/>
                  <a:pt x="1" y="16"/>
                </a:cubicBezTo>
                <a:cubicBezTo>
                  <a:pt x="2" y="19"/>
                  <a:pt x="9" y="23"/>
                  <a:pt x="9" y="24"/>
                </a:cubicBezTo>
                <a:cubicBezTo>
                  <a:pt x="10" y="25"/>
                  <a:pt x="12" y="25"/>
                  <a:pt x="12" y="23"/>
                </a:cubicBezTo>
                <a:cubicBezTo>
                  <a:pt x="12" y="21"/>
                  <a:pt x="10" y="19"/>
                  <a:pt x="10" y="17"/>
                </a:cubicBezTo>
                <a:cubicBezTo>
                  <a:pt x="11" y="15"/>
                  <a:pt x="13" y="10"/>
                  <a:pt x="14" y="8"/>
                </a:cubicBezTo>
                <a:cubicBezTo>
                  <a:pt x="15" y="6"/>
                  <a:pt x="15" y="0"/>
                  <a:pt x="13"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19" name="Freeform 972"/>
          <p:cNvSpPr>
            <a:spLocks/>
          </p:cNvSpPr>
          <p:nvPr/>
        </p:nvSpPr>
        <p:spPr bwMode="auto">
          <a:xfrm>
            <a:off x="2514600" y="3733083"/>
            <a:ext cx="16119" cy="41040"/>
          </a:xfrm>
          <a:custGeom>
            <a:avLst/>
            <a:gdLst>
              <a:gd name="T0" fmla="*/ 2147483647 w 12"/>
              <a:gd name="T1" fmla="*/ 2147483647 h 22"/>
              <a:gd name="T2" fmla="*/ 2147483647 w 12"/>
              <a:gd name="T3" fmla="*/ 2147483647 h 22"/>
              <a:gd name="T4" fmla="*/ 2147483647 w 12"/>
              <a:gd name="T5" fmla="*/ 2147483647 h 22"/>
              <a:gd name="T6" fmla="*/ 2147483647 w 12"/>
              <a:gd name="T7" fmla="*/ 2147483647 h 22"/>
              <a:gd name="T8" fmla="*/ 0 60000 65536"/>
              <a:gd name="T9" fmla="*/ 0 60000 65536"/>
              <a:gd name="T10" fmla="*/ 0 60000 65536"/>
              <a:gd name="T11" fmla="*/ 0 60000 65536"/>
              <a:gd name="T12" fmla="*/ 0 w 12"/>
              <a:gd name="T13" fmla="*/ 0 h 22"/>
              <a:gd name="T14" fmla="*/ 12 w 12"/>
              <a:gd name="T15" fmla="*/ 22 h 22"/>
            </a:gdLst>
            <a:ahLst/>
            <a:cxnLst>
              <a:cxn ang="T8">
                <a:pos x="T0" y="T1"/>
              </a:cxn>
              <a:cxn ang="T9">
                <a:pos x="T2" y="T3"/>
              </a:cxn>
              <a:cxn ang="T10">
                <a:pos x="T4" y="T5"/>
              </a:cxn>
              <a:cxn ang="T11">
                <a:pos x="T6" y="T7"/>
              </a:cxn>
            </a:cxnLst>
            <a:rect l="T12" t="T13" r="T14" b="T15"/>
            <a:pathLst>
              <a:path w="12" h="22">
                <a:moveTo>
                  <a:pt x="9" y="1"/>
                </a:moveTo>
                <a:cubicBezTo>
                  <a:pt x="8" y="2"/>
                  <a:pt x="0" y="22"/>
                  <a:pt x="1" y="21"/>
                </a:cubicBezTo>
                <a:cubicBezTo>
                  <a:pt x="2" y="19"/>
                  <a:pt x="12" y="12"/>
                  <a:pt x="11" y="9"/>
                </a:cubicBezTo>
                <a:cubicBezTo>
                  <a:pt x="11" y="6"/>
                  <a:pt x="11" y="0"/>
                  <a:pt x="9"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0" name="Freeform 973"/>
          <p:cNvSpPr>
            <a:spLocks/>
          </p:cNvSpPr>
          <p:nvPr/>
        </p:nvSpPr>
        <p:spPr bwMode="auto">
          <a:xfrm>
            <a:off x="2524858" y="3759465"/>
            <a:ext cx="16120" cy="11726"/>
          </a:xfrm>
          <a:custGeom>
            <a:avLst/>
            <a:gdLst>
              <a:gd name="T0" fmla="*/ 2147483647 w 11"/>
              <a:gd name="T1" fmla="*/ 2147483647 h 7"/>
              <a:gd name="T2" fmla="*/ 2147483647 w 11"/>
              <a:gd name="T3" fmla="*/ 2147483647 h 7"/>
              <a:gd name="T4" fmla="*/ 2147483647 w 11"/>
              <a:gd name="T5" fmla="*/ 2147483647 h 7"/>
              <a:gd name="T6" fmla="*/ 2147483647 w 11"/>
              <a:gd name="T7" fmla="*/ 2147483647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3" y="1"/>
                </a:moveTo>
                <a:cubicBezTo>
                  <a:pt x="1" y="3"/>
                  <a:pt x="0" y="7"/>
                  <a:pt x="2" y="7"/>
                </a:cubicBezTo>
                <a:cubicBezTo>
                  <a:pt x="4" y="7"/>
                  <a:pt x="11" y="7"/>
                  <a:pt x="10" y="5"/>
                </a:cubicBezTo>
                <a:cubicBezTo>
                  <a:pt x="9" y="2"/>
                  <a:pt x="5" y="0"/>
                  <a:pt x="3"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1" name="Freeform 974"/>
          <p:cNvSpPr>
            <a:spLocks/>
          </p:cNvSpPr>
          <p:nvPr/>
        </p:nvSpPr>
        <p:spPr bwMode="auto">
          <a:xfrm>
            <a:off x="2526324" y="3769725"/>
            <a:ext cx="49823" cy="101135"/>
          </a:xfrm>
          <a:custGeom>
            <a:avLst/>
            <a:gdLst>
              <a:gd name="T0" fmla="*/ 2147483647 w 36"/>
              <a:gd name="T1" fmla="*/ 2147483647 h 55"/>
              <a:gd name="T2" fmla="*/ 2147483647 w 36"/>
              <a:gd name="T3" fmla="*/ 2147483647 h 55"/>
              <a:gd name="T4" fmla="*/ 2147483647 w 36"/>
              <a:gd name="T5" fmla="*/ 2147483647 h 55"/>
              <a:gd name="T6" fmla="*/ 2147483647 w 36"/>
              <a:gd name="T7" fmla="*/ 2147483647 h 55"/>
              <a:gd name="T8" fmla="*/ 2147483647 w 36"/>
              <a:gd name="T9" fmla="*/ 2147483647 h 55"/>
              <a:gd name="T10" fmla="*/ 2147483647 w 36"/>
              <a:gd name="T11" fmla="*/ 2147483647 h 55"/>
              <a:gd name="T12" fmla="*/ 0 w 36"/>
              <a:gd name="T13" fmla="*/ 2147483647 h 55"/>
              <a:gd name="T14" fmla="*/ 2147483647 w 36"/>
              <a:gd name="T15" fmla="*/ 2147483647 h 55"/>
              <a:gd name="T16" fmla="*/ 2147483647 w 36"/>
              <a:gd name="T17" fmla="*/ 2147483647 h 55"/>
              <a:gd name="T18" fmla="*/ 2147483647 w 36"/>
              <a:gd name="T19" fmla="*/ 2147483647 h 55"/>
              <a:gd name="T20" fmla="*/ 2147483647 w 36"/>
              <a:gd name="T21" fmla="*/ 2147483647 h 55"/>
              <a:gd name="T22" fmla="*/ 2147483647 w 36"/>
              <a:gd name="T23" fmla="*/ 2147483647 h 55"/>
              <a:gd name="T24" fmla="*/ 2147483647 w 36"/>
              <a:gd name="T25" fmla="*/ 2147483647 h 55"/>
              <a:gd name="T26" fmla="*/ 2147483647 w 36"/>
              <a:gd name="T27" fmla="*/ 2147483647 h 55"/>
              <a:gd name="T28" fmla="*/ 2147483647 w 36"/>
              <a:gd name="T29" fmla="*/ 2147483647 h 55"/>
              <a:gd name="T30" fmla="*/ 2147483647 w 36"/>
              <a:gd name="T31" fmla="*/ 2147483647 h 55"/>
              <a:gd name="T32" fmla="*/ 2147483647 w 36"/>
              <a:gd name="T33" fmla="*/ 2147483647 h 55"/>
              <a:gd name="T34" fmla="*/ 2147483647 w 36"/>
              <a:gd name="T35" fmla="*/ 2147483647 h 55"/>
              <a:gd name="T36" fmla="*/ 2147483647 w 36"/>
              <a:gd name="T37" fmla="*/ 2147483647 h 55"/>
              <a:gd name="T38" fmla="*/ 2147483647 w 36"/>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55"/>
              <a:gd name="T62" fmla="*/ 36 w 3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55">
                <a:moveTo>
                  <a:pt x="23" y="1"/>
                </a:moveTo>
                <a:cubicBezTo>
                  <a:pt x="21" y="0"/>
                  <a:pt x="21" y="2"/>
                  <a:pt x="21" y="4"/>
                </a:cubicBezTo>
                <a:cubicBezTo>
                  <a:pt x="21" y="7"/>
                  <a:pt x="23" y="8"/>
                  <a:pt x="20" y="9"/>
                </a:cubicBezTo>
                <a:cubicBezTo>
                  <a:pt x="17" y="9"/>
                  <a:pt x="13" y="10"/>
                  <a:pt x="12" y="13"/>
                </a:cubicBezTo>
                <a:cubicBezTo>
                  <a:pt x="11" y="15"/>
                  <a:pt x="8" y="15"/>
                  <a:pt x="6" y="17"/>
                </a:cubicBezTo>
                <a:cubicBezTo>
                  <a:pt x="4" y="19"/>
                  <a:pt x="4" y="20"/>
                  <a:pt x="2" y="21"/>
                </a:cubicBezTo>
                <a:cubicBezTo>
                  <a:pt x="0" y="22"/>
                  <a:pt x="0" y="23"/>
                  <a:pt x="0" y="25"/>
                </a:cubicBezTo>
                <a:cubicBezTo>
                  <a:pt x="1" y="27"/>
                  <a:pt x="6" y="31"/>
                  <a:pt x="4" y="32"/>
                </a:cubicBezTo>
                <a:cubicBezTo>
                  <a:pt x="3" y="34"/>
                  <a:pt x="1" y="39"/>
                  <a:pt x="2" y="43"/>
                </a:cubicBezTo>
                <a:cubicBezTo>
                  <a:pt x="4" y="46"/>
                  <a:pt x="9" y="49"/>
                  <a:pt x="12" y="49"/>
                </a:cubicBezTo>
                <a:cubicBezTo>
                  <a:pt x="16" y="50"/>
                  <a:pt x="17" y="51"/>
                  <a:pt x="19" y="51"/>
                </a:cubicBezTo>
                <a:cubicBezTo>
                  <a:pt x="21" y="51"/>
                  <a:pt x="25" y="55"/>
                  <a:pt x="24" y="50"/>
                </a:cubicBezTo>
                <a:cubicBezTo>
                  <a:pt x="22" y="45"/>
                  <a:pt x="19" y="42"/>
                  <a:pt x="20" y="39"/>
                </a:cubicBezTo>
                <a:cubicBezTo>
                  <a:pt x="20" y="36"/>
                  <a:pt x="23" y="30"/>
                  <a:pt x="24" y="33"/>
                </a:cubicBezTo>
                <a:cubicBezTo>
                  <a:pt x="25" y="36"/>
                  <a:pt x="29" y="47"/>
                  <a:pt x="30" y="43"/>
                </a:cubicBezTo>
                <a:cubicBezTo>
                  <a:pt x="30" y="40"/>
                  <a:pt x="30" y="38"/>
                  <a:pt x="32" y="36"/>
                </a:cubicBezTo>
                <a:cubicBezTo>
                  <a:pt x="33" y="34"/>
                  <a:pt x="36" y="30"/>
                  <a:pt x="34" y="27"/>
                </a:cubicBezTo>
                <a:cubicBezTo>
                  <a:pt x="32" y="24"/>
                  <a:pt x="32" y="16"/>
                  <a:pt x="31" y="13"/>
                </a:cubicBezTo>
                <a:cubicBezTo>
                  <a:pt x="30" y="9"/>
                  <a:pt x="28" y="6"/>
                  <a:pt x="27" y="4"/>
                </a:cubicBezTo>
                <a:cubicBezTo>
                  <a:pt x="25" y="2"/>
                  <a:pt x="25" y="1"/>
                  <a:pt x="23"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2" name="Freeform 975"/>
          <p:cNvSpPr>
            <a:spLocks/>
          </p:cNvSpPr>
          <p:nvPr/>
        </p:nvSpPr>
        <p:spPr bwMode="auto">
          <a:xfrm>
            <a:off x="2489689" y="3790245"/>
            <a:ext cx="43962" cy="46903"/>
          </a:xfrm>
          <a:custGeom>
            <a:avLst/>
            <a:gdLst>
              <a:gd name="T0" fmla="*/ 2147483647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2147483647 h 25"/>
              <a:gd name="T14" fmla="*/ 2147483647 w 32"/>
              <a:gd name="T15" fmla="*/ 2147483647 h 25"/>
              <a:gd name="T16" fmla="*/ 2147483647 w 32"/>
              <a:gd name="T17" fmla="*/ 2147483647 h 25"/>
              <a:gd name="T18" fmla="*/ 2147483647 w 32"/>
              <a:gd name="T19" fmla="*/ 2147483647 h 25"/>
              <a:gd name="T20" fmla="*/ 2147483647 w 32"/>
              <a:gd name="T21" fmla="*/ 2147483647 h 25"/>
              <a:gd name="T22" fmla="*/ 2147483647 w 32"/>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5"/>
              <a:gd name="T38" fmla="*/ 32 w 3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5">
                <a:moveTo>
                  <a:pt x="24" y="2"/>
                </a:moveTo>
                <a:cubicBezTo>
                  <a:pt x="20" y="0"/>
                  <a:pt x="17" y="2"/>
                  <a:pt x="15" y="5"/>
                </a:cubicBezTo>
                <a:cubicBezTo>
                  <a:pt x="13" y="7"/>
                  <a:pt x="9" y="9"/>
                  <a:pt x="7" y="10"/>
                </a:cubicBezTo>
                <a:cubicBezTo>
                  <a:pt x="5" y="10"/>
                  <a:pt x="4" y="15"/>
                  <a:pt x="2" y="18"/>
                </a:cubicBezTo>
                <a:cubicBezTo>
                  <a:pt x="1" y="20"/>
                  <a:pt x="0" y="25"/>
                  <a:pt x="1" y="24"/>
                </a:cubicBezTo>
                <a:cubicBezTo>
                  <a:pt x="2" y="23"/>
                  <a:pt x="6" y="17"/>
                  <a:pt x="7" y="15"/>
                </a:cubicBezTo>
                <a:cubicBezTo>
                  <a:pt x="8" y="14"/>
                  <a:pt x="12" y="13"/>
                  <a:pt x="12" y="15"/>
                </a:cubicBezTo>
                <a:cubicBezTo>
                  <a:pt x="12" y="16"/>
                  <a:pt x="14" y="17"/>
                  <a:pt x="16" y="17"/>
                </a:cubicBezTo>
                <a:cubicBezTo>
                  <a:pt x="17" y="16"/>
                  <a:pt x="18" y="16"/>
                  <a:pt x="19" y="17"/>
                </a:cubicBezTo>
                <a:cubicBezTo>
                  <a:pt x="20" y="18"/>
                  <a:pt x="22" y="19"/>
                  <a:pt x="22" y="16"/>
                </a:cubicBezTo>
                <a:cubicBezTo>
                  <a:pt x="22" y="14"/>
                  <a:pt x="21" y="13"/>
                  <a:pt x="23" y="11"/>
                </a:cubicBezTo>
                <a:cubicBezTo>
                  <a:pt x="25" y="9"/>
                  <a:pt x="32" y="5"/>
                  <a:pt x="24" y="2"/>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3" name="Freeform 976"/>
          <p:cNvSpPr>
            <a:spLocks/>
          </p:cNvSpPr>
          <p:nvPr/>
        </p:nvSpPr>
        <p:spPr bwMode="auto">
          <a:xfrm>
            <a:off x="2404696" y="3737480"/>
            <a:ext cx="42497" cy="63026"/>
          </a:xfrm>
          <a:custGeom>
            <a:avLst/>
            <a:gdLst>
              <a:gd name="T0" fmla="*/ 2147483647 w 31"/>
              <a:gd name="T1" fmla="*/ 2147483647 h 34"/>
              <a:gd name="T2" fmla="*/ 2147483647 w 31"/>
              <a:gd name="T3" fmla="*/ 2147483647 h 34"/>
              <a:gd name="T4" fmla="*/ 2147483647 w 31"/>
              <a:gd name="T5" fmla="*/ 2147483647 h 34"/>
              <a:gd name="T6" fmla="*/ 2147483647 w 31"/>
              <a:gd name="T7" fmla="*/ 2147483647 h 34"/>
              <a:gd name="T8" fmla="*/ 2147483647 w 31"/>
              <a:gd name="T9" fmla="*/ 2147483647 h 34"/>
              <a:gd name="T10" fmla="*/ 2147483647 w 31"/>
              <a:gd name="T11" fmla="*/ 2147483647 h 34"/>
              <a:gd name="T12" fmla="*/ 2147483647 w 31"/>
              <a:gd name="T13" fmla="*/ 2147483647 h 34"/>
              <a:gd name="T14" fmla="*/ 2147483647 w 31"/>
              <a:gd name="T15" fmla="*/ 2147483647 h 3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4"/>
              <a:gd name="T26" fmla="*/ 31 w 31"/>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4">
                <a:moveTo>
                  <a:pt x="30" y="1"/>
                </a:moveTo>
                <a:cubicBezTo>
                  <a:pt x="28" y="2"/>
                  <a:pt x="19" y="12"/>
                  <a:pt x="17" y="14"/>
                </a:cubicBezTo>
                <a:cubicBezTo>
                  <a:pt x="15" y="16"/>
                  <a:pt x="12" y="22"/>
                  <a:pt x="9" y="23"/>
                </a:cubicBezTo>
                <a:cubicBezTo>
                  <a:pt x="6" y="24"/>
                  <a:pt x="0" y="34"/>
                  <a:pt x="1" y="33"/>
                </a:cubicBezTo>
                <a:cubicBezTo>
                  <a:pt x="3" y="32"/>
                  <a:pt x="7" y="30"/>
                  <a:pt x="10" y="29"/>
                </a:cubicBezTo>
                <a:cubicBezTo>
                  <a:pt x="13" y="27"/>
                  <a:pt x="18" y="22"/>
                  <a:pt x="20" y="18"/>
                </a:cubicBezTo>
                <a:cubicBezTo>
                  <a:pt x="23" y="14"/>
                  <a:pt x="23" y="12"/>
                  <a:pt x="26" y="10"/>
                </a:cubicBezTo>
                <a:cubicBezTo>
                  <a:pt x="29" y="8"/>
                  <a:pt x="31" y="0"/>
                  <a:pt x="30"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4" name="Freeform 977"/>
          <p:cNvSpPr>
            <a:spLocks/>
          </p:cNvSpPr>
          <p:nvPr/>
        </p:nvSpPr>
        <p:spPr bwMode="auto">
          <a:xfrm>
            <a:off x="2529254" y="3664194"/>
            <a:ext cx="11723" cy="8794"/>
          </a:xfrm>
          <a:custGeom>
            <a:avLst/>
            <a:gdLst>
              <a:gd name="T0" fmla="*/ 2147483647 w 7"/>
              <a:gd name="T1" fmla="*/ 2147483647 h 5"/>
              <a:gd name="T2" fmla="*/ 2147483647 w 7"/>
              <a:gd name="T3" fmla="*/ 2147483647 h 5"/>
              <a:gd name="T4" fmla="*/ 2147483647 w 7"/>
              <a:gd name="T5" fmla="*/ 2147483647 h 5"/>
              <a:gd name="T6" fmla="*/ 0 60000 65536"/>
              <a:gd name="T7" fmla="*/ 0 60000 65536"/>
              <a:gd name="T8" fmla="*/ 0 60000 65536"/>
              <a:gd name="T9" fmla="*/ 0 w 7"/>
              <a:gd name="T10" fmla="*/ 0 h 5"/>
              <a:gd name="T11" fmla="*/ 7 w 7"/>
              <a:gd name="T12" fmla="*/ 5 h 5"/>
            </a:gdLst>
            <a:ahLst/>
            <a:cxnLst>
              <a:cxn ang="T6">
                <a:pos x="T0" y="T1"/>
              </a:cxn>
              <a:cxn ang="T7">
                <a:pos x="T2" y="T3"/>
              </a:cxn>
              <a:cxn ang="T8">
                <a:pos x="T4" y="T5"/>
              </a:cxn>
            </a:cxnLst>
            <a:rect l="T9" t="T10" r="T11" b="T12"/>
            <a:pathLst>
              <a:path w="7" h="5">
                <a:moveTo>
                  <a:pt x="2" y="5"/>
                </a:moveTo>
                <a:cubicBezTo>
                  <a:pt x="4" y="5"/>
                  <a:pt x="7" y="1"/>
                  <a:pt x="4" y="1"/>
                </a:cubicBezTo>
                <a:cubicBezTo>
                  <a:pt x="1" y="0"/>
                  <a:pt x="0" y="5"/>
                  <a:pt x="2" y="5"/>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5" name="Freeform 978"/>
          <p:cNvSpPr>
            <a:spLocks/>
          </p:cNvSpPr>
          <p:nvPr/>
        </p:nvSpPr>
        <p:spPr bwMode="auto">
          <a:xfrm>
            <a:off x="2258158" y="3834217"/>
            <a:ext cx="187569" cy="272623"/>
          </a:xfrm>
          <a:custGeom>
            <a:avLst/>
            <a:gdLst>
              <a:gd name="T0" fmla="*/ 2147483647 w 137"/>
              <a:gd name="T1" fmla="*/ 2147483647 h 148"/>
              <a:gd name="T2" fmla="*/ 2147483647 w 137"/>
              <a:gd name="T3" fmla="*/ 2147483647 h 148"/>
              <a:gd name="T4" fmla="*/ 2147483647 w 137"/>
              <a:gd name="T5" fmla="*/ 2147483647 h 148"/>
              <a:gd name="T6" fmla="*/ 2147483647 w 137"/>
              <a:gd name="T7" fmla="*/ 2147483647 h 148"/>
              <a:gd name="T8" fmla="*/ 2147483647 w 137"/>
              <a:gd name="T9" fmla="*/ 2147483647 h 148"/>
              <a:gd name="T10" fmla="*/ 2147483647 w 137"/>
              <a:gd name="T11" fmla="*/ 2147483647 h 148"/>
              <a:gd name="T12" fmla="*/ 2147483647 w 137"/>
              <a:gd name="T13" fmla="*/ 2147483647 h 148"/>
              <a:gd name="T14" fmla="*/ 2147483647 w 137"/>
              <a:gd name="T15" fmla="*/ 2147483647 h 148"/>
              <a:gd name="T16" fmla="*/ 2147483647 w 137"/>
              <a:gd name="T17" fmla="*/ 2147483647 h 148"/>
              <a:gd name="T18" fmla="*/ 2147483647 w 137"/>
              <a:gd name="T19" fmla="*/ 2147483647 h 148"/>
              <a:gd name="T20" fmla="*/ 2147483647 w 137"/>
              <a:gd name="T21" fmla="*/ 2147483647 h 148"/>
              <a:gd name="T22" fmla="*/ 2147483647 w 137"/>
              <a:gd name="T23" fmla="*/ 2147483647 h 148"/>
              <a:gd name="T24" fmla="*/ 2147483647 w 137"/>
              <a:gd name="T25" fmla="*/ 2147483647 h 148"/>
              <a:gd name="T26" fmla="*/ 2147483647 w 137"/>
              <a:gd name="T27" fmla="*/ 2147483647 h 148"/>
              <a:gd name="T28" fmla="*/ 2147483647 w 137"/>
              <a:gd name="T29" fmla="*/ 2147483647 h 148"/>
              <a:gd name="T30" fmla="*/ 2147483647 w 137"/>
              <a:gd name="T31" fmla="*/ 2147483647 h 148"/>
              <a:gd name="T32" fmla="*/ 2147483647 w 137"/>
              <a:gd name="T33" fmla="*/ 2147483647 h 148"/>
              <a:gd name="T34" fmla="*/ 2147483647 w 137"/>
              <a:gd name="T35" fmla="*/ 2147483647 h 148"/>
              <a:gd name="T36" fmla="*/ 2147483647 w 137"/>
              <a:gd name="T37" fmla="*/ 2147483647 h 148"/>
              <a:gd name="T38" fmla="*/ 2147483647 w 137"/>
              <a:gd name="T39" fmla="*/ 2147483647 h 148"/>
              <a:gd name="T40" fmla="*/ 2147483647 w 137"/>
              <a:gd name="T41" fmla="*/ 2147483647 h 148"/>
              <a:gd name="T42" fmla="*/ 2147483647 w 137"/>
              <a:gd name="T43" fmla="*/ 2147483647 h 148"/>
              <a:gd name="T44" fmla="*/ 2147483647 w 137"/>
              <a:gd name="T45" fmla="*/ 2147483647 h 148"/>
              <a:gd name="T46" fmla="*/ 2147483647 w 137"/>
              <a:gd name="T47" fmla="*/ 2147483647 h 148"/>
              <a:gd name="T48" fmla="*/ 2147483647 w 137"/>
              <a:gd name="T49" fmla="*/ 2147483647 h 148"/>
              <a:gd name="T50" fmla="*/ 2147483647 w 137"/>
              <a:gd name="T51" fmla="*/ 2147483647 h 148"/>
              <a:gd name="T52" fmla="*/ 2147483647 w 137"/>
              <a:gd name="T53" fmla="*/ 2147483647 h 148"/>
              <a:gd name="T54" fmla="*/ 2147483647 w 137"/>
              <a:gd name="T55" fmla="*/ 2147483647 h 148"/>
              <a:gd name="T56" fmla="*/ 2147483647 w 137"/>
              <a:gd name="T57" fmla="*/ 2147483647 h 148"/>
              <a:gd name="T58" fmla="*/ 2147483647 w 137"/>
              <a:gd name="T59" fmla="*/ 2147483647 h 148"/>
              <a:gd name="T60" fmla="*/ 2147483647 w 137"/>
              <a:gd name="T61" fmla="*/ 2147483647 h 148"/>
              <a:gd name="T62" fmla="*/ 2147483647 w 137"/>
              <a:gd name="T63" fmla="*/ 2147483647 h 148"/>
              <a:gd name="T64" fmla="*/ 2147483647 w 137"/>
              <a:gd name="T65" fmla="*/ 2147483647 h 148"/>
              <a:gd name="T66" fmla="*/ 2147483647 w 137"/>
              <a:gd name="T67" fmla="*/ 2147483647 h 148"/>
              <a:gd name="T68" fmla="*/ 2147483647 w 137"/>
              <a:gd name="T69" fmla="*/ 2147483647 h 148"/>
              <a:gd name="T70" fmla="*/ 2147483647 w 137"/>
              <a:gd name="T71" fmla="*/ 2147483647 h 148"/>
              <a:gd name="T72" fmla="*/ 2147483647 w 137"/>
              <a:gd name="T73" fmla="*/ 2147483647 h 148"/>
              <a:gd name="T74" fmla="*/ 2147483647 w 137"/>
              <a:gd name="T75" fmla="*/ 2147483647 h 148"/>
              <a:gd name="T76" fmla="*/ 2147483647 w 137"/>
              <a:gd name="T77" fmla="*/ 2147483647 h 148"/>
              <a:gd name="T78" fmla="*/ 2147483647 w 137"/>
              <a:gd name="T79" fmla="*/ 2147483647 h 148"/>
              <a:gd name="T80" fmla="*/ 2147483647 w 137"/>
              <a:gd name="T81" fmla="*/ 2147483647 h 148"/>
              <a:gd name="T82" fmla="*/ 2147483647 w 137"/>
              <a:gd name="T83" fmla="*/ 2147483647 h 148"/>
              <a:gd name="T84" fmla="*/ 2147483647 w 137"/>
              <a:gd name="T85" fmla="*/ 2147483647 h 148"/>
              <a:gd name="T86" fmla="*/ 2147483647 w 137"/>
              <a:gd name="T87" fmla="*/ 2147483647 h 148"/>
              <a:gd name="T88" fmla="*/ 2147483647 w 137"/>
              <a:gd name="T89" fmla="*/ 2147483647 h 148"/>
              <a:gd name="T90" fmla="*/ 2147483647 w 137"/>
              <a:gd name="T91" fmla="*/ 2147483647 h 148"/>
              <a:gd name="T92" fmla="*/ 2147483647 w 137"/>
              <a:gd name="T93" fmla="*/ 2147483647 h 148"/>
              <a:gd name="T94" fmla="*/ 2147483647 w 137"/>
              <a:gd name="T95" fmla="*/ 2147483647 h 148"/>
              <a:gd name="T96" fmla="*/ 2147483647 w 137"/>
              <a:gd name="T97" fmla="*/ 2147483647 h 148"/>
              <a:gd name="T98" fmla="*/ 2147483647 w 137"/>
              <a:gd name="T99" fmla="*/ 2147483647 h 148"/>
              <a:gd name="T100" fmla="*/ 2147483647 w 137"/>
              <a:gd name="T101" fmla="*/ 2147483647 h 148"/>
              <a:gd name="T102" fmla="*/ 2147483647 w 137"/>
              <a:gd name="T103" fmla="*/ 2147483647 h 148"/>
              <a:gd name="T104" fmla="*/ 2147483647 w 137"/>
              <a:gd name="T105" fmla="*/ 2147483647 h 148"/>
              <a:gd name="T106" fmla="*/ 2147483647 w 137"/>
              <a:gd name="T107" fmla="*/ 2147483647 h 1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7"/>
              <a:gd name="T163" fmla="*/ 0 h 148"/>
              <a:gd name="T164" fmla="*/ 137 w 137"/>
              <a:gd name="T165" fmla="*/ 148 h 1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7" h="148">
                <a:moveTo>
                  <a:pt x="135" y="22"/>
                </a:moveTo>
                <a:cubicBezTo>
                  <a:pt x="132" y="21"/>
                  <a:pt x="127" y="16"/>
                  <a:pt x="125" y="17"/>
                </a:cubicBezTo>
                <a:cubicBezTo>
                  <a:pt x="122" y="18"/>
                  <a:pt x="120" y="20"/>
                  <a:pt x="120" y="18"/>
                </a:cubicBezTo>
                <a:cubicBezTo>
                  <a:pt x="119" y="16"/>
                  <a:pt x="121" y="14"/>
                  <a:pt x="119" y="15"/>
                </a:cubicBezTo>
                <a:cubicBezTo>
                  <a:pt x="117" y="15"/>
                  <a:pt x="116" y="17"/>
                  <a:pt x="116" y="15"/>
                </a:cubicBezTo>
                <a:cubicBezTo>
                  <a:pt x="116" y="13"/>
                  <a:pt x="116" y="7"/>
                  <a:pt x="113" y="6"/>
                </a:cubicBezTo>
                <a:cubicBezTo>
                  <a:pt x="111" y="4"/>
                  <a:pt x="107" y="0"/>
                  <a:pt x="106" y="2"/>
                </a:cubicBezTo>
                <a:cubicBezTo>
                  <a:pt x="105" y="5"/>
                  <a:pt x="103" y="5"/>
                  <a:pt x="103" y="4"/>
                </a:cubicBezTo>
                <a:cubicBezTo>
                  <a:pt x="103" y="2"/>
                  <a:pt x="104" y="0"/>
                  <a:pt x="101" y="3"/>
                </a:cubicBezTo>
                <a:cubicBezTo>
                  <a:pt x="99" y="5"/>
                  <a:pt x="92" y="14"/>
                  <a:pt x="90" y="16"/>
                </a:cubicBezTo>
                <a:cubicBezTo>
                  <a:pt x="88" y="18"/>
                  <a:pt x="83" y="23"/>
                  <a:pt x="84" y="25"/>
                </a:cubicBezTo>
                <a:cubicBezTo>
                  <a:pt x="85" y="26"/>
                  <a:pt x="87" y="26"/>
                  <a:pt x="84" y="27"/>
                </a:cubicBezTo>
                <a:cubicBezTo>
                  <a:pt x="81" y="28"/>
                  <a:pt x="75" y="29"/>
                  <a:pt x="72" y="30"/>
                </a:cubicBezTo>
                <a:cubicBezTo>
                  <a:pt x="70" y="32"/>
                  <a:pt x="66" y="35"/>
                  <a:pt x="64" y="37"/>
                </a:cubicBezTo>
                <a:cubicBezTo>
                  <a:pt x="62" y="39"/>
                  <a:pt x="54" y="51"/>
                  <a:pt x="51" y="51"/>
                </a:cubicBezTo>
                <a:cubicBezTo>
                  <a:pt x="48" y="52"/>
                  <a:pt x="35" y="55"/>
                  <a:pt x="33" y="57"/>
                </a:cubicBezTo>
                <a:cubicBezTo>
                  <a:pt x="31" y="60"/>
                  <a:pt x="26" y="70"/>
                  <a:pt x="28" y="71"/>
                </a:cubicBezTo>
                <a:cubicBezTo>
                  <a:pt x="30" y="72"/>
                  <a:pt x="33" y="74"/>
                  <a:pt x="31" y="74"/>
                </a:cubicBezTo>
                <a:cubicBezTo>
                  <a:pt x="28" y="73"/>
                  <a:pt x="22" y="73"/>
                  <a:pt x="20" y="71"/>
                </a:cubicBezTo>
                <a:cubicBezTo>
                  <a:pt x="17" y="70"/>
                  <a:pt x="14" y="69"/>
                  <a:pt x="12" y="67"/>
                </a:cubicBezTo>
                <a:cubicBezTo>
                  <a:pt x="10" y="66"/>
                  <a:pt x="8" y="66"/>
                  <a:pt x="7" y="67"/>
                </a:cubicBezTo>
                <a:cubicBezTo>
                  <a:pt x="6" y="69"/>
                  <a:pt x="2" y="79"/>
                  <a:pt x="1" y="84"/>
                </a:cubicBezTo>
                <a:cubicBezTo>
                  <a:pt x="0" y="88"/>
                  <a:pt x="5" y="91"/>
                  <a:pt x="5" y="95"/>
                </a:cubicBezTo>
                <a:cubicBezTo>
                  <a:pt x="5" y="100"/>
                  <a:pt x="6" y="99"/>
                  <a:pt x="9" y="103"/>
                </a:cubicBezTo>
                <a:cubicBezTo>
                  <a:pt x="12" y="107"/>
                  <a:pt x="14" y="113"/>
                  <a:pt x="15" y="118"/>
                </a:cubicBezTo>
                <a:cubicBezTo>
                  <a:pt x="15" y="124"/>
                  <a:pt x="17" y="125"/>
                  <a:pt x="20" y="128"/>
                </a:cubicBezTo>
                <a:cubicBezTo>
                  <a:pt x="23" y="130"/>
                  <a:pt x="30" y="133"/>
                  <a:pt x="33" y="132"/>
                </a:cubicBezTo>
                <a:cubicBezTo>
                  <a:pt x="37" y="132"/>
                  <a:pt x="39" y="131"/>
                  <a:pt x="39" y="133"/>
                </a:cubicBezTo>
                <a:cubicBezTo>
                  <a:pt x="39" y="135"/>
                  <a:pt x="36" y="138"/>
                  <a:pt x="40" y="138"/>
                </a:cubicBezTo>
                <a:cubicBezTo>
                  <a:pt x="45" y="138"/>
                  <a:pt x="50" y="139"/>
                  <a:pt x="52" y="136"/>
                </a:cubicBezTo>
                <a:cubicBezTo>
                  <a:pt x="54" y="133"/>
                  <a:pt x="52" y="131"/>
                  <a:pt x="55" y="133"/>
                </a:cubicBezTo>
                <a:cubicBezTo>
                  <a:pt x="58" y="135"/>
                  <a:pt x="60" y="137"/>
                  <a:pt x="65" y="137"/>
                </a:cubicBezTo>
                <a:cubicBezTo>
                  <a:pt x="69" y="137"/>
                  <a:pt x="72" y="133"/>
                  <a:pt x="74" y="135"/>
                </a:cubicBezTo>
                <a:cubicBezTo>
                  <a:pt x="75" y="138"/>
                  <a:pt x="74" y="148"/>
                  <a:pt x="76" y="147"/>
                </a:cubicBezTo>
                <a:cubicBezTo>
                  <a:pt x="79" y="145"/>
                  <a:pt x="92" y="140"/>
                  <a:pt x="93" y="140"/>
                </a:cubicBezTo>
                <a:cubicBezTo>
                  <a:pt x="93" y="141"/>
                  <a:pt x="95" y="146"/>
                  <a:pt x="95" y="145"/>
                </a:cubicBezTo>
                <a:cubicBezTo>
                  <a:pt x="96" y="144"/>
                  <a:pt x="98" y="140"/>
                  <a:pt x="97" y="138"/>
                </a:cubicBezTo>
                <a:cubicBezTo>
                  <a:pt x="95" y="136"/>
                  <a:pt x="94" y="135"/>
                  <a:pt x="96" y="131"/>
                </a:cubicBezTo>
                <a:cubicBezTo>
                  <a:pt x="97" y="128"/>
                  <a:pt x="99" y="127"/>
                  <a:pt x="99" y="124"/>
                </a:cubicBezTo>
                <a:cubicBezTo>
                  <a:pt x="98" y="121"/>
                  <a:pt x="96" y="119"/>
                  <a:pt x="98" y="116"/>
                </a:cubicBezTo>
                <a:cubicBezTo>
                  <a:pt x="99" y="114"/>
                  <a:pt x="103" y="111"/>
                  <a:pt x="106" y="108"/>
                </a:cubicBezTo>
                <a:cubicBezTo>
                  <a:pt x="109" y="104"/>
                  <a:pt x="113" y="100"/>
                  <a:pt x="113" y="97"/>
                </a:cubicBezTo>
                <a:cubicBezTo>
                  <a:pt x="112" y="94"/>
                  <a:pt x="108" y="89"/>
                  <a:pt x="113" y="85"/>
                </a:cubicBezTo>
                <a:cubicBezTo>
                  <a:pt x="119" y="82"/>
                  <a:pt x="121" y="79"/>
                  <a:pt x="123" y="80"/>
                </a:cubicBezTo>
                <a:cubicBezTo>
                  <a:pt x="125" y="82"/>
                  <a:pt x="133" y="81"/>
                  <a:pt x="132" y="79"/>
                </a:cubicBezTo>
                <a:cubicBezTo>
                  <a:pt x="130" y="77"/>
                  <a:pt x="121" y="70"/>
                  <a:pt x="119" y="67"/>
                </a:cubicBezTo>
                <a:cubicBezTo>
                  <a:pt x="118" y="64"/>
                  <a:pt x="119" y="62"/>
                  <a:pt x="118" y="60"/>
                </a:cubicBezTo>
                <a:cubicBezTo>
                  <a:pt x="116" y="57"/>
                  <a:pt x="109" y="48"/>
                  <a:pt x="111" y="46"/>
                </a:cubicBezTo>
                <a:cubicBezTo>
                  <a:pt x="112" y="44"/>
                  <a:pt x="118" y="50"/>
                  <a:pt x="117" y="47"/>
                </a:cubicBezTo>
                <a:cubicBezTo>
                  <a:pt x="116" y="43"/>
                  <a:pt x="112" y="44"/>
                  <a:pt x="114" y="40"/>
                </a:cubicBezTo>
                <a:cubicBezTo>
                  <a:pt x="117" y="36"/>
                  <a:pt x="127" y="36"/>
                  <a:pt x="125" y="33"/>
                </a:cubicBezTo>
                <a:cubicBezTo>
                  <a:pt x="123" y="31"/>
                  <a:pt x="121" y="29"/>
                  <a:pt x="122" y="28"/>
                </a:cubicBezTo>
                <a:cubicBezTo>
                  <a:pt x="122" y="26"/>
                  <a:pt x="123" y="26"/>
                  <a:pt x="128" y="26"/>
                </a:cubicBezTo>
                <a:cubicBezTo>
                  <a:pt x="132" y="26"/>
                  <a:pt x="137" y="24"/>
                  <a:pt x="135" y="22"/>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6" name="Freeform 979"/>
          <p:cNvSpPr>
            <a:spLocks/>
          </p:cNvSpPr>
          <p:nvPr/>
        </p:nvSpPr>
        <p:spPr bwMode="auto">
          <a:xfrm>
            <a:off x="2007577" y="3857668"/>
            <a:ext cx="203688" cy="288746"/>
          </a:xfrm>
          <a:custGeom>
            <a:avLst/>
            <a:gdLst>
              <a:gd name="T0" fmla="*/ 2147483647 w 148"/>
              <a:gd name="T1" fmla="*/ 2147483647 h 156"/>
              <a:gd name="T2" fmla="*/ 2147483647 w 148"/>
              <a:gd name="T3" fmla="*/ 2147483647 h 156"/>
              <a:gd name="T4" fmla="*/ 2147483647 w 148"/>
              <a:gd name="T5" fmla="*/ 2147483647 h 156"/>
              <a:gd name="T6" fmla="*/ 2147483647 w 148"/>
              <a:gd name="T7" fmla="*/ 2147483647 h 156"/>
              <a:gd name="T8" fmla="*/ 2147483647 w 148"/>
              <a:gd name="T9" fmla="*/ 2147483647 h 156"/>
              <a:gd name="T10" fmla="*/ 2147483647 w 148"/>
              <a:gd name="T11" fmla="*/ 2147483647 h 156"/>
              <a:gd name="T12" fmla="*/ 2147483647 w 148"/>
              <a:gd name="T13" fmla="*/ 2147483647 h 156"/>
              <a:gd name="T14" fmla="*/ 2147483647 w 148"/>
              <a:gd name="T15" fmla="*/ 2147483647 h 156"/>
              <a:gd name="T16" fmla="*/ 2147483647 w 148"/>
              <a:gd name="T17" fmla="*/ 2147483647 h 156"/>
              <a:gd name="T18" fmla="*/ 2147483647 w 148"/>
              <a:gd name="T19" fmla="*/ 2147483647 h 156"/>
              <a:gd name="T20" fmla="*/ 2147483647 w 148"/>
              <a:gd name="T21" fmla="*/ 2147483647 h 156"/>
              <a:gd name="T22" fmla="*/ 2147483647 w 148"/>
              <a:gd name="T23" fmla="*/ 2147483647 h 156"/>
              <a:gd name="T24" fmla="*/ 2147483647 w 148"/>
              <a:gd name="T25" fmla="*/ 2147483647 h 156"/>
              <a:gd name="T26" fmla="*/ 2147483647 w 148"/>
              <a:gd name="T27" fmla="*/ 2147483647 h 156"/>
              <a:gd name="T28" fmla="*/ 2147483647 w 148"/>
              <a:gd name="T29" fmla="*/ 2147483647 h 156"/>
              <a:gd name="T30" fmla="*/ 2147483647 w 148"/>
              <a:gd name="T31" fmla="*/ 2147483647 h 156"/>
              <a:gd name="T32" fmla="*/ 2147483647 w 148"/>
              <a:gd name="T33" fmla="*/ 2147483647 h 156"/>
              <a:gd name="T34" fmla="*/ 2147483647 w 148"/>
              <a:gd name="T35" fmla="*/ 2147483647 h 156"/>
              <a:gd name="T36" fmla="*/ 2147483647 w 148"/>
              <a:gd name="T37" fmla="*/ 2147483647 h 156"/>
              <a:gd name="T38" fmla="*/ 2147483647 w 148"/>
              <a:gd name="T39" fmla="*/ 2147483647 h 156"/>
              <a:gd name="T40" fmla="*/ 2147483647 w 148"/>
              <a:gd name="T41" fmla="*/ 2147483647 h 156"/>
              <a:gd name="T42" fmla="*/ 2147483647 w 148"/>
              <a:gd name="T43" fmla="*/ 2147483647 h 156"/>
              <a:gd name="T44" fmla="*/ 2147483647 w 148"/>
              <a:gd name="T45" fmla="*/ 2147483647 h 156"/>
              <a:gd name="T46" fmla="*/ 2147483647 w 148"/>
              <a:gd name="T47" fmla="*/ 2147483647 h 156"/>
              <a:gd name="T48" fmla="*/ 2147483647 w 148"/>
              <a:gd name="T49" fmla="*/ 2147483647 h 156"/>
              <a:gd name="T50" fmla="*/ 2147483647 w 148"/>
              <a:gd name="T51" fmla="*/ 2147483647 h 156"/>
              <a:gd name="T52" fmla="*/ 2147483647 w 148"/>
              <a:gd name="T53" fmla="*/ 2147483647 h 156"/>
              <a:gd name="T54" fmla="*/ 2147483647 w 148"/>
              <a:gd name="T55" fmla="*/ 2147483647 h 156"/>
              <a:gd name="T56" fmla="*/ 2147483647 w 148"/>
              <a:gd name="T57" fmla="*/ 2147483647 h 156"/>
              <a:gd name="T58" fmla="*/ 2147483647 w 148"/>
              <a:gd name="T59" fmla="*/ 2147483647 h 156"/>
              <a:gd name="T60" fmla="*/ 2147483647 w 148"/>
              <a:gd name="T61" fmla="*/ 2147483647 h 156"/>
              <a:gd name="T62" fmla="*/ 2147483647 w 148"/>
              <a:gd name="T63" fmla="*/ 2147483647 h 156"/>
              <a:gd name="T64" fmla="*/ 2147483647 w 148"/>
              <a:gd name="T65" fmla="*/ 2147483647 h 156"/>
              <a:gd name="T66" fmla="*/ 2147483647 w 148"/>
              <a:gd name="T67" fmla="*/ 2147483647 h 156"/>
              <a:gd name="T68" fmla="*/ 2147483647 w 148"/>
              <a:gd name="T69" fmla="*/ 2147483647 h 156"/>
              <a:gd name="T70" fmla="*/ 2147483647 w 148"/>
              <a:gd name="T71" fmla="*/ 2147483647 h 156"/>
              <a:gd name="T72" fmla="*/ 2147483647 w 148"/>
              <a:gd name="T73" fmla="*/ 2147483647 h 156"/>
              <a:gd name="T74" fmla="*/ 2147483647 w 148"/>
              <a:gd name="T75" fmla="*/ 2147483647 h 156"/>
              <a:gd name="T76" fmla="*/ 2147483647 w 148"/>
              <a:gd name="T77" fmla="*/ 2147483647 h 156"/>
              <a:gd name="T78" fmla="*/ 2147483647 w 148"/>
              <a:gd name="T79" fmla="*/ 2147483647 h 156"/>
              <a:gd name="T80" fmla="*/ 2147483647 w 148"/>
              <a:gd name="T81" fmla="*/ 2147483647 h 156"/>
              <a:gd name="T82" fmla="*/ 2147483647 w 148"/>
              <a:gd name="T83" fmla="*/ 2147483647 h 156"/>
              <a:gd name="T84" fmla="*/ 2147483647 w 148"/>
              <a:gd name="T85" fmla="*/ 2147483647 h 1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156"/>
              <a:gd name="T131" fmla="*/ 148 w 148"/>
              <a:gd name="T132" fmla="*/ 156 h 1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156">
                <a:moveTo>
                  <a:pt x="33" y="13"/>
                </a:moveTo>
                <a:cubicBezTo>
                  <a:pt x="30" y="12"/>
                  <a:pt x="24" y="14"/>
                  <a:pt x="18" y="11"/>
                </a:cubicBezTo>
                <a:cubicBezTo>
                  <a:pt x="11" y="9"/>
                  <a:pt x="0" y="0"/>
                  <a:pt x="6" y="12"/>
                </a:cubicBezTo>
                <a:cubicBezTo>
                  <a:pt x="11" y="23"/>
                  <a:pt x="15" y="28"/>
                  <a:pt x="19" y="29"/>
                </a:cubicBezTo>
                <a:cubicBezTo>
                  <a:pt x="23" y="31"/>
                  <a:pt x="24" y="31"/>
                  <a:pt x="28" y="37"/>
                </a:cubicBezTo>
                <a:cubicBezTo>
                  <a:pt x="33" y="42"/>
                  <a:pt x="34" y="48"/>
                  <a:pt x="38" y="50"/>
                </a:cubicBezTo>
                <a:cubicBezTo>
                  <a:pt x="43" y="52"/>
                  <a:pt x="47" y="54"/>
                  <a:pt x="48" y="57"/>
                </a:cubicBezTo>
                <a:cubicBezTo>
                  <a:pt x="49" y="61"/>
                  <a:pt x="52" y="72"/>
                  <a:pt x="54" y="75"/>
                </a:cubicBezTo>
                <a:cubicBezTo>
                  <a:pt x="57" y="78"/>
                  <a:pt x="59" y="78"/>
                  <a:pt x="62" y="82"/>
                </a:cubicBezTo>
                <a:cubicBezTo>
                  <a:pt x="65" y="85"/>
                  <a:pt x="70" y="91"/>
                  <a:pt x="72" y="97"/>
                </a:cubicBezTo>
                <a:cubicBezTo>
                  <a:pt x="74" y="102"/>
                  <a:pt x="73" y="106"/>
                  <a:pt x="77" y="111"/>
                </a:cubicBezTo>
                <a:cubicBezTo>
                  <a:pt x="81" y="117"/>
                  <a:pt x="92" y="125"/>
                  <a:pt x="94" y="127"/>
                </a:cubicBezTo>
                <a:cubicBezTo>
                  <a:pt x="96" y="130"/>
                  <a:pt x="98" y="134"/>
                  <a:pt x="102" y="137"/>
                </a:cubicBezTo>
                <a:cubicBezTo>
                  <a:pt x="106" y="140"/>
                  <a:pt x="118" y="148"/>
                  <a:pt x="120" y="152"/>
                </a:cubicBezTo>
                <a:cubicBezTo>
                  <a:pt x="123" y="155"/>
                  <a:pt x="125" y="155"/>
                  <a:pt x="127" y="155"/>
                </a:cubicBezTo>
                <a:cubicBezTo>
                  <a:pt x="129" y="154"/>
                  <a:pt x="132" y="154"/>
                  <a:pt x="133" y="155"/>
                </a:cubicBezTo>
                <a:cubicBezTo>
                  <a:pt x="134" y="155"/>
                  <a:pt x="137" y="154"/>
                  <a:pt x="139" y="155"/>
                </a:cubicBezTo>
                <a:cubicBezTo>
                  <a:pt x="141" y="155"/>
                  <a:pt x="142" y="156"/>
                  <a:pt x="143" y="154"/>
                </a:cubicBezTo>
                <a:cubicBezTo>
                  <a:pt x="143" y="151"/>
                  <a:pt x="141" y="127"/>
                  <a:pt x="143" y="125"/>
                </a:cubicBezTo>
                <a:cubicBezTo>
                  <a:pt x="145" y="123"/>
                  <a:pt x="148" y="122"/>
                  <a:pt x="146" y="119"/>
                </a:cubicBezTo>
                <a:cubicBezTo>
                  <a:pt x="144" y="116"/>
                  <a:pt x="132" y="110"/>
                  <a:pt x="131" y="111"/>
                </a:cubicBezTo>
                <a:cubicBezTo>
                  <a:pt x="130" y="112"/>
                  <a:pt x="129" y="118"/>
                  <a:pt x="128" y="115"/>
                </a:cubicBezTo>
                <a:cubicBezTo>
                  <a:pt x="127" y="111"/>
                  <a:pt x="128" y="110"/>
                  <a:pt x="128" y="109"/>
                </a:cubicBezTo>
                <a:cubicBezTo>
                  <a:pt x="128" y="107"/>
                  <a:pt x="125" y="104"/>
                  <a:pt x="124" y="102"/>
                </a:cubicBezTo>
                <a:cubicBezTo>
                  <a:pt x="123" y="100"/>
                  <a:pt x="125" y="98"/>
                  <a:pt x="122" y="96"/>
                </a:cubicBezTo>
                <a:cubicBezTo>
                  <a:pt x="118" y="93"/>
                  <a:pt x="111" y="90"/>
                  <a:pt x="110" y="87"/>
                </a:cubicBezTo>
                <a:cubicBezTo>
                  <a:pt x="109" y="84"/>
                  <a:pt x="113" y="85"/>
                  <a:pt x="111" y="82"/>
                </a:cubicBezTo>
                <a:cubicBezTo>
                  <a:pt x="109" y="80"/>
                  <a:pt x="111" y="79"/>
                  <a:pt x="113" y="79"/>
                </a:cubicBezTo>
                <a:cubicBezTo>
                  <a:pt x="114" y="79"/>
                  <a:pt x="117" y="79"/>
                  <a:pt x="114" y="77"/>
                </a:cubicBezTo>
                <a:cubicBezTo>
                  <a:pt x="112" y="75"/>
                  <a:pt x="108" y="72"/>
                  <a:pt x="104" y="75"/>
                </a:cubicBezTo>
                <a:cubicBezTo>
                  <a:pt x="101" y="77"/>
                  <a:pt x="98" y="78"/>
                  <a:pt x="101" y="76"/>
                </a:cubicBezTo>
                <a:cubicBezTo>
                  <a:pt x="104" y="74"/>
                  <a:pt x="108" y="71"/>
                  <a:pt x="104" y="70"/>
                </a:cubicBezTo>
                <a:cubicBezTo>
                  <a:pt x="100" y="69"/>
                  <a:pt x="96" y="69"/>
                  <a:pt x="95" y="67"/>
                </a:cubicBezTo>
                <a:cubicBezTo>
                  <a:pt x="94" y="64"/>
                  <a:pt x="100" y="64"/>
                  <a:pt x="97" y="63"/>
                </a:cubicBezTo>
                <a:cubicBezTo>
                  <a:pt x="94" y="62"/>
                  <a:pt x="92" y="62"/>
                  <a:pt x="93" y="62"/>
                </a:cubicBezTo>
                <a:cubicBezTo>
                  <a:pt x="94" y="61"/>
                  <a:pt x="93" y="59"/>
                  <a:pt x="91" y="59"/>
                </a:cubicBezTo>
                <a:cubicBezTo>
                  <a:pt x="88" y="58"/>
                  <a:pt x="88" y="60"/>
                  <a:pt x="85" y="57"/>
                </a:cubicBezTo>
                <a:cubicBezTo>
                  <a:pt x="82" y="53"/>
                  <a:pt x="77" y="48"/>
                  <a:pt x="77" y="50"/>
                </a:cubicBezTo>
                <a:cubicBezTo>
                  <a:pt x="77" y="52"/>
                  <a:pt x="81" y="57"/>
                  <a:pt x="78" y="55"/>
                </a:cubicBezTo>
                <a:cubicBezTo>
                  <a:pt x="76" y="53"/>
                  <a:pt x="68" y="48"/>
                  <a:pt x="66" y="44"/>
                </a:cubicBezTo>
                <a:cubicBezTo>
                  <a:pt x="64" y="39"/>
                  <a:pt x="63" y="38"/>
                  <a:pt x="59" y="35"/>
                </a:cubicBezTo>
                <a:cubicBezTo>
                  <a:pt x="55" y="32"/>
                  <a:pt x="52" y="32"/>
                  <a:pt x="48" y="29"/>
                </a:cubicBezTo>
                <a:cubicBezTo>
                  <a:pt x="44" y="26"/>
                  <a:pt x="38" y="13"/>
                  <a:pt x="33" y="1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7" name="Freeform 980"/>
          <p:cNvSpPr>
            <a:spLocks/>
          </p:cNvSpPr>
          <p:nvPr/>
        </p:nvSpPr>
        <p:spPr bwMode="auto">
          <a:xfrm>
            <a:off x="2045678" y="3969062"/>
            <a:ext cx="14654" cy="23451"/>
          </a:xfrm>
          <a:custGeom>
            <a:avLst/>
            <a:gdLst>
              <a:gd name="T0" fmla="*/ 2147483647 w 11"/>
              <a:gd name="T1" fmla="*/ 2147483647 h 13"/>
              <a:gd name="T2" fmla="*/ 2147483647 w 11"/>
              <a:gd name="T3" fmla="*/ 2147483647 h 13"/>
              <a:gd name="T4" fmla="*/ 2147483647 w 11"/>
              <a:gd name="T5" fmla="*/ 2147483647 h 13"/>
              <a:gd name="T6" fmla="*/ 0 60000 65536"/>
              <a:gd name="T7" fmla="*/ 0 60000 65536"/>
              <a:gd name="T8" fmla="*/ 0 60000 65536"/>
              <a:gd name="T9" fmla="*/ 0 w 11"/>
              <a:gd name="T10" fmla="*/ 0 h 13"/>
              <a:gd name="T11" fmla="*/ 11 w 11"/>
              <a:gd name="T12" fmla="*/ 13 h 13"/>
            </a:gdLst>
            <a:ahLst/>
            <a:cxnLst>
              <a:cxn ang="T6">
                <a:pos x="T0" y="T1"/>
              </a:cxn>
              <a:cxn ang="T7">
                <a:pos x="T2" y="T3"/>
              </a:cxn>
              <a:cxn ang="T8">
                <a:pos x="T4" y="T5"/>
              </a:cxn>
            </a:cxnLst>
            <a:rect l="T9" t="T10" r="T11" b="T12"/>
            <a:pathLst>
              <a:path w="11" h="13">
                <a:moveTo>
                  <a:pt x="9" y="11"/>
                </a:moveTo>
                <a:cubicBezTo>
                  <a:pt x="11" y="9"/>
                  <a:pt x="4" y="0"/>
                  <a:pt x="2" y="1"/>
                </a:cubicBezTo>
                <a:cubicBezTo>
                  <a:pt x="0" y="1"/>
                  <a:pt x="6" y="13"/>
                  <a:pt x="9" y="1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8" name="Freeform 981"/>
          <p:cNvSpPr>
            <a:spLocks/>
          </p:cNvSpPr>
          <p:nvPr/>
        </p:nvSpPr>
        <p:spPr bwMode="auto">
          <a:xfrm>
            <a:off x="2070589" y="4027691"/>
            <a:ext cx="16120" cy="24918"/>
          </a:xfrm>
          <a:custGeom>
            <a:avLst/>
            <a:gdLst>
              <a:gd name="T0" fmla="*/ 2147483647 w 12"/>
              <a:gd name="T1" fmla="*/ 2147483647 h 13"/>
              <a:gd name="T2" fmla="*/ 2147483647 w 12"/>
              <a:gd name="T3" fmla="*/ 2147483647 h 13"/>
              <a:gd name="T4" fmla="*/ 2147483647 w 12"/>
              <a:gd name="T5" fmla="*/ 2147483647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9" y="11"/>
                </a:moveTo>
                <a:cubicBezTo>
                  <a:pt x="12" y="8"/>
                  <a:pt x="5" y="0"/>
                  <a:pt x="2" y="1"/>
                </a:cubicBezTo>
                <a:cubicBezTo>
                  <a:pt x="0" y="1"/>
                  <a:pt x="6" y="13"/>
                  <a:pt x="9" y="1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29" name="Freeform 982"/>
          <p:cNvSpPr>
            <a:spLocks/>
          </p:cNvSpPr>
          <p:nvPr/>
        </p:nvSpPr>
        <p:spPr bwMode="auto">
          <a:xfrm>
            <a:off x="2190750" y="4039417"/>
            <a:ext cx="26377" cy="39575"/>
          </a:xfrm>
          <a:custGeom>
            <a:avLst/>
            <a:gdLst>
              <a:gd name="T0" fmla="*/ 2147483647 w 20"/>
              <a:gd name="T1" fmla="*/ 2147483647 h 21"/>
              <a:gd name="T2" fmla="*/ 2147483647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2147483647 h 21"/>
              <a:gd name="T16" fmla="*/ 2147483647 w 20"/>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1"/>
              <a:gd name="T29" fmla="*/ 20 w 20"/>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1">
                <a:moveTo>
                  <a:pt x="20" y="20"/>
                </a:moveTo>
                <a:cubicBezTo>
                  <a:pt x="20" y="16"/>
                  <a:pt x="19" y="15"/>
                  <a:pt x="17" y="13"/>
                </a:cubicBezTo>
                <a:cubicBezTo>
                  <a:pt x="15" y="10"/>
                  <a:pt x="14" y="10"/>
                  <a:pt x="14" y="8"/>
                </a:cubicBezTo>
                <a:cubicBezTo>
                  <a:pt x="14" y="6"/>
                  <a:pt x="14" y="3"/>
                  <a:pt x="12" y="3"/>
                </a:cubicBezTo>
                <a:cubicBezTo>
                  <a:pt x="10" y="3"/>
                  <a:pt x="6" y="0"/>
                  <a:pt x="5" y="2"/>
                </a:cubicBezTo>
                <a:cubicBezTo>
                  <a:pt x="3" y="4"/>
                  <a:pt x="0" y="6"/>
                  <a:pt x="3" y="7"/>
                </a:cubicBezTo>
                <a:cubicBezTo>
                  <a:pt x="6" y="9"/>
                  <a:pt x="8" y="8"/>
                  <a:pt x="9" y="10"/>
                </a:cubicBezTo>
                <a:cubicBezTo>
                  <a:pt x="10" y="12"/>
                  <a:pt x="8" y="13"/>
                  <a:pt x="10" y="15"/>
                </a:cubicBezTo>
                <a:cubicBezTo>
                  <a:pt x="11" y="17"/>
                  <a:pt x="20" y="21"/>
                  <a:pt x="20" y="2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0" name="Freeform 983"/>
          <p:cNvSpPr>
            <a:spLocks/>
          </p:cNvSpPr>
          <p:nvPr/>
        </p:nvSpPr>
        <p:spPr bwMode="auto">
          <a:xfrm>
            <a:off x="2236177" y="4065799"/>
            <a:ext cx="11723" cy="17589"/>
          </a:xfrm>
          <a:custGeom>
            <a:avLst/>
            <a:gdLst>
              <a:gd name="T0" fmla="*/ 2147483647 w 9"/>
              <a:gd name="T1" fmla="*/ 2147483647 h 9"/>
              <a:gd name="T2" fmla="*/ 0 w 9"/>
              <a:gd name="T3" fmla="*/ 2147483647 h 9"/>
              <a:gd name="T4" fmla="*/ 2147483647 w 9"/>
              <a:gd name="T5" fmla="*/ 2147483647 h 9"/>
              <a:gd name="T6" fmla="*/ 2147483647 w 9"/>
              <a:gd name="T7" fmla="*/ 2147483647 h 9"/>
              <a:gd name="T8" fmla="*/ 2147483647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3" y="8"/>
                </a:moveTo>
                <a:cubicBezTo>
                  <a:pt x="0" y="9"/>
                  <a:pt x="0" y="7"/>
                  <a:pt x="0" y="4"/>
                </a:cubicBezTo>
                <a:cubicBezTo>
                  <a:pt x="0" y="1"/>
                  <a:pt x="3" y="0"/>
                  <a:pt x="5" y="1"/>
                </a:cubicBezTo>
                <a:cubicBezTo>
                  <a:pt x="6" y="1"/>
                  <a:pt x="9" y="4"/>
                  <a:pt x="8" y="6"/>
                </a:cubicBezTo>
                <a:cubicBezTo>
                  <a:pt x="6" y="8"/>
                  <a:pt x="7" y="8"/>
                  <a:pt x="3" y="8"/>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1" name="Freeform 984"/>
          <p:cNvSpPr>
            <a:spLocks/>
          </p:cNvSpPr>
          <p:nvPr/>
        </p:nvSpPr>
        <p:spPr bwMode="auto">
          <a:xfrm>
            <a:off x="2196612" y="4147879"/>
            <a:ext cx="165589" cy="70354"/>
          </a:xfrm>
          <a:custGeom>
            <a:avLst/>
            <a:gdLst>
              <a:gd name="T0" fmla="*/ 2147483647 w 122"/>
              <a:gd name="T1" fmla="*/ 0 h 37"/>
              <a:gd name="T2" fmla="*/ 2147483647 w 122"/>
              <a:gd name="T3" fmla="*/ 2147483647 h 37"/>
              <a:gd name="T4" fmla="*/ 2147483647 w 122"/>
              <a:gd name="T5" fmla="*/ 0 h 37"/>
              <a:gd name="T6" fmla="*/ 2147483647 w 122"/>
              <a:gd name="T7" fmla="*/ 2147483647 h 37"/>
              <a:gd name="T8" fmla="*/ 2147483647 w 122"/>
              <a:gd name="T9" fmla="*/ 2147483647 h 37"/>
              <a:gd name="T10" fmla="*/ 2147483647 w 122"/>
              <a:gd name="T11" fmla="*/ 2147483647 h 37"/>
              <a:gd name="T12" fmla="*/ 2147483647 w 122"/>
              <a:gd name="T13" fmla="*/ 2147483647 h 37"/>
              <a:gd name="T14" fmla="*/ 2147483647 w 122"/>
              <a:gd name="T15" fmla="*/ 2147483647 h 37"/>
              <a:gd name="T16" fmla="*/ 2147483647 w 122"/>
              <a:gd name="T17" fmla="*/ 2147483647 h 37"/>
              <a:gd name="T18" fmla="*/ 2147483647 w 122"/>
              <a:gd name="T19" fmla="*/ 2147483647 h 37"/>
              <a:gd name="T20" fmla="*/ 2147483647 w 122"/>
              <a:gd name="T21" fmla="*/ 2147483647 h 37"/>
              <a:gd name="T22" fmla="*/ 2147483647 w 122"/>
              <a:gd name="T23" fmla="*/ 2147483647 h 37"/>
              <a:gd name="T24" fmla="*/ 2147483647 w 122"/>
              <a:gd name="T25" fmla="*/ 2147483647 h 37"/>
              <a:gd name="T26" fmla="*/ 2147483647 w 122"/>
              <a:gd name="T27" fmla="*/ 2147483647 h 37"/>
              <a:gd name="T28" fmla="*/ 2147483647 w 122"/>
              <a:gd name="T29" fmla="*/ 2147483647 h 37"/>
              <a:gd name="T30" fmla="*/ 2147483647 w 122"/>
              <a:gd name="T31" fmla="*/ 2147483647 h 37"/>
              <a:gd name="T32" fmla="*/ 2147483647 w 122"/>
              <a:gd name="T33" fmla="*/ 2147483647 h 37"/>
              <a:gd name="T34" fmla="*/ 2147483647 w 122"/>
              <a:gd name="T35" fmla="*/ 2147483647 h 37"/>
              <a:gd name="T36" fmla="*/ 2147483647 w 122"/>
              <a:gd name="T37" fmla="*/ 2147483647 h 37"/>
              <a:gd name="T38" fmla="*/ 2147483647 w 122"/>
              <a:gd name="T39" fmla="*/ 2147483647 h 37"/>
              <a:gd name="T40" fmla="*/ 2147483647 w 122"/>
              <a:gd name="T41" fmla="*/ 2147483647 h 37"/>
              <a:gd name="T42" fmla="*/ 2147483647 w 122"/>
              <a:gd name="T43" fmla="*/ 2147483647 h 37"/>
              <a:gd name="T44" fmla="*/ 2147483647 w 122"/>
              <a:gd name="T45" fmla="*/ 2147483647 h 37"/>
              <a:gd name="T46" fmla="*/ 2147483647 w 122"/>
              <a:gd name="T47" fmla="*/ 2147483647 h 37"/>
              <a:gd name="T48" fmla="*/ 2147483647 w 122"/>
              <a:gd name="T49" fmla="*/ 2147483647 h 37"/>
              <a:gd name="T50" fmla="*/ 2147483647 w 122"/>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37"/>
              <a:gd name="T80" fmla="*/ 122 w 122"/>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37">
                <a:moveTo>
                  <a:pt x="24" y="0"/>
                </a:moveTo>
                <a:cubicBezTo>
                  <a:pt x="22" y="1"/>
                  <a:pt x="21" y="2"/>
                  <a:pt x="19" y="2"/>
                </a:cubicBezTo>
                <a:cubicBezTo>
                  <a:pt x="17" y="2"/>
                  <a:pt x="11" y="0"/>
                  <a:pt x="9" y="0"/>
                </a:cubicBezTo>
                <a:cubicBezTo>
                  <a:pt x="7" y="0"/>
                  <a:pt x="5" y="3"/>
                  <a:pt x="4" y="5"/>
                </a:cubicBezTo>
                <a:cubicBezTo>
                  <a:pt x="3" y="6"/>
                  <a:pt x="0" y="9"/>
                  <a:pt x="1" y="10"/>
                </a:cubicBezTo>
                <a:cubicBezTo>
                  <a:pt x="1" y="11"/>
                  <a:pt x="7" y="10"/>
                  <a:pt x="10" y="12"/>
                </a:cubicBezTo>
                <a:cubicBezTo>
                  <a:pt x="13" y="13"/>
                  <a:pt x="13" y="14"/>
                  <a:pt x="14" y="16"/>
                </a:cubicBezTo>
                <a:cubicBezTo>
                  <a:pt x="15" y="18"/>
                  <a:pt x="19" y="18"/>
                  <a:pt x="23" y="19"/>
                </a:cubicBezTo>
                <a:cubicBezTo>
                  <a:pt x="28" y="20"/>
                  <a:pt x="32" y="23"/>
                  <a:pt x="34" y="23"/>
                </a:cubicBezTo>
                <a:cubicBezTo>
                  <a:pt x="37" y="23"/>
                  <a:pt x="37" y="21"/>
                  <a:pt x="45" y="23"/>
                </a:cubicBezTo>
                <a:cubicBezTo>
                  <a:pt x="52" y="24"/>
                  <a:pt x="59" y="27"/>
                  <a:pt x="68" y="29"/>
                </a:cubicBezTo>
                <a:cubicBezTo>
                  <a:pt x="77" y="31"/>
                  <a:pt x="87" y="30"/>
                  <a:pt x="93" y="31"/>
                </a:cubicBezTo>
                <a:cubicBezTo>
                  <a:pt x="98" y="32"/>
                  <a:pt x="96" y="29"/>
                  <a:pt x="102" y="31"/>
                </a:cubicBezTo>
                <a:cubicBezTo>
                  <a:pt x="108" y="33"/>
                  <a:pt x="117" y="37"/>
                  <a:pt x="118" y="36"/>
                </a:cubicBezTo>
                <a:cubicBezTo>
                  <a:pt x="120" y="35"/>
                  <a:pt x="122" y="33"/>
                  <a:pt x="119" y="31"/>
                </a:cubicBezTo>
                <a:cubicBezTo>
                  <a:pt x="116" y="29"/>
                  <a:pt x="118" y="27"/>
                  <a:pt x="117" y="26"/>
                </a:cubicBezTo>
                <a:cubicBezTo>
                  <a:pt x="117" y="24"/>
                  <a:pt x="114" y="21"/>
                  <a:pt x="112" y="22"/>
                </a:cubicBezTo>
                <a:cubicBezTo>
                  <a:pt x="110" y="22"/>
                  <a:pt x="106" y="25"/>
                  <a:pt x="103" y="24"/>
                </a:cubicBezTo>
                <a:cubicBezTo>
                  <a:pt x="99" y="23"/>
                  <a:pt x="96" y="22"/>
                  <a:pt x="95" y="19"/>
                </a:cubicBezTo>
                <a:cubicBezTo>
                  <a:pt x="95" y="17"/>
                  <a:pt x="93" y="13"/>
                  <a:pt x="89" y="12"/>
                </a:cubicBezTo>
                <a:cubicBezTo>
                  <a:pt x="86" y="11"/>
                  <a:pt x="77" y="8"/>
                  <a:pt x="74" y="7"/>
                </a:cubicBezTo>
                <a:cubicBezTo>
                  <a:pt x="71" y="6"/>
                  <a:pt x="70" y="5"/>
                  <a:pt x="68" y="9"/>
                </a:cubicBezTo>
                <a:cubicBezTo>
                  <a:pt x="65" y="12"/>
                  <a:pt x="60" y="13"/>
                  <a:pt x="54" y="12"/>
                </a:cubicBezTo>
                <a:cubicBezTo>
                  <a:pt x="47" y="10"/>
                  <a:pt x="42" y="7"/>
                  <a:pt x="40" y="6"/>
                </a:cubicBezTo>
                <a:cubicBezTo>
                  <a:pt x="38" y="5"/>
                  <a:pt x="36" y="4"/>
                  <a:pt x="32" y="4"/>
                </a:cubicBezTo>
                <a:cubicBezTo>
                  <a:pt x="29" y="4"/>
                  <a:pt x="26" y="0"/>
                  <a:pt x="24"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2" name="Freeform 985"/>
          <p:cNvSpPr>
            <a:spLocks/>
          </p:cNvSpPr>
          <p:nvPr/>
        </p:nvSpPr>
        <p:spPr bwMode="auto">
          <a:xfrm>
            <a:off x="2327031" y="4171331"/>
            <a:ext cx="21980" cy="10260"/>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0 60000 65536"/>
              <a:gd name="T11" fmla="*/ 0 60000 65536"/>
              <a:gd name="T12" fmla="*/ 0 60000 65536"/>
              <a:gd name="T13" fmla="*/ 0 60000 65536"/>
              <a:gd name="T14" fmla="*/ 0 60000 65536"/>
              <a:gd name="T15" fmla="*/ 0 w 16"/>
              <a:gd name="T16" fmla="*/ 0 h 6"/>
              <a:gd name="T17" fmla="*/ 16 w 16"/>
              <a:gd name="T18" fmla="*/ 6 h 6"/>
            </a:gdLst>
            <a:ahLst/>
            <a:cxnLst>
              <a:cxn ang="T10">
                <a:pos x="T0" y="T1"/>
              </a:cxn>
              <a:cxn ang="T11">
                <a:pos x="T2" y="T3"/>
              </a:cxn>
              <a:cxn ang="T12">
                <a:pos x="T4" y="T5"/>
              </a:cxn>
              <a:cxn ang="T13">
                <a:pos x="T6" y="T7"/>
              </a:cxn>
              <a:cxn ang="T14">
                <a:pos x="T8" y="T9"/>
              </a:cxn>
            </a:cxnLst>
            <a:rect l="T15" t="T16" r="T17" b="T18"/>
            <a:pathLst>
              <a:path w="16" h="6">
                <a:moveTo>
                  <a:pt x="3" y="5"/>
                </a:moveTo>
                <a:cubicBezTo>
                  <a:pt x="0" y="5"/>
                  <a:pt x="0" y="3"/>
                  <a:pt x="1" y="2"/>
                </a:cubicBezTo>
                <a:cubicBezTo>
                  <a:pt x="3" y="1"/>
                  <a:pt x="15" y="0"/>
                  <a:pt x="15" y="1"/>
                </a:cubicBezTo>
                <a:cubicBezTo>
                  <a:pt x="16" y="2"/>
                  <a:pt x="12" y="4"/>
                  <a:pt x="10" y="4"/>
                </a:cubicBezTo>
                <a:cubicBezTo>
                  <a:pt x="8" y="4"/>
                  <a:pt x="5" y="6"/>
                  <a:pt x="3" y="5"/>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3" name="Freeform 986"/>
          <p:cNvSpPr>
            <a:spLocks/>
          </p:cNvSpPr>
          <p:nvPr/>
        </p:nvSpPr>
        <p:spPr bwMode="auto">
          <a:xfrm>
            <a:off x="2357804" y="4200646"/>
            <a:ext cx="23446" cy="21986"/>
          </a:xfrm>
          <a:custGeom>
            <a:avLst/>
            <a:gdLst>
              <a:gd name="T0" fmla="*/ 2147483647 w 16"/>
              <a:gd name="T1" fmla="*/ 0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8" y="0"/>
                </a:moveTo>
                <a:cubicBezTo>
                  <a:pt x="4" y="0"/>
                  <a:pt x="0" y="0"/>
                  <a:pt x="1" y="2"/>
                </a:cubicBezTo>
                <a:cubicBezTo>
                  <a:pt x="2" y="3"/>
                  <a:pt x="1" y="3"/>
                  <a:pt x="4" y="5"/>
                </a:cubicBezTo>
                <a:cubicBezTo>
                  <a:pt x="8" y="8"/>
                  <a:pt x="5" y="12"/>
                  <a:pt x="8" y="9"/>
                </a:cubicBezTo>
                <a:cubicBezTo>
                  <a:pt x="12" y="7"/>
                  <a:pt x="16" y="5"/>
                  <a:pt x="14" y="4"/>
                </a:cubicBezTo>
                <a:cubicBezTo>
                  <a:pt x="12" y="2"/>
                  <a:pt x="9" y="0"/>
                  <a:pt x="8"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4" name="Freeform 987"/>
          <p:cNvSpPr>
            <a:spLocks/>
          </p:cNvSpPr>
          <p:nvPr/>
        </p:nvSpPr>
        <p:spPr bwMode="auto">
          <a:xfrm>
            <a:off x="2379785" y="4207975"/>
            <a:ext cx="19050" cy="13191"/>
          </a:xfrm>
          <a:custGeom>
            <a:avLst/>
            <a:gdLst>
              <a:gd name="T0" fmla="*/ 2147483647 w 13"/>
              <a:gd name="T1" fmla="*/ 2147483647 h 8"/>
              <a:gd name="T2" fmla="*/ 2147483647 w 13"/>
              <a:gd name="T3" fmla="*/ 2147483647 h 8"/>
              <a:gd name="T4" fmla="*/ 2147483647 w 13"/>
              <a:gd name="T5" fmla="*/ 2147483647 h 8"/>
              <a:gd name="T6" fmla="*/ 2147483647 w 13"/>
              <a:gd name="T7" fmla="*/ 2147483647 h 8"/>
              <a:gd name="T8" fmla="*/ 2147483647 w 13"/>
              <a:gd name="T9" fmla="*/ 2147483647 h 8"/>
              <a:gd name="T10" fmla="*/ 0 60000 65536"/>
              <a:gd name="T11" fmla="*/ 0 60000 65536"/>
              <a:gd name="T12" fmla="*/ 0 60000 65536"/>
              <a:gd name="T13" fmla="*/ 0 60000 65536"/>
              <a:gd name="T14" fmla="*/ 0 60000 65536"/>
              <a:gd name="T15" fmla="*/ 0 w 13"/>
              <a:gd name="T16" fmla="*/ 0 h 8"/>
              <a:gd name="T17" fmla="*/ 13 w 13"/>
              <a:gd name="T18" fmla="*/ 8 h 8"/>
            </a:gdLst>
            <a:ahLst/>
            <a:cxnLst>
              <a:cxn ang="T10">
                <a:pos x="T0" y="T1"/>
              </a:cxn>
              <a:cxn ang="T11">
                <a:pos x="T2" y="T3"/>
              </a:cxn>
              <a:cxn ang="T12">
                <a:pos x="T4" y="T5"/>
              </a:cxn>
              <a:cxn ang="T13">
                <a:pos x="T6" y="T7"/>
              </a:cxn>
              <a:cxn ang="T14">
                <a:pos x="T8" y="T9"/>
              </a:cxn>
            </a:cxnLst>
            <a:rect l="T15" t="T16" r="T17" b="T18"/>
            <a:pathLst>
              <a:path w="13" h="8">
                <a:moveTo>
                  <a:pt x="11" y="3"/>
                </a:moveTo>
                <a:cubicBezTo>
                  <a:pt x="9" y="1"/>
                  <a:pt x="6" y="0"/>
                  <a:pt x="5" y="1"/>
                </a:cubicBezTo>
                <a:cubicBezTo>
                  <a:pt x="3" y="2"/>
                  <a:pt x="0" y="6"/>
                  <a:pt x="1" y="6"/>
                </a:cubicBezTo>
                <a:cubicBezTo>
                  <a:pt x="3" y="6"/>
                  <a:pt x="4" y="8"/>
                  <a:pt x="6" y="6"/>
                </a:cubicBezTo>
                <a:cubicBezTo>
                  <a:pt x="8" y="5"/>
                  <a:pt x="13" y="4"/>
                  <a:pt x="11" y="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5" name="Freeform 988"/>
          <p:cNvSpPr>
            <a:spLocks/>
          </p:cNvSpPr>
          <p:nvPr/>
        </p:nvSpPr>
        <p:spPr bwMode="auto">
          <a:xfrm>
            <a:off x="2395904" y="4207975"/>
            <a:ext cx="24912" cy="19054"/>
          </a:xfrm>
          <a:custGeom>
            <a:avLst/>
            <a:gdLst>
              <a:gd name="T0" fmla="*/ 2147483647 w 17"/>
              <a:gd name="T1" fmla="*/ 2147483647 h 11"/>
              <a:gd name="T2" fmla="*/ 2147483647 w 17"/>
              <a:gd name="T3" fmla="*/ 2147483647 h 11"/>
              <a:gd name="T4" fmla="*/ 2147483647 w 17"/>
              <a:gd name="T5" fmla="*/ 2147483647 h 11"/>
              <a:gd name="T6" fmla="*/ 2147483647 w 17"/>
              <a:gd name="T7" fmla="*/ 2147483647 h 11"/>
              <a:gd name="T8" fmla="*/ 2147483647 w 17"/>
              <a:gd name="T9" fmla="*/ 2147483647 h 11"/>
              <a:gd name="T10" fmla="*/ 2147483647 w 17"/>
              <a:gd name="T11" fmla="*/ 2147483647 h 11"/>
              <a:gd name="T12" fmla="*/ 2147483647 w 17"/>
              <a:gd name="T13" fmla="*/ 2147483647 h 11"/>
              <a:gd name="T14" fmla="*/ 2147483647 w 17"/>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4" y="3"/>
                </a:moveTo>
                <a:cubicBezTo>
                  <a:pt x="2" y="3"/>
                  <a:pt x="1" y="4"/>
                  <a:pt x="1" y="6"/>
                </a:cubicBezTo>
                <a:cubicBezTo>
                  <a:pt x="1" y="8"/>
                  <a:pt x="0" y="11"/>
                  <a:pt x="4" y="11"/>
                </a:cubicBezTo>
                <a:cubicBezTo>
                  <a:pt x="7" y="11"/>
                  <a:pt x="12" y="10"/>
                  <a:pt x="13" y="9"/>
                </a:cubicBezTo>
                <a:cubicBezTo>
                  <a:pt x="15" y="7"/>
                  <a:pt x="17" y="9"/>
                  <a:pt x="14" y="6"/>
                </a:cubicBezTo>
                <a:cubicBezTo>
                  <a:pt x="11" y="3"/>
                  <a:pt x="11" y="3"/>
                  <a:pt x="11" y="2"/>
                </a:cubicBezTo>
                <a:cubicBezTo>
                  <a:pt x="11" y="1"/>
                  <a:pt x="10" y="0"/>
                  <a:pt x="8" y="1"/>
                </a:cubicBezTo>
                <a:cubicBezTo>
                  <a:pt x="5" y="2"/>
                  <a:pt x="4" y="3"/>
                  <a:pt x="4" y="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6" name="Freeform 989"/>
          <p:cNvSpPr>
            <a:spLocks/>
          </p:cNvSpPr>
          <p:nvPr/>
        </p:nvSpPr>
        <p:spPr bwMode="auto">
          <a:xfrm>
            <a:off x="2412024" y="4202111"/>
            <a:ext cx="33703" cy="21985"/>
          </a:xfrm>
          <a:custGeom>
            <a:avLst/>
            <a:gdLst>
              <a:gd name="T0" fmla="*/ 2147483647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0 h 12"/>
              <a:gd name="T14" fmla="*/ 0 60000 65536"/>
              <a:gd name="T15" fmla="*/ 0 60000 65536"/>
              <a:gd name="T16" fmla="*/ 0 60000 65536"/>
              <a:gd name="T17" fmla="*/ 0 60000 65536"/>
              <a:gd name="T18" fmla="*/ 0 60000 65536"/>
              <a:gd name="T19" fmla="*/ 0 60000 65536"/>
              <a:gd name="T20" fmla="*/ 0 60000 65536"/>
              <a:gd name="T21" fmla="*/ 0 w 26"/>
              <a:gd name="T22" fmla="*/ 0 h 12"/>
              <a:gd name="T23" fmla="*/ 26 w 26"/>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12">
                <a:moveTo>
                  <a:pt x="4" y="0"/>
                </a:moveTo>
                <a:cubicBezTo>
                  <a:pt x="2" y="0"/>
                  <a:pt x="0" y="2"/>
                  <a:pt x="2" y="2"/>
                </a:cubicBezTo>
                <a:cubicBezTo>
                  <a:pt x="4" y="2"/>
                  <a:pt x="7" y="3"/>
                  <a:pt x="7" y="5"/>
                </a:cubicBezTo>
                <a:cubicBezTo>
                  <a:pt x="7" y="7"/>
                  <a:pt x="5" y="10"/>
                  <a:pt x="11" y="10"/>
                </a:cubicBezTo>
                <a:cubicBezTo>
                  <a:pt x="16" y="10"/>
                  <a:pt x="20" y="12"/>
                  <a:pt x="20" y="9"/>
                </a:cubicBezTo>
                <a:cubicBezTo>
                  <a:pt x="20" y="5"/>
                  <a:pt x="26" y="5"/>
                  <a:pt x="19" y="3"/>
                </a:cubicBezTo>
                <a:cubicBezTo>
                  <a:pt x="13" y="1"/>
                  <a:pt x="4" y="0"/>
                  <a:pt x="4"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7" name="Freeform 990"/>
          <p:cNvSpPr>
            <a:spLocks/>
          </p:cNvSpPr>
          <p:nvPr/>
        </p:nvSpPr>
        <p:spPr bwMode="auto">
          <a:xfrm>
            <a:off x="2451588" y="4203576"/>
            <a:ext cx="42497" cy="17589"/>
          </a:xfrm>
          <a:custGeom>
            <a:avLst/>
            <a:gdLst>
              <a:gd name="T0" fmla="*/ 2147483647 w 32"/>
              <a:gd name="T1" fmla="*/ 2147483647 h 9"/>
              <a:gd name="T2" fmla="*/ 0 w 32"/>
              <a:gd name="T3" fmla="*/ 2147483647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2147483647 h 9"/>
              <a:gd name="T14" fmla="*/ 2147483647 w 32"/>
              <a:gd name="T15" fmla="*/ 2147483647 h 9"/>
              <a:gd name="T16" fmla="*/ 2147483647 w 32"/>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9"/>
              <a:gd name="T29" fmla="*/ 32 w 3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9">
                <a:moveTo>
                  <a:pt x="6" y="1"/>
                </a:moveTo>
                <a:cubicBezTo>
                  <a:pt x="5" y="0"/>
                  <a:pt x="1" y="3"/>
                  <a:pt x="0" y="5"/>
                </a:cubicBezTo>
                <a:cubicBezTo>
                  <a:pt x="0" y="6"/>
                  <a:pt x="0" y="6"/>
                  <a:pt x="3" y="6"/>
                </a:cubicBezTo>
                <a:cubicBezTo>
                  <a:pt x="7" y="6"/>
                  <a:pt x="10" y="7"/>
                  <a:pt x="15" y="7"/>
                </a:cubicBezTo>
                <a:cubicBezTo>
                  <a:pt x="20" y="8"/>
                  <a:pt x="28" y="9"/>
                  <a:pt x="30" y="7"/>
                </a:cubicBezTo>
                <a:cubicBezTo>
                  <a:pt x="32" y="5"/>
                  <a:pt x="31" y="4"/>
                  <a:pt x="29" y="4"/>
                </a:cubicBezTo>
                <a:cubicBezTo>
                  <a:pt x="27" y="5"/>
                  <a:pt x="29" y="6"/>
                  <a:pt x="24" y="6"/>
                </a:cubicBezTo>
                <a:cubicBezTo>
                  <a:pt x="19" y="5"/>
                  <a:pt x="16" y="4"/>
                  <a:pt x="13" y="3"/>
                </a:cubicBezTo>
                <a:cubicBezTo>
                  <a:pt x="10" y="3"/>
                  <a:pt x="8" y="1"/>
                  <a:pt x="6"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8" name="Freeform 991"/>
          <p:cNvSpPr>
            <a:spLocks/>
          </p:cNvSpPr>
          <p:nvPr/>
        </p:nvSpPr>
        <p:spPr bwMode="auto">
          <a:xfrm>
            <a:off x="2432539" y="4237288"/>
            <a:ext cx="41031" cy="17589"/>
          </a:xfrm>
          <a:custGeom>
            <a:avLst/>
            <a:gdLst>
              <a:gd name="T0" fmla="*/ 2147483647 w 30"/>
              <a:gd name="T1" fmla="*/ 0 h 11"/>
              <a:gd name="T2" fmla="*/ 2147483647 w 30"/>
              <a:gd name="T3" fmla="*/ 2147483647 h 11"/>
              <a:gd name="T4" fmla="*/ 2147483647 w 30"/>
              <a:gd name="T5" fmla="*/ 2147483647 h 11"/>
              <a:gd name="T6" fmla="*/ 2147483647 w 30"/>
              <a:gd name="T7" fmla="*/ 2147483647 h 11"/>
              <a:gd name="T8" fmla="*/ 2147483647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3" y="0"/>
                </a:moveTo>
                <a:cubicBezTo>
                  <a:pt x="0" y="0"/>
                  <a:pt x="6" y="1"/>
                  <a:pt x="10" y="4"/>
                </a:cubicBezTo>
                <a:cubicBezTo>
                  <a:pt x="15" y="7"/>
                  <a:pt x="21" y="11"/>
                  <a:pt x="23" y="10"/>
                </a:cubicBezTo>
                <a:cubicBezTo>
                  <a:pt x="30" y="7"/>
                  <a:pt x="22" y="3"/>
                  <a:pt x="17" y="2"/>
                </a:cubicBezTo>
                <a:cubicBezTo>
                  <a:pt x="12" y="0"/>
                  <a:pt x="4" y="0"/>
                  <a:pt x="3"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39" name="Freeform 992"/>
          <p:cNvSpPr>
            <a:spLocks/>
          </p:cNvSpPr>
          <p:nvPr/>
        </p:nvSpPr>
        <p:spPr bwMode="auto">
          <a:xfrm>
            <a:off x="2518996" y="4207974"/>
            <a:ext cx="70338" cy="46903"/>
          </a:xfrm>
          <a:custGeom>
            <a:avLst/>
            <a:gdLst>
              <a:gd name="T0" fmla="*/ 2147483647 w 52"/>
              <a:gd name="T1" fmla="*/ 2147483647 h 27"/>
              <a:gd name="T2" fmla="*/ 2147483647 w 52"/>
              <a:gd name="T3" fmla="*/ 2147483647 h 27"/>
              <a:gd name="T4" fmla="*/ 2147483647 w 52"/>
              <a:gd name="T5" fmla="*/ 2147483647 h 27"/>
              <a:gd name="T6" fmla="*/ 2147483647 w 52"/>
              <a:gd name="T7" fmla="*/ 2147483647 h 27"/>
              <a:gd name="T8" fmla="*/ 2147483647 w 52"/>
              <a:gd name="T9" fmla="*/ 2147483647 h 27"/>
              <a:gd name="T10" fmla="*/ 2147483647 w 52"/>
              <a:gd name="T11" fmla="*/ 2147483647 h 27"/>
              <a:gd name="T12" fmla="*/ 2147483647 w 52"/>
              <a:gd name="T13" fmla="*/ 2147483647 h 27"/>
              <a:gd name="T14" fmla="*/ 2147483647 w 52"/>
              <a:gd name="T15" fmla="*/ 2147483647 h 27"/>
              <a:gd name="T16" fmla="*/ 2147483647 w 52"/>
              <a:gd name="T17" fmla="*/ 2147483647 h 27"/>
              <a:gd name="T18" fmla="*/ 2147483647 w 52"/>
              <a:gd name="T19" fmla="*/ 2147483647 h 27"/>
              <a:gd name="T20" fmla="*/ 2147483647 w 52"/>
              <a:gd name="T21" fmla="*/ 2147483647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27"/>
              <a:gd name="T35" fmla="*/ 52 w 5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27">
                <a:moveTo>
                  <a:pt x="3" y="27"/>
                </a:moveTo>
                <a:cubicBezTo>
                  <a:pt x="0" y="27"/>
                  <a:pt x="1" y="20"/>
                  <a:pt x="2" y="18"/>
                </a:cubicBezTo>
                <a:cubicBezTo>
                  <a:pt x="3" y="16"/>
                  <a:pt x="11" y="14"/>
                  <a:pt x="14" y="12"/>
                </a:cubicBezTo>
                <a:cubicBezTo>
                  <a:pt x="16" y="10"/>
                  <a:pt x="19" y="9"/>
                  <a:pt x="21" y="7"/>
                </a:cubicBezTo>
                <a:cubicBezTo>
                  <a:pt x="22" y="5"/>
                  <a:pt x="26" y="2"/>
                  <a:pt x="30" y="2"/>
                </a:cubicBezTo>
                <a:cubicBezTo>
                  <a:pt x="34" y="2"/>
                  <a:pt x="40" y="2"/>
                  <a:pt x="43" y="1"/>
                </a:cubicBezTo>
                <a:cubicBezTo>
                  <a:pt x="46" y="0"/>
                  <a:pt x="52" y="2"/>
                  <a:pt x="50" y="3"/>
                </a:cubicBezTo>
                <a:cubicBezTo>
                  <a:pt x="48" y="4"/>
                  <a:pt x="43" y="7"/>
                  <a:pt x="39" y="8"/>
                </a:cubicBezTo>
                <a:cubicBezTo>
                  <a:pt x="36" y="9"/>
                  <a:pt x="24" y="14"/>
                  <a:pt x="21" y="16"/>
                </a:cubicBezTo>
                <a:cubicBezTo>
                  <a:pt x="18" y="18"/>
                  <a:pt x="13" y="25"/>
                  <a:pt x="11" y="25"/>
                </a:cubicBezTo>
                <a:cubicBezTo>
                  <a:pt x="9" y="26"/>
                  <a:pt x="6" y="26"/>
                  <a:pt x="3" y="27"/>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0" name="Freeform 993"/>
          <p:cNvSpPr>
            <a:spLocks/>
          </p:cNvSpPr>
          <p:nvPr/>
        </p:nvSpPr>
        <p:spPr bwMode="auto">
          <a:xfrm>
            <a:off x="2564424" y="4078992"/>
            <a:ext cx="19050" cy="19054"/>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0 60000 65536"/>
              <a:gd name="T9" fmla="*/ 0 60000 65536"/>
              <a:gd name="T10" fmla="*/ 0 60000 65536"/>
              <a:gd name="T11" fmla="*/ 0 60000 65536"/>
              <a:gd name="T12" fmla="*/ 0 w 13"/>
              <a:gd name="T13" fmla="*/ 0 h 10"/>
              <a:gd name="T14" fmla="*/ 13 w 13"/>
              <a:gd name="T15" fmla="*/ 10 h 10"/>
            </a:gdLst>
            <a:ahLst/>
            <a:cxnLst>
              <a:cxn ang="T8">
                <a:pos x="T0" y="T1"/>
              </a:cxn>
              <a:cxn ang="T9">
                <a:pos x="T2" y="T3"/>
              </a:cxn>
              <a:cxn ang="T10">
                <a:pos x="T4" y="T5"/>
              </a:cxn>
              <a:cxn ang="T11">
                <a:pos x="T6" y="T7"/>
              </a:cxn>
            </a:cxnLst>
            <a:rect l="T12" t="T13" r="T14" b="T15"/>
            <a:pathLst>
              <a:path w="13" h="10">
                <a:moveTo>
                  <a:pt x="8" y="9"/>
                </a:moveTo>
                <a:cubicBezTo>
                  <a:pt x="3" y="10"/>
                  <a:pt x="0" y="6"/>
                  <a:pt x="2" y="3"/>
                </a:cubicBezTo>
                <a:cubicBezTo>
                  <a:pt x="4" y="0"/>
                  <a:pt x="10" y="1"/>
                  <a:pt x="12" y="2"/>
                </a:cubicBezTo>
                <a:cubicBezTo>
                  <a:pt x="13" y="3"/>
                  <a:pt x="12" y="9"/>
                  <a:pt x="8" y="9"/>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1" name="Freeform 994"/>
          <p:cNvSpPr>
            <a:spLocks/>
          </p:cNvSpPr>
          <p:nvPr/>
        </p:nvSpPr>
        <p:spPr bwMode="auto">
          <a:xfrm>
            <a:off x="2599593" y="4073128"/>
            <a:ext cx="52754" cy="27848"/>
          </a:xfrm>
          <a:custGeom>
            <a:avLst/>
            <a:gdLst>
              <a:gd name="T0" fmla="*/ 2147483647 w 39"/>
              <a:gd name="T1" fmla="*/ 2147483647 h 15"/>
              <a:gd name="T2" fmla="*/ 2147483647 w 39"/>
              <a:gd name="T3" fmla="*/ 2147483647 h 15"/>
              <a:gd name="T4" fmla="*/ 2147483647 w 39"/>
              <a:gd name="T5" fmla="*/ 2147483647 h 15"/>
              <a:gd name="T6" fmla="*/ 2147483647 w 39"/>
              <a:gd name="T7" fmla="*/ 2147483647 h 15"/>
              <a:gd name="T8" fmla="*/ 2147483647 w 39"/>
              <a:gd name="T9" fmla="*/ 2147483647 h 15"/>
              <a:gd name="T10" fmla="*/ 2147483647 w 39"/>
              <a:gd name="T11" fmla="*/ 2147483647 h 15"/>
              <a:gd name="T12" fmla="*/ 2147483647 w 39"/>
              <a:gd name="T13" fmla="*/ 2147483647 h 15"/>
              <a:gd name="T14" fmla="*/ 2147483647 w 3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6" y="8"/>
                </a:moveTo>
                <a:cubicBezTo>
                  <a:pt x="3" y="9"/>
                  <a:pt x="0" y="6"/>
                  <a:pt x="2" y="4"/>
                </a:cubicBezTo>
                <a:cubicBezTo>
                  <a:pt x="5" y="2"/>
                  <a:pt x="6" y="0"/>
                  <a:pt x="11" y="1"/>
                </a:cubicBezTo>
                <a:cubicBezTo>
                  <a:pt x="16" y="2"/>
                  <a:pt x="18" y="0"/>
                  <a:pt x="23" y="1"/>
                </a:cubicBezTo>
                <a:cubicBezTo>
                  <a:pt x="28" y="2"/>
                  <a:pt x="36" y="6"/>
                  <a:pt x="37" y="9"/>
                </a:cubicBezTo>
                <a:cubicBezTo>
                  <a:pt x="39" y="12"/>
                  <a:pt x="39" y="15"/>
                  <a:pt x="36" y="13"/>
                </a:cubicBezTo>
                <a:cubicBezTo>
                  <a:pt x="32" y="11"/>
                  <a:pt x="26" y="7"/>
                  <a:pt x="19" y="7"/>
                </a:cubicBezTo>
                <a:cubicBezTo>
                  <a:pt x="12" y="7"/>
                  <a:pt x="9" y="8"/>
                  <a:pt x="6" y="8"/>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2" name="Freeform 995"/>
          <p:cNvSpPr>
            <a:spLocks/>
          </p:cNvSpPr>
          <p:nvPr/>
        </p:nvSpPr>
        <p:spPr bwMode="auto">
          <a:xfrm>
            <a:off x="2434004" y="3964665"/>
            <a:ext cx="118697" cy="174419"/>
          </a:xfrm>
          <a:custGeom>
            <a:avLst/>
            <a:gdLst>
              <a:gd name="T0" fmla="*/ 2147483647 w 86"/>
              <a:gd name="T1" fmla="*/ 2147483647 h 95"/>
              <a:gd name="T2" fmla="*/ 2147483647 w 86"/>
              <a:gd name="T3" fmla="*/ 2147483647 h 95"/>
              <a:gd name="T4" fmla="*/ 2147483647 w 86"/>
              <a:gd name="T5" fmla="*/ 2147483647 h 95"/>
              <a:gd name="T6" fmla="*/ 2147483647 w 86"/>
              <a:gd name="T7" fmla="*/ 2147483647 h 95"/>
              <a:gd name="T8" fmla="*/ 2147483647 w 86"/>
              <a:gd name="T9" fmla="*/ 2147483647 h 95"/>
              <a:gd name="T10" fmla="*/ 2147483647 w 86"/>
              <a:gd name="T11" fmla="*/ 2147483647 h 95"/>
              <a:gd name="T12" fmla="*/ 2147483647 w 86"/>
              <a:gd name="T13" fmla="*/ 2147483647 h 95"/>
              <a:gd name="T14" fmla="*/ 2147483647 w 86"/>
              <a:gd name="T15" fmla="*/ 2147483647 h 95"/>
              <a:gd name="T16" fmla="*/ 2147483647 w 86"/>
              <a:gd name="T17" fmla="*/ 2147483647 h 95"/>
              <a:gd name="T18" fmla="*/ 2147483647 w 86"/>
              <a:gd name="T19" fmla="*/ 2147483647 h 95"/>
              <a:gd name="T20" fmla="*/ 2147483647 w 86"/>
              <a:gd name="T21" fmla="*/ 2147483647 h 95"/>
              <a:gd name="T22" fmla="*/ 2147483647 w 86"/>
              <a:gd name="T23" fmla="*/ 2147483647 h 95"/>
              <a:gd name="T24" fmla="*/ 2147483647 w 86"/>
              <a:gd name="T25" fmla="*/ 2147483647 h 95"/>
              <a:gd name="T26" fmla="*/ 0 w 86"/>
              <a:gd name="T27" fmla="*/ 2147483647 h 95"/>
              <a:gd name="T28" fmla="*/ 2147483647 w 86"/>
              <a:gd name="T29" fmla="*/ 2147483647 h 95"/>
              <a:gd name="T30" fmla="*/ 2147483647 w 86"/>
              <a:gd name="T31" fmla="*/ 2147483647 h 95"/>
              <a:gd name="T32" fmla="*/ 2147483647 w 86"/>
              <a:gd name="T33" fmla="*/ 2147483647 h 95"/>
              <a:gd name="T34" fmla="*/ 2147483647 w 86"/>
              <a:gd name="T35" fmla="*/ 2147483647 h 95"/>
              <a:gd name="T36" fmla="*/ 2147483647 w 86"/>
              <a:gd name="T37" fmla="*/ 2147483647 h 95"/>
              <a:gd name="T38" fmla="*/ 2147483647 w 86"/>
              <a:gd name="T39" fmla="*/ 2147483647 h 95"/>
              <a:gd name="T40" fmla="*/ 2147483647 w 86"/>
              <a:gd name="T41" fmla="*/ 2147483647 h 95"/>
              <a:gd name="T42" fmla="*/ 2147483647 w 86"/>
              <a:gd name="T43" fmla="*/ 2147483647 h 95"/>
              <a:gd name="T44" fmla="*/ 2147483647 w 86"/>
              <a:gd name="T45" fmla="*/ 2147483647 h 95"/>
              <a:gd name="T46" fmla="*/ 2147483647 w 86"/>
              <a:gd name="T47" fmla="*/ 2147483647 h 95"/>
              <a:gd name="T48" fmla="*/ 2147483647 w 86"/>
              <a:gd name="T49" fmla="*/ 2147483647 h 95"/>
              <a:gd name="T50" fmla="*/ 2147483647 w 86"/>
              <a:gd name="T51" fmla="*/ 2147483647 h 95"/>
              <a:gd name="T52" fmla="*/ 2147483647 w 86"/>
              <a:gd name="T53" fmla="*/ 2147483647 h 95"/>
              <a:gd name="T54" fmla="*/ 2147483647 w 86"/>
              <a:gd name="T55" fmla="*/ 2147483647 h 95"/>
              <a:gd name="T56" fmla="*/ 2147483647 w 86"/>
              <a:gd name="T57" fmla="*/ 2147483647 h 95"/>
              <a:gd name="T58" fmla="*/ 2147483647 w 86"/>
              <a:gd name="T59" fmla="*/ 2147483647 h 95"/>
              <a:gd name="T60" fmla="*/ 2147483647 w 86"/>
              <a:gd name="T61" fmla="*/ 2147483647 h 95"/>
              <a:gd name="T62" fmla="*/ 2147483647 w 86"/>
              <a:gd name="T63" fmla="*/ 2147483647 h 95"/>
              <a:gd name="T64" fmla="*/ 2147483647 w 86"/>
              <a:gd name="T65" fmla="*/ 2147483647 h 95"/>
              <a:gd name="T66" fmla="*/ 2147483647 w 86"/>
              <a:gd name="T67" fmla="*/ 2147483647 h 95"/>
              <a:gd name="T68" fmla="*/ 2147483647 w 86"/>
              <a:gd name="T69" fmla="*/ 2147483647 h 95"/>
              <a:gd name="T70" fmla="*/ 2147483647 w 86"/>
              <a:gd name="T71" fmla="*/ 2147483647 h 95"/>
              <a:gd name="T72" fmla="*/ 2147483647 w 86"/>
              <a:gd name="T73" fmla="*/ 2147483647 h 95"/>
              <a:gd name="T74" fmla="*/ 2147483647 w 86"/>
              <a:gd name="T75" fmla="*/ 2147483647 h 95"/>
              <a:gd name="T76" fmla="*/ 2147483647 w 86"/>
              <a:gd name="T77" fmla="*/ 2147483647 h 95"/>
              <a:gd name="T78" fmla="*/ 2147483647 w 86"/>
              <a:gd name="T79" fmla="*/ 2147483647 h 95"/>
              <a:gd name="T80" fmla="*/ 2147483647 w 86"/>
              <a:gd name="T81" fmla="*/ 2147483647 h 95"/>
              <a:gd name="T82" fmla="*/ 2147483647 w 86"/>
              <a:gd name="T83" fmla="*/ 2147483647 h 95"/>
              <a:gd name="T84" fmla="*/ 2147483647 w 86"/>
              <a:gd name="T85" fmla="*/ 2147483647 h 95"/>
              <a:gd name="T86" fmla="*/ 2147483647 w 86"/>
              <a:gd name="T87" fmla="*/ 2147483647 h 95"/>
              <a:gd name="T88" fmla="*/ 2147483647 w 86"/>
              <a:gd name="T89" fmla="*/ 2147483647 h 95"/>
              <a:gd name="T90" fmla="*/ 2147483647 w 86"/>
              <a:gd name="T91" fmla="*/ 2147483647 h 95"/>
              <a:gd name="T92" fmla="*/ 2147483647 w 86"/>
              <a:gd name="T93" fmla="*/ 2147483647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6"/>
              <a:gd name="T142" fmla="*/ 0 h 95"/>
              <a:gd name="T143" fmla="*/ 86 w 86"/>
              <a:gd name="T144" fmla="*/ 95 h 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6" h="95">
                <a:moveTo>
                  <a:pt x="35" y="84"/>
                </a:moveTo>
                <a:cubicBezTo>
                  <a:pt x="33" y="81"/>
                  <a:pt x="37" y="79"/>
                  <a:pt x="35" y="77"/>
                </a:cubicBezTo>
                <a:cubicBezTo>
                  <a:pt x="32" y="75"/>
                  <a:pt x="27" y="72"/>
                  <a:pt x="28" y="69"/>
                </a:cubicBezTo>
                <a:cubicBezTo>
                  <a:pt x="29" y="65"/>
                  <a:pt x="34" y="58"/>
                  <a:pt x="30" y="58"/>
                </a:cubicBezTo>
                <a:cubicBezTo>
                  <a:pt x="25" y="58"/>
                  <a:pt x="20" y="56"/>
                  <a:pt x="20" y="60"/>
                </a:cubicBezTo>
                <a:cubicBezTo>
                  <a:pt x="19" y="64"/>
                  <a:pt x="20" y="67"/>
                  <a:pt x="20" y="69"/>
                </a:cubicBezTo>
                <a:cubicBezTo>
                  <a:pt x="20" y="70"/>
                  <a:pt x="19" y="75"/>
                  <a:pt x="19" y="76"/>
                </a:cubicBezTo>
                <a:cubicBezTo>
                  <a:pt x="19" y="77"/>
                  <a:pt x="22" y="80"/>
                  <a:pt x="20" y="83"/>
                </a:cubicBezTo>
                <a:cubicBezTo>
                  <a:pt x="18" y="86"/>
                  <a:pt x="17" y="88"/>
                  <a:pt x="17" y="90"/>
                </a:cubicBezTo>
                <a:cubicBezTo>
                  <a:pt x="17" y="92"/>
                  <a:pt x="18" y="94"/>
                  <a:pt x="14" y="94"/>
                </a:cubicBezTo>
                <a:cubicBezTo>
                  <a:pt x="11" y="94"/>
                  <a:pt x="5" y="95"/>
                  <a:pt x="7" y="90"/>
                </a:cubicBezTo>
                <a:cubicBezTo>
                  <a:pt x="8" y="86"/>
                  <a:pt x="13" y="81"/>
                  <a:pt x="10" y="76"/>
                </a:cubicBezTo>
                <a:cubicBezTo>
                  <a:pt x="8" y="71"/>
                  <a:pt x="8" y="69"/>
                  <a:pt x="5" y="68"/>
                </a:cubicBezTo>
                <a:cubicBezTo>
                  <a:pt x="2" y="67"/>
                  <a:pt x="0" y="65"/>
                  <a:pt x="0" y="62"/>
                </a:cubicBezTo>
                <a:cubicBezTo>
                  <a:pt x="0" y="59"/>
                  <a:pt x="0" y="56"/>
                  <a:pt x="2" y="54"/>
                </a:cubicBezTo>
                <a:cubicBezTo>
                  <a:pt x="3" y="52"/>
                  <a:pt x="4" y="47"/>
                  <a:pt x="5" y="41"/>
                </a:cubicBezTo>
                <a:cubicBezTo>
                  <a:pt x="7" y="35"/>
                  <a:pt x="10" y="34"/>
                  <a:pt x="11" y="30"/>
                </a:cubicBezTo>
                <a:cubicBezTo>
                  <a:pt x="12" y="25"/>
                  <a:pt x="10" y="24"/>
                  <a:pt x="12" y="20"/>
                </a:cubicBezTo>
                <a:cubicBezTo>
                  <a:pt x="13" y="16"/>
                  <a:pt x="16" y="12"/>
                  <a:pt x="17" y="12"/>
                </a:cubicBezTo>
                <a:cubicBezTo>
                  <a:pt x="18" y="11"/>
                  <a:pt x="24" y="12"/>
                  <a:pt x="25" y="11"/>
                </a:cubicBezTo>
                <a:cubicBezTo>
                  <a:pt x="26" y="9"/>
                  <a:pt x="25" y="5"/>
                  <a:pt x="29" y="5"/>
                </a:cubicBezTo>
                <a:cubicBezTo>
                  <a:pt x="34" y="6"/>
                  <a:pt x="36" y="9"/>
                  <a:pt x="42" y="10"/>
                </a:cubicBezTo>
                <a:cubicBezTo>
                  <a:pt x="48" y="10"/>
                  <a:pt x="56" y="10"/>
                  <a:pt x="60" y="10"/>
                </a:cubicBezTo>
                <a:cubicBezTo>
                  <a:pt x="64" y="10"/>
                  <a:pt x="70" y="9"/>
                  <a:pt x="75" y="5"/>
                </a:cubicBezTo>
                <a:cubicBezTo>
                  <a:pt x="81" y="1"/>
                  <a:pt x="86" y="0"/>
                  <a:pt x="83" y="3"/>
                </a:cubicBezTo>
                <a:cubicBezTo>
                  <a:pt x="80" y="5"/>
                  <a:pt x="77" y="12"/>
                  <a:pt x="75" y="14"/>
                </a:cubicBezTo>
                <a:cubicBezTo>
                  <a:pt x="73" y="16"/>
                  <a:pt x="72" y="18"/>
                  <a:pt x="66" y="18"/>
                </a:cubicBezTo>
                <a:cubicBezTo>
                  <a:pt x="59" y="18"/>
                  <a:pt x="55" y="16"/>
                  <a:pt x="50" y="16"/>
                </a:cubicBezTo>
                <a:cubicBezTo>
                  <a:pt x="45" y="16"/>
                  <a:pt x="32" y="17"/>
                  <a:pt x="29" y="17"/>
                </a:cubicBezTo>
                <a:cubicBezTo>
                  <a:pt x="25" y="17"/>
                  <a:pt x="20" y="16"/>
                  <a:pt x="18" y="17"/>
                </a:cubicBezTo>
                <a:cubicBezTo>
                  <a:pt x="17" y="19"/>
                  <a:pt x="16" y="22"/>
                  <a:pt x="16" y="26"/>
                </a:cubicBezTo>
                <a:cubicBezTo>
                  <a:pt x="16" y="30"/>
                  <a:pt x="17" y="32"/>
                  <a:pt x="21" y="34"/>
                </a:cubicBezTo>
                <a:cubicBezTo>
                  <a:pt x="25" y="35"/>
                  <a:pt x="25" y="41"/>
                  <a:pt x="29" y="40"/>
                </a:cubicBezTo>
                <a:cubicBezTo>
                  <a:pt x="33" y="40"/>
                  <a:pt x="32" y="35"/>
                  <a:pt x="35" y="34"/>
                </a:cubicBezTo>
                <a:cubicBezTo>
                  <a:pt x="39" y="34"/>
                  <a:pt x="44" y="34"/>
                  <a:pt x="47" y="33"/>
                </a:cubicBezTo>
                <a:cubicBezTo>
                  <a:pt x="50" y="32"/>
                  <a:pt x="54" y="31"/>
                  <a:pt x="53" y="33"/>
                </a:cubicBezTo>
                <a:cubicBezTo>
                  <a:pt x="52" y="36"/>
                  <a:pt x="49" y="38"/>
                  <a:pt x="47" y="40"/>
                </a:cubicBezTo>
                <a:cubicBezTo>
                  <a:pt x="45" y="41"/>
                  <a:pt x="38" y="47"/>
                  <a:pt x="36" y="47"/>
                </a:cubicBezTo>
                <a:cubicBezTo>
                  <a:pt x="35" y="47"/>
                  <a:pt x="33" y="44"/>
                  <a:pt x="33" y="46"/>
                </a:cubicBezTo>
                <a:cubicBezTo>
                  <a:pt x="33" y="48"/>
                  <a:pt x="35" y="51"/>
                  <a:pt x="39" y="54"/>
                </a:cubicBezTo>
                <a:cubicBezTo>
                  <a:pt x="43" y="58"/>
                  <a:pt x="46" y="61"/>
                  <a:pt x="46" y="64"/>
                </a:cubicBezTo>
                <a:cubicBezTo>
                  <a:pt x="46" y="67"/>
                  <a:pt x="46" y="72"/>
                  <a:pt x="47" y="72"/>
                </a:cubicBezTo>
                <a:cubicBezTo>
                  <a:pt x="49" y="72"/>
                  <a:pt x="49" y="75"/>
                  <a:pt x="52" y="75"/>
                </a:cubicBezTo>
                <a:cubicBezTo>
                  <a:pt x="55" y="76"/>
                  <a:pt x="58" y="77"/>
                  <a:pt x="54" y="77"/>
                </a:cubicBezTo>
                <a:cubicBezTo>
                  <a:pt x="51" y="78"/>
                  <a:pt x="49" y="82"/>
                  <a:pt x="47" y="82"/>
                </a:cubicBezTo>
                <a:cubicBezTo>
                  <a:pt x="45" y="82"/>
                  <a:pt x="45" y="81"/>
                  <a:pt x="43" y="83"/>
                </a:cubicBezTo>
                <a:cubicBezTo>
                  <a:pt x="41" y="85"/>
                  <a:pt x="37" y="85"/>
                  <a:pt x="35" y="8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3" name="Freeform 996"/>
          <p:cNvSpPr>
            <a:spLocks/>
          </p:cNvSpPr>
          <p:nvPr/>
        </p:nvSpPr>
        <p:spPr bwMode="auto">
          <a:xfrm>
            <a:off x="2587870" y="3951473"/>
            <a:ext cx="30773" cy="76217"/>
          </a:xfrm>
          <a:custGeom>
            <a:avLst/>
            <a:gdLst>
              <a:gd name="T0" fmla="*/ 2147483647 w 22"/>
              <a:gd name="T1" fmla="*/ 2147483647 h 42"/>
              <a:gd name="T2" fmla="*/ 2147483647 w 22"/>
              <a:gd name="T3" fmla="*/ 2147483647 h 42"/>
              <a:gd name="T4" fmla="*/ 2147483647 w 22"/>
              <a:gd name="T5" fmla="*/ 2147483647 h 42"/>
              <a:gd name="T6" fmla="*/ 2147483647 w 22"/>
              <a:gd name="T7" fmla="*/ 2147483647 h 42"/>
              <a:gd name="T8" fmla="*/ 2147483647 w 22"/>
              <a:gd name="T9" fmla="*/ 2147483647 h 42"/>
              <a:gd name="T10" fmla="*/ 2147483647 w 22"/>
              <a:gd name="T11" fmla="*/ 2147483647 h 42"/>
              <a:gd name="T12" fmla="*/ 2147483647 w 22"/>
              <a:gd name="T13" fmla="*/ 2147483647 h 42"/>
              <a:gd name="T14" fmla="*/ 2147483647 w 22"/>
              <a:gd name="T15" fmla="*/ 2147483647 h 42"/>
              <a:gd name="T16" fmla="*/ 2147483647 w 22"/>
              <a:gd name="T17" fmla="*/ 2147483647 h 42"/>
              <a:gd name="T18" fmla="*/ 2147483647 w 22"/>
              <a:gd name="T19" fmla="*/ 2147483647 h 42"/>
              <a:gd name="T20" fmla="*/ 2147483647 w 22"/>
              <a:gd name="T21" fmla="*/ 2147483647 h 42"/>
              <a:gd name="T22" fmla="*/ 2147483647 w 22"/>
              <a:gd name="T23" fmla="*/ 2147483647 h 42"/>
              <a:gd name="T24" fmla="*/ 2147483647 w 22"/>
              <a:gd name="T25" fmla="*/ 2147483647 h 42"/>
              <a:gd name="T26" fmla="*/ 2147483647 w 22"/>
              <a:gd name="T27" fmla="*/ 2147483647 h 42"/>
              <a:gd name="T28" fmla="*/ 2147483647 w 22"/>
              <a:gd name="T29" fmla="*/ 214748364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2"/>
              <a:gd name="T47" fmla="*/ 22 w 22"/>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2">
                <a:moveTo>
                  <a:pt x="9" y="8"/>
                </a:moveTo>
                <a:cubicBezTo>
                  <a:pt x="7" y="5"/>
                  <a:pt x="7" y="5"/>
                  <a:pt x="7" y="3"/>
                </a:cubicBezTo>
                <a:cubicBezTo>
                  <a:pt x="7" y="2"/>
                  <a:pt x="7" y="0"/>
                  <a:pt x="5" y="4"/>
                </a:cubicBezTo>
                <a:cubicBezTo>
                  <a:pt x="3" y="7"/>
                  <a:pt x="0" y="11"/>
                  <a:pt x="1" y="15"/>
                </a:cubicBezTo>
                <a:cubicBezTo>
                  <a:pt x="2" y="20"/>
                  <a:pt x="2" y="19"/>
                  <a:pt x="2" y="22"/>
                </a:cubicBezTo>
                <a:cubicBezTo>
                  <a:pt x="2" y="25"/>
                  <a:pt x="4" y="34"/>
                  <a:pt x="7" y="37"/>
                </a:cubicBezTo>
                <a:cubicBezTo>
                  <a:pt x="10" y="40"/>
                  <a:pt x="16" y="42"/>
                  <a:pt x="13" y="40"/>
                </a:cubicBezTo>
                <a:cubicBezTo>
                  <a:pt x="10" y="38"/>
                  <a:pt x="7" y="32"/>
                  <a:pt x="8" y="28"/>
                </a:cubicBezTo>
                <a:cubicBezTo>
                  <a:pt x="9" y="24"/>
                  <a:pt x="8" y="25"/>
                  <a:pt x="13" y="25"/>
                </a:cubicBezTo>
                <a:cubicBezTo>
                  <a:pt x="17" y="25"/>
                  <a:pt x="22" y="28"/>
                  <a:pt x="19" y="25"/>
                </a:cubicBezTo>
                <a:cubicBezTo>
                  <a:pt x="17" y="22"/>
                  <a:pt x="12" y="21"/>
                  <a:pt x="14" y="19"/>
                </a:cubicBezTo>
                <a:cubicBezTo>
                  <a:pt x="17" y="17"/>
                  <a:pt x="16" y="17"/>
                  <a:pt x="17" y="14"/>
                </a:cubicBezTo>
                <a:cubicBezTo>
                  <a:pt x="17" y="11"/>
                  <a:pt x="13" y="10"/>
                  <a:pt x="11" y="12"/>
                </a:cubicBezTo>
                <a:cubicBezTo>
                  <a:pt x="9" y="15"/>
                  <a:pt x="4" y="19"/>
                  <a:pt x="5" y="17"/>
                </a:cubicBezTo>
                <a:cubicBezTo>
                  <a:pt x="6" y="15"/>
                  <a:pt x="11" y="10"/>
                  <a:pt x="9" y="8"/>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4" name="Freeform 997"/>
          <p:cNvSpPr>
            <a:spLocks/>
          </p:cNvSpPr>
          <p:nvPr/>
        </p:nvSpPr>
        <p:spPr bwMode="auto">
          <a:xfrm>
            <a:off x="2605455" y="3942679"/>
            <a:ext cx="8792" cy="11726"/>
          </a:xfrm>
          <a:custGeom>
            <a:avLst/>
            <a:gdLst>
              <a:gd name="T0" fmla="*/ 2147483647 w 7"/>
              <a:gd name="T1" fmla="*/ 2147483647 h 7"/>
              <a:gd name="T2" fmla="*/ 2147483647 w 7"/>
              <a:gd name="T3" fmla="*/ 2147483647 h 7"/>
              <a:gd name="T4" fmla="*/ 2147483647 w 7"/>
              <a:gd name="T5" fmla="*/ 2147483647 h 7"/>
              <a:gd name="T6" fmla="*/ 2147483647 w 7"/>
              <a:gd name="T7" fmla="*/ 214748364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2" y="7"/>
                </a:moveTo>
                <a:cubicBezTo>
                  <a:pt x="0" y="7"/>
                  <a:pt x="1" y="3"/>
                  <a:pt x="3" y="1"/>
                </a:cubicBezTo>
                <a:cubicBezTo>
                  <a:pt x="4" y="0"/>
                  <a:pt x="4" y="1"/>
                  <a:pt x="6" y="2"/>
                </a:cubicBezTo>
                <a:cubicBezTo>
                  <a:pt x="7" y="4"/>
                  <a:pt x="4" y="7"/>
                  <a:pt x="2" y="7"/>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5" name="Freeform 998"/>
          <p:cNvSpPr>
            <a:spLocks/>
          </p:cNvSpPr>
          <p:nvPr/>
        </p:nvSpPr>
        <p:spPr bwMode="auto">
          <a:xfrm>
            <a:off x="2645020" y="4005705"/>
            <a:ext cx="16120" cy="10260"/>
          </a:xfrm>
          <a:custGeom>
            <a:avLst/>
            <a:gdLst>
              <a:gd name="T0" fmla="*/ 2147483647 w 12"/>
              <a:gd name="T1" fmla="*/ 2147483647 h 6"/>
              <a:gd name="T2" fmla="*/ 0 w 12"/>
              <a:gd name="T3" fmla="*/ 2147483647 h 6"/>
              <a:gd name="T4" fmla="*/ 2147483647 w 12"/>
              <a:gd name="T5" fmla="*/ 2147483647 h 6"/>
              <a:gd name="T6" fmla="*/ 0 60000 65536"/>
              <a:gd name="T7" fmla="*/ 0 60000 65536"/>
              <a:gd name="T8" fmla="*/ 0 60000 65536"/>
              <a:gd name="T9" fmla="*/ 0 w 12"/>
              <a:gd name="T10" fmla="*/ 0 h 6"/>
              <a:gd name="T11" fmla="*/ 12 w 12"/>
              <a:gd name="T12" fmla="*/ 6 h 6"/>
            </a:gdLst>
            <a:ahLst/>
            <a:cxnLst>
              <a:cxn ang="T6">
                <a:pos x="T0" y="T1"/>
              </a:cxn>
              <a:cxn ang="T7">
                <a:pos x="T2" y="T3"/>
              </a:cxn>
              <a:cxn ang="T8">
                <a:pos x="T4" y="T5"/>
              </a:cxn>
            </a:cxnLst>
            <a:rect l="T9" t="T10" r="T11" b="T12"/>
            <a:pathLst>
              <a:path w="12" h="6">
                <a:moveTo>
                  <a:pt x="12" y="4"/>
                </a:moveTo>
                <a:cubicBezTo>
                  <a:pt x="12" y="2"/>
                  <a:pt x="0" y="0"/>
                  <a:pt x="0" y="3"/>
                </a:cubicBezTo>
                <a:cubicBezTo>
                  <a:pt x="0" y="5"/>
                  <a:pt x="11" y="6"/>
                  <a:pt x="12" y="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6" name="Freeform 999"/>
          <p:cNvSpPr>
            <a:spLocks/>
          </p:cNvSpPr>
          <p:nvPr/>
        </p:nvSpPr>
        <p:spPr bwMode="auto">
          <a:xfrm>
            <a:off x="2647950" y="4014500"/>
            <a:ext cx="65943" cy="46903"/>
          </a:xfrm>
          <a:custGeom>
            <a:avLst/>
            <a:gdLst>
              <a:gd name="T0" fmla="*/ 2147483647 w 48"/>
              <a:gd name="T1" fmla="*/ 0 h 25"/>
              <a:gd name="T2" fmla="*/ 2147483647 w 48"/>
              <a:gd name="T3" fmla="*/ 2147483647 h 25"/>
              <a:gd name="T4" fmla="*/ 2147483647 w 48"/>
              <a:gd name="T5" fmla="*/ 2147483647 h 25"/>
              <a:gd name="T6" fmla="*/ 2147483647 w 48"/>
              <a:gd name="T7" fmla="*/ 2147483647 h 25"/>
              <a:gd name="T8" fmla="*/ 2147483647 w 48"/>
              <a:gd name="T9" fmla="*/ 2147483647 h 25"/>
              <a:gd name="T10" fmla="*/ 2147483647 w 48"/>
              <a:gd name="T11" fmla="*/ 2147483647 h 25"/>
              <a:gd name="T12" fmla="*/ 2147483647 w 48"/>
              <a:gd name="T13" fmla="*/ 2147483647 h 25"/>
              <a:gd name="T14" fmla="*/ 2147483647 w 48"/>
              <a:gd name="T15" fmla="*/ 2147483647 h 25"/>
              <a:gd name="T16" fmla="*/ 2147483647 w 48"/>
              <a:gd name="T17" fmla="*/ 2147483647 h 25"/>
              <a:gd name="T18" fmla="*/ 2147483647 w 48"/>
              <a:gd name="T19" fmla="*/ 2147483647 h 25"/>
              <a:gd name="T20" fmla="*/ 2147483647 w 48"/>
              <a:gd name="T21" fmla="*/ 2147483647 h 25"/>
              <a:gd name="T22" fmla="*/ 2147483647 w 48"/>
              <a:gd name="T23" fmla="*/ 2147483647 h 25"/>
              <a:gd name="T24" fmla="*/ 2147483647 w 48"/>
              <a:gd name="T25" fmla="*/ 2147483647 h 25"/>
              <a:gd name="T26" fmla="*/ 2147483647 w 48"/>
              <a:gd name="T27" fmla="*/ 2147483647 h 25"/>
              <a:gd name="T28" fmla="*/ 2147483647 w 4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5"/>
              <a:gd name="T47" fmla="*/ 48 w 4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5">
                <a:moveTo>
                  <a:pt x="25" y="0"/>
                </a:moveTo>
                <a:cubicBezTo>
                  <a:pt x="24" y="0"/>
                  <a:pt x="22" y="1"/>
                  <a:pt x="17" y="3"/>
                </a:cubicBezTo>
                <a:cubicBezTo>
                  <a:pt x="13" y="4"/>
                  <a:pt x="8" y="7"/>
                  <a:pt x="8" y="8"/>
                </a:cubicBezTo>
                <a:cubicBezTo>
                  <a:pt x="8" y="10"/>
                  <a:pt x="7" y="11"/>
                  <a:pt x="5" y="9"/>
                </a:cubicBezTo>
                <a:cubicBezTo>
                  <a:pt x="3" y="8"/>
                  <a:pt x="1" y="5"/>
                  <a:pt x="1" y="7"/>
                </a:cubicBezTo>
                <a:cubicBezTo>
                  <a:pt x="0" y="9"/>
                  <a:pt x="3" y="12"/>
                  <a:pt x="5" y="14"/>
                </a:cubicBezTo>
                <a:cubicBezTo>
                  <a:pt x="6" y="16"/>
                  <a:pt x="5" y="16"/>
                  <a:pt x="9" y="16"/>
                </a:cubicBezTo>
                <a:cubicBezTo>
                  <a:pt x="13" y="16"/>
                  <a:pt x="16" y="16"/>
                  <a:pt x="18" y="18"/>
                </a:cubicBezTo>
                <a:cubicBezTo>
                  <a:pt x="19" y="21"/>
                  <a:pt x="21" y="25"/>
                  <a:pt x="25" y="25"/>
                </a:cubicBezTo>
                <a:cubicBezTo>
                  <a:pt x="29" y="25"/>
                  <a:pt x="39" y="25"/>
                  <a:pt x="42" y="25"/>
                </a:cubicBezTo>
                <a:cubicBezTo>
                  <a:pt x="45" y="24"/>
                  <a:pt x="45" y="21"/>
                  <a:pt x="45" y="19"/>
                </a:cubicBezTo>
                <a:cubicBezTo>
                  <a:pt x="45" y="16"/>
                  <a:pt x="48" y="16"/>
                  <a:pt x="47" y="13"/>
                </a:cubicBezTo>
                <a:cubicBezTo>
                  <a:pt x="46" y="11"/>
                  <a:pt x="47" y="8"/>
                  <a:pt x="44" y="5"/>
                </a:cubicBezTo>
                <a:cubicBezTo>
                  <a:pt x="41" y="3"/>
                  <a:pt x="37" y="6"/>
                  <a:pt x="34" y="3"/>
                </a:cubicBezTo>
                <a:cubicBezTo>
                  <a:pt x="30" y="0"/>
                  <a:pt x="27" y="0"/>
                  <a:pt x="25"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47" name="Freeform 1000"/>
          <p:cNvSpPr>
            <a:spLocks/>
          </p:cNvSpPr>
          <p:nvPr/>
        </p:nvSpPr>
        <p:spPr bwMode="auto">
          <a:xfrm>
            <a:off x="2669932" y="4043815"/>
            <a:ext cx="341434" cy="224254"/>
          </a:xfrm>
          <a:custGeom>
            <a:avLst/>
            <a:gdLst>
              <a:gd name="T0" fmla="*/ 2147483647 w 250"/>
              <a:gd name="T1" fmla="*/ 2147483647 h 122"/>
              <a:gd name="T2" fmla="*/ 2147483647 w 250"/>
              <a:gd name="T3" fmla="*/ 2147483647 h 122"/>
              <a:gd name="T4" fmla="*/ 2147483647 w 250"/>
              <a:gd name="T5" fmla="*/ 2147483647 h 122"/>
              <a:gd name="T6" fmla="*/ 2147483647 w 250"/>
              <a:gd name="T7" fmla="*/ 2147483647 h 122"/>
              <a:gd name="T8" fmla="*/ 2147483647 w 250"/>
              <a:gd name="T9" fmla="*/ 2147483647 h 122"/>
              <a:gd name="T10" fmla="*/ 2147483647 w 250"/>
              <a:gd name="T11" fmla="*/ 2147483647 h 122"/>
              <a:gd name="T12" fmla="*/ 2147483647 w 250"/>
              <a:gd name="T13" fmla="*/ 2147483647 h 122"/>
              <a:gd name="T14" fmla="*/ 2147483647 w 250"/>
              <a:gd name="T15" fmla="*/ 2147483647 h 122"/>
              <a:gd name="T16" fmla="*/ 2147483647 w 250"/>
              <a:gd name="T17" fmla="*/ 2147483647 h 122"/>
              <a:gd name="T18" fmla="*/ 2147483647 w 250"/>
              <a:gd name="T19" fmla="*/ 2147483647 h 122"/>
              <a:gd name="T20" fmla="*/ 2147483647 w 250"/>
              <a:gd name="T21" fmla="*/ 2147483647 h 122"/>
              <a:gd name="T22" fmla="*/ 2147483647 w 250"/>
              <a:gd name="T23" fmla="*/ 2147483647 h 122"/>
              <a:gd name="T24" fmla="*/ 2147483647 w 250"/>
              <a:gd name="T25" fmla="*/ 2147483647 h 122"/>
              <a:gd name="T26" fmla="*/ 2147483647 w 250"/>
              <a:gd name="T27" fmla="*/ 2147483647 h 122"/>
              <a:gd name="T28" fmla="*/ 2147483647 w 250"/>
              <a:gd name="T29" fmla="*/ 2147483647 h 122"/>
              <a:gd name="T30" fmla="*/ 2147483647 w 250"/>
              <a:gd name="T31" fmla="*/ 2147483647 h 122"/>
              <a:gd name="T32" fmla="*/ 2147483647 w 250"/>
              <a:gd name="T33" fmla="*/ 2147483647 h 122"/>
              <a:gd name="T34" fmla="*/ 2147483647 w 250"/>
              <a:gd name="T35" fmla="*/ 2147483647 h 122"/>
              <a:gd name="T36" fmla="*/ 2147483647 w 250"/>
              <a:gd name="T37" fmla="*/ 2147483647 h 122"/>
              <a:gd name="T38" fmla="*/ 2147483647 w 250"/>
              <a:gd name="T39" fmla="*/ 2147483647 h 122"/>
              <a:gd name="T40" fmla="*/ 2147483647 w 250"/>
              <a:gd name="T41" fmla="*/ 2147483647 h 122"/>
              <a:gd name="T42" fmla="*/ 2147483647 w 250"/>
              <a:gd name="T43" fmla="*/ 2147483647 h 122"/>
              <a:gd name="T44" fmla="*/ 2147483647 w 250"/>
              <a:gd name="T45" fmla="*/ 2147483647 h 122"/>
              <a:gd name="T46" fmla="*/ 2147483647 w 250"/>
              <a:gd name="T47" fmla="*/ 2147483647 h 122"/>
              <a:gd name="T48" fmla="*/ 2147483647 w 250"/>
              <a:gd name="T49" fmla="*/ 2147483647 h 122"/>
              <a:gd name="T50" fmla="*/ 2147483647 w 250"/>
              <a:gd name="T51" fmla="*/ 2147483647 h 122"/>
              <a:gd name="T52" fmla="*/ 2147483647 w 250"/>
              <a:gd name="T53" fmla="*/ 2147483647 h 122"/>
              <a:gd name="T54" fmla="*/ 2147483647 w 250"/>
              <a:gd name="T55" fmla="*/ 2147483647 h 122"/>
              <a:gd name="T56" fmla="*/ 2147483647 w 250"/>
              <a:gd name="T57" fmla="*/ 2147483647 h 122"/>
              <a:gd name="T58" fmla="*/ 2147483647 w 250"/>
              <a:gd name="T59" fmla="*/ 2147483647 h 122"/>
              <a:gd name="T60" fmla="*/ 2147483647 w 250"/>
              <a:gd name="T61" fmla="*/ 2147483647 h 122"/>
              <a:gd name="T62" fmla="*/ 2147483647 w 250"/>
              <a:gd name="T63" fmla="*/ 2147483647 h 122"/>
              <a:gd name="T64" fmla="*/ 2147483647 w 250"/>
              <a:gd name="T65" fmla="*/ 2147483647 h 122"/>
              <a:gd name="T66" fmla="*/ 2147483647 w 250"/>
              <a:gd name="T67" fmla="*/ 2147483647 h 122"/>
              <a:gd name="T68" fmla="*/ 2147483647 w 250"/>
              <a:gd name="T69" fmla="*/ 2147483647 h 122"/>
              <a:gd name="T70" fmla="*/ 2147483647 w 250"/>
              <a:gd name="T71" fmla="*/ 2147483647 h 122"/>
              <a:gd name="T72" fmla="*/ 2147483647 w 250"/>
              <a:gd name="T73" fmla="*/ 2147483647 h 122"/>
              <a:gd name="T74" fmla="*/ 2147483647 w 250"/>
              <a:gd name="T75" fmla="*/ 2147483647 h 122"/>
              <a:gd name="T76" fmla="*/ 2147483647 w 250"/>
              <a:gd name="T77" fmla="*/ 0 h 122"/>
              <a:gd name="T78" fmla="*/ 2147483647 w 250"/>
              <a:gd name="T79" fmla="*/ 2147483647 h 122"/>
              <a:gd name="T80" fmla="*/ 2147483647 w 250"/>
              <a:gd name="T81" fmla="*/ 2147483647 h 1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122"/>
              <a:gd name="T125" fmla="*/ 250 w 250"/>
              <a:gd name="T126" fmla="*/ 122 h 1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122">
                <a:moveTo>
                  <a:pt x="45" y="25"/>
                </a:moveTo>
                <a:cubicBezTo>
                  <a:pt x="42" y="25"/>
                  <a:pt x="38" y="24"/>
                  <a:pt x="37" y="22"/>
                </a:cubicBezTo>
                <a:cubicBezTo>
                  <a:pt x="37" y="20"/>
                  <a:pt x="36" y="17"/>
                  <a:pt x="33" y="14"/>
                </a:cubicBezTo>
                <a:cubicBezTo>
                  <a:pt x="31" y="11"/>
                  <a:pt x="30" y="9"/>
                  <a:pt x="29" y="10"/>
                </a:cubicBezTo>
                <a:cubicBezTo>
                  <a:pt x="27" y="12"/>
                  <a:pt x="25" y="15"/>
                  <a:pt x="24" y="14"/>
                </a:cubicBezTo>
                <a:cubicBezTo>
                  <a:pt x="22" y="14"/>
                  <a:pt x="18" y="12"/>
                  <a:pt x="17" y="13"/>
                </a:cubicBezTo>
                <a:cubicBezTo>
                  <a:pt x="15" y="13"/>
                  <a:pt x="12" y="18"/>
                  <a:pt x="8" y="18"/>
                </a:cubicBezTo>
                <a:cubicBezTo>
                  <a:pt x="5" y="18"/>
                  <a:pt x="4" y="16"/>
                  <a:pt x="3" y="16"/>
                </a:cubicBezTo>
                <a:cubicBezTo>
                  <a:pt x="2" y="17"/>
                  <a:pt x="0" y="19"/>
                  <a:pt x="3" y="19"/>
                </a:cubicBezTo>
                <a:cubicBezTo>
                  <a:pt x="6" y="19"/>
                  <a:pt x="10" y="23"/>
                  <a:pt x="11" y="24"/>
                </a:cubicBezTo>
                <a:cubicBezTo>
                  <a:pt x="11" y="26"/>
                  <a:pt x="10" y="31"/>
                  <a:pt x="12" y="32"/>
                </a:cubicBezTo>
                <a:cubicBezTo>
                  <a:pt x="14" y="33"/>
                  <a:pt x="18" y="36"/>
                  <a:pt x="20" y="36"/>
                </a:cubicBezTo>
                <a:cubicBezTo>
                  <a:pt x="21" y="36"/>
                  <a:pt x="19" y="35"/>
                  <a:pt x="19" y="33"/>
                </a:cubicBezTo>
                <a:cubicBezTo>
                  <a:pt x="19" y="31"/>
                  <a:pt x="20" y="28"/>
                  <a:pt x="21" y="25"/>
                </a:cubicBezTo>
                <a:cubicBezTo>
                  <a:pt x="23" y="22"/>
                  <a:pt x="26" y="18"/>
                  <a:pt x="25" y="20"/>
                </a:cubicBezTo>
                <a:cubicBezTo>
                  <a:pt x="24" y="22"/>
                  <a:pt x="21" y="26"/>
                  <a:pt x="24" y="28"/>
                </a:cubicBezTo>
                <a:cubicBezTo>
                  <a:pt x="26" y="31"/>
                  <a:pt x="34" y="35"/>
                  <a:pt x="37" y="34"/>
                </a:cubicBezTo>
                <a:cubicBezTo>
                  <a:pt x="39" y="32"/>
                  <a:pt x="40" y="30"/>
                  <a:pt x="39" y="32"/>
                </a:cubicBezTo>
                <a:cubicBezTo>
                  <a:pt x="38" y="35"/>
                  <a:pt x="37" y="35"/>
                  <a:pt x="41" y="37"/>
                </a:cubicBezTo>
                <a:cubicBezTo>
                  <a:pt x="45" y="39"/>
                  <a:pt x="52" y="38"/>
                  <a:pt x="59" y="43"/>
                </a:cubicBezTo>
                <a:cubicBezTo>
                  <a:pt x="66" y="47"/>
                  <a:pt x="77" y="50"/>
                  <a:pt x="81" y="53"/>
                </a:cubicBezTo>
                <a:cubicBezTo>
                  <a:pt x="84" y="56"/>
                  <a:pt x="84" y="55"/>
                  <a:pt x="85" y="58"/>
                </a:cubicBezTo>
                <a:cubicBezTo>
                  <a:pt x="86" y="62"/>
                  <a:pt x="87" y="64"/>
                  <a:pt x="89" y="67"/>
                </a:cubicBezTo>
                <a:cubicBezTo>
                  <a:pt x="92" y="69"/>
                  <a:pt x="99" y="71"/>
                  <a:pt x="95" y="71"/>
                </a:cubicBezTo>
                <a:cubicBezTo>
                  <a:pt x="92" y="72"/>
                  <a:pt x="89" y="73"/>
                  <a:pt x="92" y="73"/>
                </a:cubicBezTo>
                <a:cubicBezTo>
                  <a:pt x="95" y="73"/>
                  <a:pt x="97" y="75"/>
                  <a:pt x="94" y="75"/>
                </a:cubicBezTo>
                <a:cubicBezTo>
                  <a:pt x="92" y="75"/>
                  <a:pt x="93" y="78"/>
                  <a:pt x="91" y="78"/>
                </a:cubicBezTo>
                <a:cubicBezTo>
                  <a:pt x="90" y="79"/>
                  <a:pt x="89" y="79"/>
                  <a:pt x="86" y="79"/>
                </a:cubicBezTo>
                <a:cubicBezTo>
                  <a:pt x="84" y="79"/>
                  <a:pt x="84" y="81"/>
                  <a:pt x="82" y="83"/>
                </a:cubicBezTo>
                <a:cubicBezTo>
                  <a:pt x="79" y="84"/>
                  <a:pt x="75" y="89"/>
                  <a:pt x="78" y="90"/>
                </a:cubicBezTo>
                <a:cubicBezTo>
                  <a:pt x="80" y="91"/>
                  <a:pt x="90" y="91"/>
                  <a:pt x="91" y="90"/>
                </a:cubicBezTo>
                <a:cubicBezTo>
                  <a:pt x="91" y="88"/>
                  <a:pt x="92" y="83"/>
                  <a:pt x="92" y="81"/>
                </a:cubicBezTo>
                <a:cubicBezTo>
                  <a:pt x="92" y="80"/>
                  <a:pt x="96" y="79"/>
                  <a:pt x="95" y="81"/>
                </a:cubicBezTo>
                <a:cubicBezTo>
                  <a:pt x="93" y="83"/>
                  <a:pt x="91" y="85"/>
                  <a:pt x="93" y="86"/>
                </a:cubicBezTo>
                <a:cubicBezTo>
                  <a:pt x="95" y="87"/>
                  <a:pt x="103" y="89"/>
                  <a:pt x="105" y="88"/>
                </a:cubicBezTo>
                <a:cubicBezTo>
                  <a:pt x="107" y="86"/>
                  <a:pt x="107" y="83"/>
                  <a:pt x="107" y="85"/>
                </a:cubicBezTo>
                <a:cubicBezTo>
                  <a:pt x="108" y="87"/>
                  <a:pt x="104" y="86"/>
                  <a:pt x="109" y="91"/>
                </a:cubicBezTo>
                <a:cubicBezTo>
                  <a:pt x="114" y="97"/>
                  <a:pt x="117" y="98"/>
                  <a:pt x="120" y="100"/>
                </a:cubicBezTo>
                <a:cubicBezTo>
                  <a:pt x="122" y="101"/>
                  <a:pt x="131" y="102"/>
                  <a:pt x="136" y="102"/>
                </a:cubicBezTo>
                <a:cubicBezTo>
                  <a:pt x="141" y="102"/>
                  <a:pt x="149" y="98"/>
                  <a:pt x="151" y="97"/>
                </a:cubicBezTo>
                <a:cubicBezTo>
                  <a:pt x="152" y="95"/>
                  <a:pt x="148" y="94"/>
                  <a:pt x="144" y="92"/>
                </a:cubicBezTo>
                <a:cubicBezTo>
                  <a:pt x="140" y="90"/>
                  <a:pt x="137" y="87"/>
                  <a:pt x="147" y="92"/>
                </a:cubicBezTo>
                <a:cubicBezTo>
                  <a:pt x="157" y="98"/>
                  <a:pt x="153" y="90"/>
                  <a:pt x="152" y="89"/>
                </a:cubicBezTo>
                <a:cubicBezTo>
                  <a:pt x="152" y="88"/>
                  <a:pt x="150" y="83"/>
                  <a:pt x="152" y="85"/>
                </a:cubicBezTo>
                <a:cubicBezTo>
                  <a:pt x="153" y="86"/>
                  <a:pt x="157" y="88"/>
                  <a:pt x="157" y="86"/>
                </a:cubicBezTo>
                <a:cubicBezTo>
                  <a:pt x="158" y="85"/>
                  <a:pt x="156" y="81"/>
                  <a:pt x="158" y="82"/>
                </a:cubicBezTo>
                <a:cubicBezTo>
                  <a:pt x="160" y="83"/>
                  <a:pt x="163" y="81"/>
                  <a:pt x="165" y="81"/>
                </a:cubicBezTo>
                <a:cubicBezTo>
                  <a:pt x="167" y="80"/>
                  <a:pt x="167" y="81"/>
                  <a:pt x="173" y="84"/>
                </a:cubicBezTo>
                <a:cubicBezTo>
                  <a:pt x="179" y="87"/>
                  <a:pt x="184" y="87"/>
                  <a:pt x="185" y="86"/>
                </a:cubicBezTo>
                <a:cubicBezTo>
                  <a:pt x="185" y="85"/>
                  <a:pt x="184" y="87"/>
                  <a:pt x="187" y="89"/>
                </a:cubicBezTo>
                <a:cubicBezTo>
                  <a:pt x="191" y="92"/>
                  <a:pt x="192" y="94"/>
                  <a:pt x="194" y="97"/>
                </a:cubicBezTo>
                <a:cubicBezTo>
                  <a:pt x="196" y="99"/>
                  <a:pt x="197" y="99"/>
                  <a:pt x="198" y="102"/>
                </a:cubicBezTo>
                <a:cubicBezTo>
                  <a:pt x="200" y="106"/>
                  <a:pt x="207" y="115"/>
                  <a:pt x="211" y="115"/>
                </a:cubicBezTo>
                <a:cubicBezTo>
                  <a:pt x="215" y="115"/>
                  <a:pt x="221" y="114"/>
                  <a:pt x="228" y="117"/>
                </a:cubicBezTo>
                <a:cubicBezTo>
                  <a:pt x="234" y="119"/>
                  <a:pt x="239" y="122"/>
                  <a:pt x="241" y="121"/>
                </a:cubicBezTo>
                <a:cubicBezTo>
                  <a:pt x="244" y="121"/>
                  <a:pt x="243" y="119"/>
                  <a:pt x="245" y="119"/>
                </a:cubicBezTo>
                <a:cubicBezTo>
                  <a:pt x="246" y="118"/>
                  <a:pt x="250" y="118"/>
                  <a:pt x="247" y="117"/>
                </a:cubicBezTo>
                <a:cubicBezTo>
                  <a:pt x="245" y="116"/>
                  <a:pt x="235" y="113"/>
                  <a:pt x="235" y="110"/>
                </a:cubicBezTo>
                <a:cubicBezTo>
                  <a:pt x="235" y="108"/>
                  <a:pt x="243" y="110"/>
                  <a:pt x="239" y="109"/>
                </a:cubicBezTo>
                <a:cubicBezTo>
                  <a:pt x="235" y="107"/>
                  <a:pt x="235" y="108"/>
                  <a:pt x="232" y="107"/>
                </a:cubicBezTo>
                <a:cubicBezTo>
                  <a:pt x="228" y="107"/>
                  <a:pt x="227" y="106"/>
                  <a:pt x="227" y="104"/>
                </a:cubicBezTo>
                <a:cubicBezTo>
                  <a:pt x="226" y="101"/>
                  <a:pt x="227" y="101"/>
                  <a:pt x="224" y="101"/>
                </a:cubicBezTo>
                <a:cubicBezTo>
                  <a:pt x="221" y="101"/>
                  <a:pt x="215" y="95"/>
                  <a:pt x="215" y="93"/>
                </a:cubicBezTo>
                <a:cubicBezTo>
                  <a:pt x="215" y="91"/>
                  <a:pt x="216" y="90"/>
                  <a:pt x="214" y="89"/>
                </a:cubicBezTo>
                <a:cubicBezTo>
                  <a:pt x="211" y="87"/>
                  <a:pt x="202" y="79"/>
                  <a:pt x="199" y="75"/>
                </a:cubicBezTo>
                <a:cubicBezTo>
                  <a:pt x="196" y="71"/>
                  <a:pt x="192" y="71"/>
                  <a:pt x="196" y="71"/>
                </a:cubicBezTo>
                <a:cubicBezTo>
                  <a:pt x="200" y="70"/>
                  <a:pt x="213" y="72"/>
                  <a:pt x="210" y="68"/>
                </a:cubicBezTo>
                <a:cubicBezTo>
                  <a:pt x="206" y="63"/>
                  <a:pt x="208" y="63"/>
                  <a:pt x="205" y="61"/>
                </a:cubicBezTo>
                <a:cubicBezTo>
                  <a:pt x="202" y="60"/>
                  <a:pt x="202" y="62"/>
                  <a:pt x="198" y="59"/>
                </a:cubicBezTo>
                <a:cubicBezTo>
                  <a:pt x="193" y="56"/>
                  <a:pt x="191" y="55"/>
                  <a:pt x="187" y="53"/>
                </a:cubicBezTo>
                <a:cubicBezTo>
                  <a:pt x="184" y="50"/>
                  <a:pt x="182" y="45"/>
                  <a:pt x="179" y="42"/>
                </a:cubicBezTo>
                <a:cubicBezTo>
                  <a:pt x="176" y="39"/>
                  <a:pt x="171" y="36"/>
                  <a:pt x="168" y="33"/>
                </a:cubicBezTo>
                <a:cubicBezTo>
                  <a:pt x="164" y="31"/>
                  <a:pt x="161" y="32"/>
                  <a:pt x="158" y="30"/>
                </a:cubicBezTo>
                <a:cubicBezTo>
                  <a:pt x="154" y="27"/>
                  <a:pt x="152" y="24"/>
                  <a:pt x="150" y="24"/>
                </a:cubicBezTo>
                <a:cubicBezTo>
                  <a:pt x="148" y="24"/>
                  <a:pt x="134" y="21"/>
                  <a:pt x="130" y="18"/>
                </a:cubicBezTo>
                <a:cubicBezTo>
                  <a:pt x="125" y="15"/>
                  <a:pt x="117" y="14"/>
                  <a:pt x="112" y="13"/>
                </a:cubicBezTo>
                <a:cubicBezTo>
                  <a:pt x="107" y="13"/>
                  <a:pt x="105" y="11"/>
                  <a:pt x="99" y="9"/>
                </a:cubicBezTo>
                <a:cubicBezTo>
                  <a:pt x="93" y="7"/>
                  <a:pt x="82" y="1"/>
                  <a:pt x="78" y="0"/>
                </a:cubicBezTo>
                <a:cubicBezTo>
                  <a:pt x="75" y="0"/>
                  <a:pt x="72" y="3"/>
                  <a:pt x="71" y="4"/>
                </a:cubicBezTo>
                <a:cubicBezTo>
                  <a:pt x="70" y="6"/>
                  <a:pt x="72" y="9"/>
                  <a:pt x="69" y="9"/>
                </a:cubicBezTo>
                <a:cubicBezTo>
                  <a:pt x="67" y="9"/>
                  <a:pt x="62" y="9"/>
                  <a:pt x="60" y="11"/>
                </a:cubicBezTo>
                <a:cubicBezTo>
                  <a:pt x="57" y="13"/>
                  <a:pt x="52" y="26"/>
                  <a:pt x="45" y="2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48" name="Freeform 1001"/>
          <p:cNvSpPr>
            <a:spLocks/>
          </p:cNvSpPr>
          <p:nvPr/>
        </p:nvSpPr>
        <p:spPr bwMode="auto">
          <a:xfrm>
            <a:off x="2968870" y="4109770"/>
            <a:ext cx="68873" cy="52766"/>
          </a:xfrm>
          <a:custGeom>
            <a:avLst/>
            <a:gdLst>
              <a:gd name="T0" fmla="*/ 0 w 51"/>
              <a:gd name="T1" fmla="*/ 2147483647 h 28"/>
              <a:gd name="T2" fmla="*/ 2147483647 w 51"/>
              <a:gd name="T3" fmla="*/ 2147483647 h 28"/>
              <a:gd name="T4" fmla="*/ 2147483647 w 51"/>
              <a:gd name="T5" fmla="*/ 2147483647 h 28"/>
              <a:gd name="T6" fmla="*/ 2147483647 w 51"/>
              <a:gd name="T7" fmla="*/ 2147483647 h 28"/>
              <a:gd name="T8" fmla="*/ 2147483647 w 51"/>
              <a:gd name="T9" fmla="*/ 2147483647 h 28"/>
              <a:gd name="T10" fmla="*/ 2147483647 w 51"/>
              <a:gd name="T11" fmla="*/ 2147483647 h 28"/>
              <a:gd name="T12" fmla="*/ 2147483647 w 51"/>
              <a:gd name="T13" fmla="*/ 2147483647 h 28"/>
              <a:gd name="T14" fmla="*/ 2147483647 w 51"/>
              <a:gd name="T15" fmla="*/ 0 h 28"/>
              <a:gd name="T16" fmla="*/ 2147483647 w 51"/>
              <a:gd name="T17" fmla="*/ 2147483647 h 28"/>
              <a:gd name="T18" fmla="*/ 2147483647 w 51"/>
              <a:gd name="T19" fmla="*/ 2147483647 h 28"/>
              <a:gd name="T20" fmla="*/ 2147483647 w 51"/>
              <a:gd name="T21" fmla="*/ 2147483647 h 28"/>
              <a:gd name="T22" fmla="*/ 2147483647 w 51"/>
              <a:gd name="T23" fmla="*/ 2147483647 h 28"/>
              <a:gd name="T24" fmla="*/ 2147483647 w 51"/>
              <a:gd name="T25" fmla="*/ 2147483647 h 28"/>
              <a:gd name="T26" fmla="*/ 0 w 51"/>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28"/>
              <a:gd name="T44" fmla="*/ 51 w 51"/>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28">
                <a:moveTo>
                  <a:pt x="0" y="17"/>
                </a:moveTo>
                <a:cubicBezTo>
                  <a:pt x="0" y="16"/>
                  <a:pt x="2" y="15"/>
                  <a:pt x="5" y="16"/>
                </a:cubicBezTo>
                <a:cubicBezTo>
                  <a:pt x="8" y="17"/>
                  <a:pt x="15" y="18"/>
                  <a:pt x="17" y="17"/>
                </a:cubicBezTo>
                <a:cubicBezTo>
                  <a:pt x="20" y="15"/>
                  <a:pt x="19" y="13"/>
                  <a:pt x="22" y="14"/>
                </a:cubicBezTo>
                <a:cubicBezTo>
                  <a:pt x="25" y="16"/>
                  <a:pt x="30" y="17"/>
                  <a:pt x="33" y="14"/>
                </a:cubicBezTo>
                <a:cubicBezTo>
                  <a:pt x="36" y="12"/>
                  <a:pt x="35" y="10"/>
                  <a:pt x="39" y="9"/>
                </a:cubicBezTo>
                <a:cubicBezTo>
                  <a:pt x="43" y="9"/>
                  <a:pt x="43" y="6"/>
                  <a:pt x="43" y="3"/>
                </a:cubicBezTo>
                <a:cubicBezTo>
                  <a:pt x="43" y="0"/>
                  <a:pt x="45" y="0"/>
                  <a:pt x="47" y="0"/>
                </a:cubicBezTo>
                <a:cubicBezTo>
                  <a:pt x="50" y="0"/>
                  <a:pt x="51" y="3"/>
                  <a:pt x="51" y="5"/>
                </a:cubicBezTo>
                <a:cubicBezTo>
                  <a:pt x="51" y="7"/>
                  <a:pt x="47" y="10"/>
                  <a:pt x="47" y="12"/>
                </a:cubicBezTo>
                <a:cubicBezTo>
                  <a:pt x="47" y="13"/>
                  <a:pt x="49" y="15"/>
                  <a:pt x="46" y="16"/>
                </a:cubicBezTo>
                <a:cubicBezTo>
                  <a:pt x="42" y="16"/>
                  <a:pt x="39" y="17"/>
                  <a:pt x="37" y="20"/>
                </a:cubicBezTo>
                <a:cubicBezTo>
                  <a:pt x="36" y="23"/>
                  <a:pt x="29" y="28"/>
                  <a:pt x="23" y="27"/>
                </a:cubicBezTo>
                <a:cubicBezTo>
                  <a:pt x="16" y="27"/>
                  <a:pt x="0" y="24"/>
                  <a:pt x="0" y="1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49" name="Freeform 1002"/>
          <p:cNvSpPr>
            <a:spLocks/>
          </p:cNvSpPr>
          <p:nvPr/>
        </p:nvSpPr>
        <p:spPr bwMode="auto">
          <a:xfrm>
            <a:off x="3075843" y="4133222"/>
            <a:ext cx="27843" cy="42506"/>
          </a:xfrm>
          <a:custGeom>
            <a:avLst/>
            <a:gdLst>
              <a:gd name="T0" fmla="*/ 2147483647 w 20"/>
              <a:gd name="T1" fmla="*/ 2147483647 h 23"/>
              <a:gd name="T2" fmla="*/ 2147483647 w 20"/>
              <a:gd name="T3" fmla="*/ 2147483647 h 23"/>
              <a:gd name="T4" fmla="*/ 2147483647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0 60000 65536"/>
              <a:gd name="T15" fmla="*/ 0 60000 65536"/>
              <a:gd name="T16" fmla="*/ 0 60000 65536"/>
              <a:gd name="T17" fmla="*/ 0 60000 65536"/>
              <a:gd name="T18" fmla="*/ 0 60000 65536"/>
              <a:gd name="T19" fmla="*/ 0 60000 65536"/>
              <a:gd name="T20" fmla="*/ 0 60000 65536"/>
              <a:gd name="T21" fmla="*/ 0 w 20"/>
              <a:gd name="T22" fmla="*/ 0 h 23"/>
              <a:gd name="T23" fmla="*/ 20 w 20"/>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3">
                <a:moveTo>
                  <a:pt x="2" y="1"/>
                </a:moveTo>
                <a:cubicBezTo>
                  <a:pt x="0" y="2"/>
                  <a:pt x="3" y="7"/>
                  <a:pt x="5" y="11"/>
                </a:cubicBezTo>
                <a:cubicBezTo>
                  <a:pt x="7" y="15"/>
                  <a:pt x="12" y="22"/>
                  <a:pt x="15" y="22"/>
                </a:cubicBezTo>
                <a:cubicBezTo>
                  <a:pt x="18" y="23"/>
                  <a:pt x="20" y="22"/>
                  <a:pt x="20" y="20"/>
                </a:cubicBezTo>
                <a:cubicBezTo>
                  <a:pt x="20" y="17"/>
                  <a:pt x="19" y="15"/>
                  <a:pt x="14" y="11"/>
                </a:cubicBezTo>
                <a:cubicBezTo>
                  <a:pt x="9" y="8"/>
                  <a:pt x="8" y="7"/>
                  <a:pt x="6" y="5"/>
                </a:cubicBezTo>
                <a:cubicBezTo>
                  <a:pt x="4" y="3"/>
                  <a:pt x="4" y="0"/>
                  <a:pt x="2" y="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0" name="Freeform 1003"/>
          <p:cNvSpPr>
            <a:spLocks/>
          </p:cNvSpPr>
          <p:nvPr/>
        </p:nvSpPr>
        <p:spPr bwMode="auto">
          <a:xfrm>
            <a:off x="3171093" y="4234357"/>
            <a:ext cx="19050" cy="23451"/>
          </a:xfrm>
          <a:custGeom>
            <a:avLst/>
            <a:gdLst>
              <a:gd name="T0" fmla="*/ 2147483647 w 14"/>
              <a:gd name="T1" fmla="*/ 2147483647 h 13"/>
              <a:gd name="T2" fmla="*/ 2147483647 w 14"/>
              <a:gd name="T3" fmla="*/ 2147483647 h 13"/>
              <a:gd name="T4" fmla="*/ 0 w 14"/>
              <a:gd name="T5" fmla="*/ 2147483647 h 13"/>
              <a:gd name="T6" fmla="*/ 2147483647 w 14"/>
              <a:gd name="T7" fmla="*/ 2147483647 h 13"/>
              <a:gd name="T8" fmla="*/ 2147483647 w 14"/>
              <a:gd name="T9" fmla="*/ 2147483647 h 13"/>
              <a:gd name="T10" fmla="*/ 0 60000 65536"/>
              <a:gd name="T11" fmla="*/ 0 60000 65536"/>
              <a:gd name="T12" fmla="*/ 0 60000 65536"/>
              <a:gd name="T13" fmla="*/ 0 60000 65536"/>
              <a:gd name="T14" fmla="*/ 0 60000 65536"/>
              <a:gd name="T15" fmla="*/ 0 w 14"/>
              <a:gd name="T16" fmla="*/ 0 h 13"/>
              <a:gd name="T17" fmla="*/ 14 w 14"/>
              <a:gd name="T18" fmla="*/ 13 h 13"/>
            </a:gdLst>
            <a:ahLst/>
            <a:cxnLst>
              <a:cxn ang="T10">
                <a:pos x="T0" y="T1"/>
              </a:cxn>
              <a:cxn ang="T11">
                <a:pos x="T2" y="T3"/>
              </a:cxn>
              <a:cxn ang="T12">
                <a:pos x="T4" y="T5"/>
              </a:cxn>
              <a:cxn ang="T13">
                <a:pos x="T6" y="T7"/>
              </a:cxn>
              <a:cxn ang="T14">
                <a:pos x="T8" y="T9"/>
              </a:cxn>
            </a:cxnLst>
            <a:rect l="T15" t="T16" r="T17" b="T18"/>
            <a:pathLst>
              <a:path w="14" h="13">
                <a:moveTo>
                  <a:pt x="14" y="8"/>
                </a:moveTo>
                <a:cubicBezTo>
                  <a:pt x="14" y="5"/>
                  <a:pt x="10" y="2"/>
                  <a:pt x="7" y="2"/>
                </a:cubicBezTo>
                <a:cubicBezTo>
                  <a:pt x="4" y="2"/>
                  <a:pt x="0" y="0"/>
                  <a:pt x="0" y="1"/>
                </a:cubicBezTo>
                <a:cubicBezTo>
                  <a:pt x="0" y="2"/>
                  <a:pt x="0" y="6"/>
                  <a:pt x="4" y="6"/>
                </a:cubicBezTo>
                <a:cubicBezTo>
                  <a:pt x="9" y="7"/>
                  <a:pt x="14" y="13"/>
                  <a:pt x="14"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1" name="Freeform 1004"/>
          <p:cNvSpPr>
            <a:spLocks/>
          </p:cNvSpPr>
          <p:nvPr/>
        </p:nvSpPr>
        <p:spPr bwMode="auto">
          <a:xfrm>
            <a:off x="3143250" y="4191851"/>
            <a:ext cx="36635" cy="26383"/>
          </a:xfrm>
          <a:custGeom>
            <a:avLst/>
            <a:gdLst>
              <a:gd name="T0" fmla="*/ 2147483647 w 27"/>
              <a:gd name="T1" fmla="*/ 2147483647 h 14"/>
              <a:gd name="T2" fmla="*/ 2147483647 w 27"/>
              <a:gd name="T3" fmla="*/ 2147483647 h 14"/>
              <a:gd name="T4" fmla="*/ 2147483647 w 27"/>
              <a:gd name="T5" fmla="*/ 2147483647 h 14"/>
              <a:gd name="T6" fmla="*/ 2147483647 w 27"/>
              <a:gd name="T7" fmla="*/ 2147483647 h 14"/>
              <a:gd name="T8" fmla="*/ 0 60000 65536"/>
              <a:gd name="T9" fmla="*/ 0 60000 65536"/>
              <a:gd name="T10" fmla="*/ 0 60000 65536"/>
              <a:gd name="T11" fmla="*/ 0 60000 65536"/>
              <a:gd name="T12" fmla="*/ 0 w 27"/>
              <a:gd name="T13" fmla="*/ 0 h 14"/>
              <a:gd name="T14" fmla="*/ 27 w 27"/>
              <a:gd name="T15" fmla="*/ 14 h 14"/>
            </a:gdLst>
            <a:ahLst/>
            <a:cxnLst>
              <a:cxn ang="T8">
                <a:pos x="T0" y="T1"/>
              </a:cxn>
              <a:cxn ang="T9">
                <a:pos x="T2" y="T3"/>
              </a:cxn>
              <a:cxn ang="T10">
                <a:pos x="T4" y="T5"/>
              </a:cxn>
              <a:cxn ang="T11">
                <a:pos x="T6" y="T7"/>
              </a:cxn>
            </a:cxnLst>
            <a:rect l="T12" t="T13" r="T14" b="T15"/>
            <a:pathLst>
              <a:path w="27" h="14">
                <a:moveTo>
                  <a:pt x="24" y="13"/>
                </a:moveTo>
                <a:cubicBezTo>
                  <a:pt x="27" y="14"/>
                  <a:pt x="10" y="2"/>
                  <a:pt x="5" y="1"/>
                </a:cubicBezTo>
                <a:cubicBezTo>
                  <a:pt x="0" y="0"/>
                  <a:pt x="5" y="3"/>
                  <a:pt x="7" y="4"/>
                </a:cubicBezTo>
                <a:cubicBezTo>
                  <a:pt x="9" y="6"/>
                  <a:pt x="21" y="12"/>
                  <a:pt x="24" y="1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2" name="Freeform 1005"/>
          <p:cNvSpPr>
            <a:spLocks/>
          </p:cNvSpPr>
          <p:nvPr/>
        </p:nvSpPr>
        <p:spPr bwMode="auto">
          <a:xfrm>
            <a:off x="3112477" y="4165468"/>
            <a:ext cx="17585" cy="24918"/>
          </a:xfrm>
          <a:custGeom>
            <a:avLst/>
            <a:gdLst>
              <a:gd name="T0" fmla="*/ 2147483647 w 12"/>
              <a:gd name="T1" fmla="*/ 2147483647 h 13"/>
              <a:gd name="T2" fmla="*/ 2147483647 w 12"/>
              <a:gd name="T3" fmla="*/ 2147483647 h 13"/>
              <a:gd name="T4" fmla="*/ 2147483647 w 12"/>
              <a:gd name="T5" fmla="*/ 2147483647 h 13"/>
              <a:gd name="T6" fmla="*/ 0 60000 65536"/>
              <a:gd name="T7" fmla="*/ 0 60000 65536"/>
              <a:gd name="T8" fmla="*/ 0 60000 65536"/>
              <a:gd name="T9" fmla="*/ 0 w 12"/>
              <a:gd name="T10" fmla="*/ 0 h 13"/>
              <a:gd name="T11" fmla="*/ 12 w 12"/>
              <a:gd name="T12" fmla="*/ 13 h 13"/>
            </a:gdLst>
            <a:ahLst/>
            <a:cxnLst>
              <a:cxn ang="T6">
                <a:pos x="T0" y="T1"/>
              </a:cxn>
              <a:cxn ang="T7">
                <a:pos x="T2" y="T3"/>
              </a:cxn>
              <a:cxn ang="T8">
                <a:pos x="T4" y="T5"/>
              </a:cxn>
            </a:cxnLst>
            <a:rect l="T9" t="T10" r="T11" b="T12"/>
            <a:pathLst>
              <a:path w="12" h="13">
                <a:moveTo>
                  <a:pt x="11" y="11"/>
                </a:moveTo>
                <a:cubicBezTo>
                  <a:pt x="11" y="6"/>
                  <a:pt x="0" y="0"/>
                  <a:pt x="1" y="2"/>
                </a:cubicBezTo>
                <a:cubicBezTo>
                  <a:pt x="2" y="4"/>
                  <a:pt x="12" y="13"/>
                  <a:pt x="11"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3" name="Freeform 1006"/>
          <p:cNvSpPr>
            <a:spLocks/>
          </p:cNvSpPr>
          <p:nvPr/>
        </p:nvSpPr>
        <p:spPr bwMode="auto">
          <a:xfrm>
            <a:off x="3247293" y="4508445"/>
            <a:ext cx="58615" cy="55697"/>
          </a:xfrm>
          <a:custGeom>
            <a:avLst/>
            <a:gdLst>
              <a:gd name="T0" fmla="*/ 2147483647 w 43"/>
              <a:gd name="T1" fmla="*/ 2147483647 h 30"/>
              <a:gd name="T2" fmla="*/ 2147483647 w 43"/>
              <a:gd name="T3" fmla="*/ 0 h 30"/>
              <a:gd name="T4" fmla="*/ 2147483647 w 43"/>
              <a:gd name="T5" fmla="*/ 2147483647 h 30"/>
              <a:gd name="T6" fmla="*/ 0 60000 65536"/>
              <a:gd name="T7" fmla="*/ 0 60000 65536"/>
              <a:gd name="T8" fmla="*/ 0 60000 65536"/>
              <a:gd name="T9" fmla="*/ 0 w 43"/>
              <a:gd name="T10" fmla="*/ 0 h 30"/>
              <a:gd name="T11" fmla="*/ 43 w 43"/>
              <a:gd name="T12" fmla="*/ 30 h 30"/>
            </a:gdLst>
            <a:ahLst/>
            <a:cxnLst>
              <a:cxn ang="T6">
                <a:pos x="T0" y="T1"/>
              </a:cxn>
              <a:cxn ang="T7">
                <a:pos x="T2" y="T3"/>
              </a:cxn>
              <a:cxn ang="T8">
                <a:pos x="T4" y="T5"/>
              </a:cxn>
            </a:cxnLst>
            <a:rect l="T9" t="T10" r="T11" b="T12"/>
            <a:pathLst>
              <a:path w="43" h="30">
                <a:moveTo>
                  <a:pt x="39" y="28"/>
                </a:moveTo>
                <a:cubicBezTo>
                  <a:pt x="43" y="30"/>
                  <a:pt x="9" y="0"/>
                  <a:pt x="4" y="0"/>
                </a:cubicBezTo>
                <a:cubicBezTo>
                  <a:pt x="0" y="0"/>
                  <a:pt x="19" y="22"/>
                  <a:pt x="39" y="2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4" name="Freeform 1007"/>
          <p:cNvSpPr>
            <a:spLocks/>
          </p:cNvSpPr>
          <p:nvPr/>
        </p:nvSpPr>
        <p:spPr bwMode="auto">
          <a:xfrm>
            <a:off x="3401158" y="4870477"/>
            <a:ext cx="42497" cy="71819"/>
          </a:xfrm>
          <a:custGeom>
            <a:avLst/>
            <a:gdLst>
              <a:gd name="T0" fmla="*/ 2147483647 w 30"/>
              <a:gd name="T1" fmla="*/ 2147483647 h 38"/>
              <a:gd name="T2" fmla="*/ 2147483647 w 30"/>
              <a:gd name="T3" fmla="*/ 2147483647 h 38"/>
              <a:gd name="T4" fmla="*/ 2147483647 w 30"/>
              <a:gd name="T5" fmla="*/ 2147483647 h 38"/>
              <a:gd name="T6" fmla="*/ 2147483647 w 30"/>
              <a:gd name="T7" fmla="*/ 2147483647 h 38"/>
              <a:gd name="T8" fmla="*/ 2147483647 w 30"/>
              <a:gd name="T9" fmla="*/ 2147483647 h 38"/>
              <a:gd name="T10" fmla="*/ 2147483647 w 30"/>
              <a:gd name="T11" fmla="*/ 2147483647 h 38"/>
              <a:gd name="T12" fmla="*/ 2147483647 w 30"/>
              <a:gd name="T13" fmla="*/ 2147483647 h 38"/>
              <a:gd name="T14" fmla="*/ 2147483647 w 30"/>
              <a:gd name="T15" fmla="*/ 2147483647 h 38"/>
              <a:gd name="T16" fmla="*/ 2147483647 w 30"/>
              <a:gd name="T17" fmla="*/ 2147483647 h 38"/>
              <a:gd name="T18" fmla="*/ 2147483647 w 30"/>
              <a:gd name="T19" fmla="*/ 2147483647 h 38"/>
              <a:gd name="T20" fmla="*/ 2147483647 w 30"/>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8"/>
              <a:gd name="T35" fmla="*/ 30 w 3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5" name="Freeform 1008"/>
          <p:cNvSpPr>
            <a:spLocks/>
          </p:cNvSpPr>
          <p:nvPr/>
        </p:nvSpPr>
        <p:spPr bwMode="auto">
          <a:xfrm>
            <a:off x="3421673" y="4939365"/>
            <a:ext cx="87923" cy="137777"/>
          </a:xfrm>
          <a:custGeom>
            <a:avLst/>
            <a:gdLst>
              <a:gd name="T0" fmla="*/ 2147483647 w 63"/>
              <a:gd name="T1" fmla="*/ 2147483647 h 76"/>
              <a:gd name="T2" fmla="*/ 2147483647 w 63"/>
              <a:gd name="T3" fmla="*/ 2147483647 h 76"/>
              <a:gd name="T4" fmla="*/ 2147483647 w 63"/>
              <a:gd name="T5" fmla="*/ 2147483647 h 76"/>
              <a:gd name="T6" fmla="*/ 2147483647 w 63"/>
              <a:gd name="T7" fmla="*/ 2147483647 h 76"/>
              <a:gd name="T8" fmla="*/ 2147483647 w 63"/>
              <a:gd name="T9" fmla="*/ 2147483647 h 76"/>
              <a:gd name="T10" fmla="*/ 2147483647 w 63"/>
              <a:gd name="T11" fmla="*/ 2147483647 h 76"/>
              <a:gd name="T12" fmla="*/ 2147483647 w 63"/>
              <a:gd name="T13" fmla="*/ 2147483647 h 76"/>
              <a:gd name="T14" fmla="*/ 2147483647 w 63"/>
              <a:gd name="T15" fmla="*/ 2147483647 h 76"/>
              <a:gd name="T16" fmla="*/ 2147483647 w 63"/>
              <a:gd name="T17" fmla="*/ 2147483647 h 76"/>
              <a:gd name="T18" fmla="*/ 2147483647 w 63"/>
              <a:gd name="T19" fmla="*/ 2147483647 h 76"/>
              <a:gd name="T20" fmla="*/ 2147483647 w 63"/>
              <a:gd name="T21" fmla="*/ 2147483647 h 76"/>
              <a:gd name="T22" fmla="*/ 2147483647 w 63"/>
              <a:gd name="T23" fmla="*/ 2147483647 h 76"/>
              <a:gd name="T24" fmla="*/ 2147483647 w 63"/>
              <a:gd name="T25" fmla="*/ 2147483647 h 76"/>
              <a:gd name="T26" fmla="*/ 2147483647 w 63"/>
              <a:gd name="T27" fmla="*/ 2147483647 h 76"/>
              <a:gd name="T28" fmla="*/ 2147483647 w 63"/>
              <a:gd name="T29" fmla="*/ 2147483647 h 76"/>
              <a:gd name="T30" fmla="*/ 2147483647 w 63"/>
              <a:gd name="T31" fmla="*/ 2147483647 h 76"/>
              <a:gd name="T32" fmla="*/ 2147483647 w 63"/>
              <a:gd name="T33" fmla="*/ 2147483647 h 76"/>
              <a:gd name="T34" fmla="*/ 2147483647 w 63"/>
              <a:gd name="T35" fmla="*/ 2147483647 h 76"/>
              <a:gd name="T36" fmla="*/ 2147483647 w 63"/>
              <a:gd name="T37" fmla="*/ 2147483647 h 76"/>
              <a:gd name="T38" fmla="*/ 2147483647 w 63"/>
              <a:gd name="T39" fmla="*/ 2147483647 h 76"/>
              <a:gd name="T40" fmla="*/ 2147483647 w 63"/>
              <a:gd name="T41" fmla="*/ 2147483647 h 76"/>
              <a:gd name="T42" fmla="*/ 2147483647 w 63"/>
              <a:gd name="T43" fmla="*/ 2147483647 h 76"/>
              <a:gd name="T44" fmla="*/ 2147483647 w 63"/>
              <a:gd name="T45" fmla="*/ 2147483647 h 76"/>
              <a:gd name="T46" fmla="*/ 2147483647 w 63"/>
              <a:gd name="T47" fmla="*/ 214748364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76"/>
              <a:gd name="T74" fmla="*/ 63 w 63"/>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56" name="Freeform 1009"/>
          <p:cNvSpPr>
            <a:spLocks/>
          </p:cNvSpPr>
          <p:nvPr/>
        </p:nvSpPr>
        <p:spPr bwMode="auto">
          <a:xfrm>
            <a:off x="3291254" y="5047828"/>
            <a:ext cx="140677" cy="178817"/>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2147483647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2147483647 h 98"/>
              <a:gd name="T34" fmla="*/ 2147483647 w 102"/>
              <a:gd name="T35" fmla="*/ 2147483647 h 98"/>
              <a:gd name="T36" fmla="*/ 2147483647 w 102"/>
              <a:gd name="T37" fmla="*/ 2147483647 h 98"/>
              <a:gd name="T38" fmla="*/ 2147483647 w 102"/>
              <a:gd name="T39" fmla="*/ 2147483647 h 98"/>
              <a:gd name="T40" fmla="*/ 2147483647 w 102"/>
              <a:gd name="T41" fmla="*/ 2147483647 h 98"/>
              <a:gd name="T42" fmla="*/ 2147483647 w 102"/>
              <a:gd name="T43" fmla="*/ 2147483647 h 98"/>
              <a:gd name="T44" fmla="*/ 2147483647 w 102"/>
              <a:gd name="T45" fmla="*/ 2147483647 h 98"/>
              <a:gd name="T46" fmla="*/ 2147483647 w 102"/>
              <a:gd name="T47" fmla="*/ 2147483647 h 98"/>
              <a:gd name="T48" fmla="*/ 2147483647 w 102"/>
              <a:gd name="T49" fmla="*/ 2147483647 h 98"/>
              <a:gd name="T50" fmla="*/ 2147483647 w 102"/>
              <a:gd name="T51" fmla="*/ 2147483647 h 98"/>
              <a:gd name="T52" fmla="*/ 2147483647 w 102"/>
              <a:gd name="T53" fmla="*/ 2147483647 h 98"/>
              <a:gd name="T54" fmla="*/ 2147483647 w 102"/>
              <a:gd name="T55" fmla="*/ 2147483647 h 98"/>
              <a:gd name="T56" fmla="*/ 2147483647 w 102"/>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98"/>
              <a:gd name="T89" fmla="*/ 102 w 10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57" name="Freeform 1010"/>
          <p:cNvSpPr>
            <a:spLocks/>
          </p:cNvSpPr>
          <p:nvPr/>
        </p:nvSpPr>
        <p:spPr bwMode="auto">
          <a:xfrm>
            <a:off x="3314701" y="5226645"/>
            <a:ext cx="7326" cy="14657"/>
          </a:xfrm>
          <a:custGeom>
            <a:avLst/>
            <a:gdLst>
              <a:gd name="T0" fmla="*/ 2147483647 w 6"/>
              <a:gd name="T1" fmla="*/ 2147483647 h 7"/>
              <a:gd name="T2" fmla="*/ 2147483647 w 6"/>
              <a:gd name="T3" fmla="*/ 0 h 7"/>
              <a:gd name="T4" fmla="*/ 0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7"/>
                </a:moveTo>
                <a:cubicBezTo>
                  <a:pt x="2" y="4"/>
                  <a:pt x="1" y="0"/>
                  <a:pt x="1" y="0"/>
                </a:cubicBezTo>
                <a:cubicBezTo>
                  <a:pt x="0" y="7"/>
                  <a:pt x="0" y="7"/>
                  <a:pt x="0" y="7"/>
                </a:cubicBezTo>
                <a:lnTo>
                  <a:pt x="6" y="7"/>
                </a:ln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58" name="Freeform 1011"/>
          <p:cNvSpPr>
            <a:spLocks/>
          </p:cNvSpPr>
          <p:nvPr/>
        </p:nvSpPr>
        <p:spPr bwMode="auto">
          <a:xfrm>
            <a:off x="2897066" y="5050759"/>
            <a:ext cx="70338" cy="86478"/>
          </a:xfrm>
          <a:custGeom>
            <a:avLst/>
            <a:gdLst>
              <a:gd name="T0" fmla="*/ 2147483647 w 50"/>
              <a:gd name="T1" fmla="*/ 2147483647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2147483647 w 50"/>
              <a:gd name="T19" fmla="*/ 2147483647 h 47"/>
              <a:gd name="T20" fmla="*/ 2147483647 w 50"/>
              <a:gd name="T21" fmla="*/ 2147483647 h 47"/>
              <a:gd name="T22" fmla="*/ 2147483647 w 50"/>
              <a:gd name="T23" fmla="*/ 2147483647 h 47"/>
              <a:gd name="T24" fmla="*/ 2147483647 w 50"/>
              <a:gd name="T25" fmla="*/ 2147483647 h 47"/>
              <a:gd name="T26" fmla="*/ 2147483647 w 50"/>
              <a:gd name="T27" fmla="*/ 2147483647 h 47"/>
              <a:gd name="T28" fmla="*/ 2147483647 w 50"/>
              <a:gd name="T29" fmla="*/ 2147483647 h 47"/>
              <a:gd name="T30" fmla="*/ 2147483647 w 50"/>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47"/>
              <a:gd name="T50" fmla="*/ 50 w 5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59" name="Freeform 1012"/>
          <p:cNvSpPr>
            <a:spLocks/>
          </p:cNvSpPr>
          <p:nvPr/>
        </p:nvSpPr>
        <p:spPr bwMode="auto">
          <a:xfrm>
            <a:off x="2954216" y="5024377"/>
            <a:ext cx="13188" cy="26383"/>
          </a:xfrm>
          <a:custGeom>
            <a:avLst/>
            <a:gdLst>
              <a:gd name="T0" fmla="*/ 2147483647 w 9"/>
              <a:gd name="T1" fmla="*/ 2147483647 h 14"/>
              <a:gd name="T2" fmla="*/ 2147483647 w 9"/>
              <a:gd name="T3" fmla="*/ 2147483647 h 14"/>
              <a:gd name="T4" fmla="*/ 2147483647 w 9"/>
              <a:gd name="T5" fmla="*/ 2147483647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7" y="12"/>
                </a:moveTo>
                <a:cubicBezTo>
                  <a:pt x="6" y="14"/>
                  <a:pt x="0" y="2"/>
                  <a:pt x="2" y="1"/>
                </a:cubicBezTo>
                <a:cubicBezTo>
                  <a:pt x="4" y="0"/>
                  <a:pt x="9" y="4"/>
                  <a:pt x="7" y="12"/>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60" name="Freeform 1013"/>
          <p:cNvSpPr>
            <a:spLocks/>
          </p:cNvSpPr>
          <p:nvPr/>
        </p:nvSpPr>
        <p:spPr bwMode="auto">
          <a:xfrm>
            <a:off x="2879481" y="5024377"/>
            <a:ext cx="8792" cy="10260"/>
          </a:xfrm>
          <a:custGeom>
            <a:avLst/>
            <a:gdLst>
              <a:gd name="T0" fmla="*/ 2147483647 w 6"/>
              <a:gd name="T1" fmla="*/ 2147483647 h 6"/>
              <a:gd name="T2" fmla="*/ 2147483647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cubicBezTo>
                  <a:pt x="1" y="6"/>
                  <a:pt x="0" y="1"/>
                  <a:pt x="3" y="1"/>
                </a:cubicBezTo>
                <a:cubicBezTo>
                  <a:pt x="6" y="0"/>
                  <a:pt x="5" y="6"/>
                  <a:pt x="3" y="6"/>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61" name="Freeform 1014"/>
          <p:cNvSpPr>
            <a:spLocks/>
          </p:cNvSpPr>
          <p:nvPr/>
        </p:nvSpPr>
        <p:spPr bwMode="auto">
          <a:xfrm>
            <a:off x="1756996" y="3768260"/>
            <a:ext cx="36635" cy="92339"/>
          </a:xfrm>
          <a:custGeom>
            <a:avLst/>
            <a:gdLst>
              <a:gd name="T0" fmla="*/ 2147483647 w 26"/>
              <a:gd name="T1" fmla="*/ 0 h 50"/>
              <a:gd name="T2" fmla="*/ 2147483647 w 26"/>
              <a:gd name="T3" fmla="*/ 2147483647 h 50"/>
              <a:gd name="T4" fmla="*/ 2147483647 w 26"/>
              <a:gd name="T5" fmla="*/ 2147483647 h 50"/>
              <a:gd name="T6" fmla="*/ 0 w 26"/>
              <a:gd name="T7" fmla="*/ 2147483647 h 50"/>
              <a:gd name="T8" fmla="*/ 2147483647 w 26"/>
              <a:gd name="T9" fmla="*/ 2147483647 h 50"/>
              <a:gd name="T10" fmla="*/ 2147483647 w 26"/>
              <a:gd name="T11" fmla="*/ 2147483647 h 50"/>
              <a:gd name="T12" fmla="*/ 2147483647 w 26"/>
              <a:gd name="T13" fmla="*/ 2147483647 h 50"/>
              <a:gd name="T14" fmla="*/ 2147483647 w 26"/>
              <a:gd name="T15" fmla="*/ 2147483647 h 50"/>
              <a:gd name="T16" fmla="*/ 2147483647 w 26"/>
              <a:gd name="T17" fmla="*/ 2147483647 h 50"/>
              <a:gd name="T18" fmla="*/ 2147483647 w 26"/>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50"/>
              <a:gd name="T32" fmla="*/ 26 w 26"/>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50">
                <a:moveTo>
                  <a:pt x="5" y="0"/>
                </a:moveTo>
                <a:cubicBezTo>
                  <a:pt x="2" y="0"/>
                  <a:pt x="4" y="1"/>
                  <a:pt x="4" y="3"/>
                </a:cubicBezTo>
                <a:cubicBezTo>
                  <a:pt x="4" y="5"/>
                  <a:pt x="3" y="13"/>
                  <a:pt x="2" y="15"/>
                </a:cubicBezTo>
                <a:cubicBezTo>
                  <a:pt x="0" y="18"/>
                  <a:pt x="0" y="24"/>
                  <a:pt x="0" y="28"/>
                </a:cubicBezTo>
                <a:cubicBezTo>
                  <a:pt x="0" y="31"/>
                  <a:pt x="0" y="40"/>
                  <a:pt x="4" y="44"/>
                </a:cubicBezTo>
                <a:cubicBezTo>
                  <a:pt x="7" y="49"/>
                  <a:pt x="10" y="50"/>
                  <a:pt x="16" y="47"/>
                </a:cubicBezTo>
                <a:cubicBezTo>
                  <a:pt x="21" y="45"/>
                  <a:pt x="24" y="42"/>
                  <a:pt x="25" y="38"/>
                </a:cubicBezTo>
                <a:cubicBezTo>
                  <a:pt x="26" y="34"/>
                  <a:pt x="25" y="30"/>
                  <a:pt x="23" y="25"/>
                </a:cubicBezTo>
                <a:cubicBezTo>
                  <a:pt x="21" y="20"/>
                  <a:pt x="16" y="11"/>
                  <a:pt x="14" y="8"/>
                </a:cubicBezTo>
                <a:cubicBezTo>
                  <a:pt x="12" y="5"/>
                  <a:pt x="7" y="1"/>
                  <a:pt x="5"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2" name="Freeform 1015"/>
          <p:cNvSpPr>
            <a:spLocks/>
          </p:cNvSpPr>
          <p:nvPr/>
        </p:nvSpPr>
        <p:spPr bwMode="auto">
          <a:xfrm>
            <a:off x="1093178" y="4291519"/>
            <a:ext cx="131885" cy="341512"/>
          </a:xfrm>
          <a:custGeom>
            <a:avLst/>
            <a:gdLst>
              <a:gd name="T0" fmla="*/ 2147483647 w 96"/>
              <a:gd name="T1" fmla="*/ 2147483647 h 186"/>
              <a:gd name="T2" fmla="*/ 2147483647 w 96"/>
              <a:gd name="T3" fmla="*/ 2147483647 h 186"/>
              <a:gd name="T4" fmla="*/ 2147483647 w 96"/>
              <a:gd name="T5" fmla="*/ 2147483647 h 186"/>
              <a:gd name="T6" fmla="*/ 2147483647 w 96"/>
              <a:gd name="T7" fmla="*/ 2147483647 h 186"/>
              <a:gd name="T8" fmla="*/ 2147483647 w 96"/>
              <a:gd name="T9" fmla="*/ 2147483647 h 186"/>
              <a:gd name="T10" fmla="*/ 2147483647 w 96"/>
              <a:gd name="T11" fmla="*/ 2147483647 h 186"/>
              <a:gd name="T12" fmla="*/ 2147483647 w 96"/>
              <a:gd name="T13" fmla="*/ 2147483647 h 186"/>
              <a:gd name="T14" fmla="*/ 2147483647 w 96"/>
              <a:gd name="T15" fmla="*/ 2147483647 h 186"/>
              <a:gd name="T16" fmla="*/ 2147483647 w 96"/>
              <a:gd name="T17" fmla="*/ 2147483647 h 186"/>
              <a:gd name="T18" fmla="*/ 2147483647 w 96"/>
              <a:gd name="T19" fmla="*/ 2147483647 h 186"/>
              <a:gd name="T20" fmla="*/ 2147483647 w 96"/>
              <a:gd name="T21" fmla="*/ 2147483647 h 186"/>
              <a:gd name="T22" fmla="*/ 2147483647 w 96"/>
              <a:gd name="T23" fmla="*/ 2147483647 h 186"/>
              <a:gd name="T24" fmla="*/ 2147483647 w 96"/>
              <a:gd name="T25" fmla="*/ 2147483647 h 186"/>
              <a:gd name="T26" fmla="*/ 2147483647 w 96"/>
              <a:gd name="T27" fmla="*/ 2147483647 h 186"/>
              <a:gd name="T28" fmla="*/ 2147483647 w 96"/>
              <a:gd name="T29" fmla="*/ 2147483647 h 186"/>
              <a:gd name="T30" fmla="*/ 2147483647 w 96"/>
              <a:gd name="T31" fmla="*/ 2147483647 h 186"/>
              <a:gd name="T32" fmla="*/ 2147483647 w 96"/>
              <a:gd name="T33" fmla="*/ 2147483647 h 186"/>
              <a:gd name="T34" fmla="*/ 2147483647 w 96"/>
              <a:gd name="T35" fmla="*/ 2147483647 h 186"/>
              <a:gd name="T36" fmla="*/ 2147483647 w 96"/>
              <a:gd name="T37" fmla="*/ 2147483647 h 186"/>
              <a:gd name="T38" fmla="*/ 2147483647 w 96"/>
              <a:gd name="T39" fmla="*/ 2147483647 h 186"/>
              <a:gd name="T40" fmla="*/ 2147483647 w 96"/>
              <a:gd name="T41" fmla="*/ 2147483647 h 186"/>
              <a:gd name="T42" fmla="*/ 2147483647 w 96"/>
              <a:gd name="T43" fmla="*/ 2147483647 h 186"/>
              <a:gd name="T44" fmla="*/ 2147483647 w 96"/>
              <a:gd name="T45" fmla="*/ 2147483647 h 186"/>
              <a:gd name="T46" fmla="*/ 2147483647 w 96"/>
              <a:gd name="T47" fmla="*/ 2147483647 h 186"/>
              <a:gd name="T48" fmla="*/ 2147483647 w 96"/>
              <a:gd name="T49" fmla="*/ 2147483647 h 186"/>
              <a:gd name="T50" fmla="*/ 2147483647 w 96"/>
              <a:gd name="T51" fmla="*/ 2147483647 h 186"/>
              <a:gd name="T52" fmla="*/ 2147483647 w 96"/>
              <a:gd name="T53" fmla="*/ 2147483647 h 186"/>
              <a:gd name="T54" fmla="*/ 2147483647 w 96"/>
              <a:gd name="T55" fmla="*/ 2147483647 h 186"/>
              <a:gd name="T56" fmla="*/ 2147483647 w 96"/>
              <a:gd name="T57" fmla="*/ 2147483647 h 186"/>
              <a:gd name="T58" fmla="*/ 2147483647 w 96"/>
              <a:gd name="T59" fmla="*/ 2147483647 h 186"/>
              <a:gd name="T60" fmla="*/ 2147483647 w 96"/>
              <a:gd name="T61" fmla="*/ 2147483647 h 186"/>
              <a:gd name="T62" fmla="*/ 2147483647 w 96"/>
              <a:gd name="T63" fmla="*/ 2147483647 h 186"/>
              <a:gd name="T64" fmla="*/ 2147483647 w 96"/>
              <a:gd name="T65" fmla="*/ 2147483647 h 186"/>
              <a:gd name="T66" fmla="*/ 2147483647 w 96"/>
              <a:gd name="T67" fmla="*/ 2147483647 h 186"/>
              <a:gd name="T68" fmla="*/ 2147483647 w 96"/>
              <a:gd name="T69" fmla="*/ 2147483647 h 186"/>
              <a:gd name="T70" fmla="*/ 2147483647 w 96"/>
              <a:gd name="T71" fmla="*/ 2147483647 h 186"/>
              <a:gd name="T72" fmla="*/ 2147483647 w 96"/>
              <a:gd name="T73" fmla="*/ 2147483647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186"/>
              <a:gd name="T113" fmla="*/ 96 w 96"/>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186">
                <a:moveTo>
                  <a:pt x="83" y="5"/>
                </a:moveTo>
                <a:cubicBezTo>
                  <a:pt x="80" y="3"/>
                  <a:pt x="79" y="0"/>
                  <a:pt x="78" y="2"/>
                </a:cubicBezTo>
                <a:cubicBezTo>
                  <a:pt x="77" y="3"/>
                  <a:pt x="76" y="6"/>
                  <a:pt x="75" y="8"/>
                </a:cubicBezTo>
                <a:cubicBezTo>
                  <a:pt x="74" y="10"/>
                  <a:pt x="73" y="19"/>
                  <a:pt x="72" y="20"/>
                </a:cubicBezTo>
                <a:cubicBezTo>
                  <a:pt x="71" y="20"/>
                  <a:pt x="70" y="24"/>
                  <a:pt x="67" y="23"/>
                </a:cubicBezTo>
                <a:cubicBezTo>
                  <a:pt x="65" y="22"/>
                  <a:pt x="62" y="20"/>
                  <a:pt x="62" y="22"/>
                </a:cubicBezTo>
                <a:cubicBezTo>
                  <a:pt x="62" y="25"/>
                  <a:pt x="64" y="24"/>
                  <a:pt x="63" y="26"/>
                </a:cubicBezTo>
                <a:cubicBezTo>
                  <a:pt x="62" y="29"/>
                  <a:pt x="61" y="29"/>
                  <a:pt x="60" y="31"/>
                </a:cubicBezTo>
                <a:cubicBezTo>
                  <a:pt x="59" y="33"/>
                  <a:pt x="59" y="34"/>
                  <a:pt x="60" y="35"/>
                </a:cubicBezTo>
                <a:cubicBezTo>
                  <a:pt x="62" y="35"/>
                  <a:pt x="65" y="36"/>
                  <a:pt x="61" y="36"/>
                </a:cubicBezTo>
                <a:cubicBezTo>
                  <a:pt x="57" y="36"/>
                  <a:pt x="55" y="38"/>
                  <a:pt x="54" y="40"/>
                </a:cubicBezTo>
                <a:cubicBezTo>
                  <a:pt x="53" y="42"/>
                  <a:pt x="52" y="42"/>
                  <a:pt x="48" y="45"/>
                </a:cubicBezTo>
                <a:cubicBezTo>
                  <a:pt x="45" y="47"/>
                  <a:pt x="39" y="47"/>
                  <a:pt x="40" y="49"/>
                </a:cubicBezTo>
                <a:cubicBezTo>
                  <a:pt x="42" y="51"/>
                  <a:pt x="42" y="53"/>
                  <a:pt x="40" y="52"/>
                </a:cubicBezTo>
                <a:cubicBezTo>
                  <a:pt x="38" y="51"/>
                  <a:pt x="38" y="49"/>
                  <a:pt x="34" y="51"/>
                </a:cubicBezTo>
                <a:cubicBezTo>
                  <a:pt x="30" y="53"/>
                  <a:pt x="24" y="56"/>
                  <a:pt x="21" y="56"/>
                </a:cubicBezTo>
                <a:cubicBezTo>
                  <a:pt x="19" y="56"/>
                  <a:pt x="17" y="54"/>
                  <a:pt x="16" y="56"/>
                </a:cubicBezTo>
                <a:cubicBezTo>
                  <a:pt x="16" y="58"/>
                  <a:pt x="12" y="70"/>
                  <a:pt x="11" y="75"/>
                </a:cubicBezTo>
                <a:cubicBezTo>
                  <a:pt x="9" y="80"/>
                  <a:pt x="14" y="96"/>
                  <a:pt x="15" y="100"/>
                </a:cubicBezTo>
                <a:cubicBezTo>
                  <a:pt x="16" y="103"/>
                  <a:pt x="15" y="113"/>
                  <a:pt x="13" y="115"/>
                </a:cubicBezTo>
                <a:cubicBezTo>
                  <a:pt x="11" y="117"/>
                  <a:pt x="4" y="127"/>
                  <a:pt x="3" y="131"/>
                </a:cubicBezTo>
                <a:cubicBezTo>
                  <a:pt x="2" y="135"/>
                  <a:pt x="0" y="145"/>
                  <a:pt x="2" y="147"/>
                </a:cubicBezTo>
                <a:cubicBezTo>
                  <a:pt x="4" y="149"/>
                  <a:pt x="9" y="154"/>
                  <a:pt x="7" y="157"/>
                </a:cubicBezTo>
                <a:cubicBezTo>
                  <a:pt x="6" y="161"/>
                  <a:pt x="5" y="161"/>
                  <a:pt x="5" y="163"/>
                </a:cubicBezTo>
                <a:cubicBezTo>
                  <a:pt x="6" y="166"/>
                  <a:pt x="9" y="176"/>
                  <a:pt x="14" y="179"/>
                </a:cubicBezTo>
                <a:cubicBezTo>
                  <a:pt x="18" y="182"/>
                  <a:pt x="21" y="186"/>
                  <a:pt x="28" y="185"/>
                </a:cubicBezTo>
                <a:cubicBezTo>
                  <a:pt x="35" y="183"/>
                  <a:pt x="41" y="181"/>
                  <a:pt x="44" y="180"/>
                </a:cubicBezTo>
                <a:cubicBezTo>
                  <a:pt x="47" y="179"/>
                  <a:pt x="56" y="168"/>
                  <a:pt x="59" y="153"/>
                </a:cubicBezTo>
                <a:cubicBezTo>
                  <a:pt x="62" y="139"/>
                  <a:pt x="69" y="115"/>
                  <a:pt x="73" y="106"/>
                </a:cubicBezTo>
                <a:cubicBezTo>
                  <a:pt x="77" y="97"/>
                  <a:pt x="84" y="77"/>
                  <a:pt x="84" y="70"/>
                </a:cubicBezTo>
                <a:cubicBezTo>
                  <a:pt x="84" y="63"/>
                  <a:pt x="87" y="63"/>
                  <a:pt x="87" y="61"/>
                </a:cubicBezTo>
                <a:cubicBezTo>
                  <a:pt x="87" y="58"/>
                  <a:pt x="85" y="52"/>
                  <a:pt x="85" y="50"/>
                </a:cubicBezTo>
                <a:cubicBezTo>
                  <a:pt x="85" y="47"/>
                  <a:pt x="87" y="45"/>
                  <a:pt x="89" y="47"/>
                </a:cubicBezTo>
                <a:cubicBezTo>
                  <a:pt x="90" y="49"/>
                  <a:pt x="92" y="54"/>
                  <a:pt x="93" y="52"/>
                </a:cubicBezTo>
                <a:cubicBezTo>
                  <a:pt x="94" y="50"/>
                  <a:pt x="96" y="45"/>
                  <a:pt x="94" y="41"/>
                </a:cubicBezTo>
                <a:cubicBezTo>
                  <a:pt x="93" y="37"/>
                  <a:pt x="93" y="26"/>
                  <a:pt x="90" y="21"/>
                </a:cubicBezTo>
                <a:cubicBezTo>
                  <a:pt x="88" y="15"/>
                  <a:pt x="84" y="7"/>
                  <a:pt x="83" y="5"/>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3" name="Freeform 1016"/>
          <p:cNvSpPr>
            <a:spLocks/>
          </p:cNvSpPr>
          <p:nvPr/>
        </p:nvSpPr>
        <p:spPr bwMode="auto">
          <a:xfrm>
            <a:off x="1381858" y="1921462"/>
            <a:ext cx="39566" cy="36642"/>
          </a:xfrm>
          <a:custGeom>
            <a:avLst/>
            <a:gdLst>
              <a:gd name="T0" fmla="*/ 2147483647 w 29"/>
              <a:gd name="T1" fmla="*/ 2147483647 h 20"/>
              <a:gd name="T2" fmla="*/ 2147483647 w 29"/>
              <a:gd name="T3" fmla="*/ 2147483647 h 20"/>
              <a:gd name="T4" fmla="*/ 2147483647 w 29"/>
              <a:gd name="T5" fmla="*/ 2147483647 h 20"/>
              <a:gd name="T6" fmla="*/ 2147483647 w 29"/>
              <a:gd name="T7" fmla="*/ 2147483647 h 20"/>
              <a:gd name="T8" fmla="*/ 2147483647 w 29"/>
              <a:gd name="T9" fmla="*/ 2147483647 h 20"/>
              <a:gd name="T10" fmla="*/ 2147483647 w 29"/>
              <a:gd name="T11" fmla="*/ 2147483647 h 20"/>
              <a:gd name="T12" fmla="*/ 2147483647 w 29"/>
              <a:gd name="T13" fmla="*/ 2147483647 h 20"/>
              <a:gd name="T14" fmla="*/ 0 60000 65536"/>
              <a:gd name="T15" fmla="*/ 0 60000 65536"/>
              <a:gd name="T16" fmla="*/ 0 60000 65536"/>
              <a:gd name="T17" fmla="*/ 0 60000 65536"/>
              <a:gd name="T18" fmla="*/ 0 60000 65536"/>
              <a:gd name="T19" fmla="*/ 0 60000 65536"/>
              <a:gd name="T20" fmla="*/ 0 60000 65536"/>
              <a:gd name="T21" fmla="*/ 0 w 29"/>
              <a:gd name="T22" fmla="*/ 0 h 20"/>
              <a:gd name="T23" fmla="*/ 29 w 2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0">
                <a:moveTo>
                  <a:pt x="24" y="19"/>
                </a:moveTo>
                <a:cubicBezTo>
                  <a:pt x="26" y="20"/>
                  <a:pt x="29" y="15"/>
                  <a:pt x="26" y="13"/>
                </a:cubicBezTo>
                <a:cubicBezTo>
                  <a:pt x="23" y="12"/>
                  <a:pt x="15" y="7"/>
                  <a:pt x="13" y="4"/>
                </a:cubicBezTo>
                <a:cubicBezTo>
                  <a:pt x="10" y="2"/>
                  <a:pt x="7" y="0"/>
                  <a:pt x="6" y="2"/>
                </a:cubicBezTo>
                <a:cubicBezTo>
                  <a:pt x="4" y="4"/>
                  <a:pt x="0" y="8"/>
                  <a:pt x="6" y="11"/>
                </a:cubicBezTo>
                <a:cubicBezTo>
                  <a:pt x="11" y="15"/>
                  <a:pt x="14" y="15"/>
                  <a:pt x="15" y="16"/>
                </a:cubicBezTo>
                <a:cubicBezTo>
                  <a:pt x="17" y="18"/>
                  <a:pt x="20" y="19"/>
                  <a:pt x="24" y="1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4" name="Freeform 1017"/>
          <p:cNvSpPr>
            <a:spLocks/>
          </p:cNvSpPr>
          <p:nvPr/>
        </p:nvSpPr>
        <p:spPr bwMode="auto">
          <a:xfrm>
            <a:off x="1194288" y="1963966"/>
            <a:ext cx="41031" cy="36643"/>
          </a:xfrm>
          <a:custGeom>
            <a:avLst/>
            <a:gdLst>
              <a:gd name="T0" fmla="*/ 2147483647 w 29"/>
              <a:gd name="T1" fmla="*/ 2147483647 h 20"/>
              <a:gd name="T2" fmla="*/ 2147483647 w 29"/>
              <a:gd name="T3" fmla="*/ 2147483647 h 20"/>
              <a:gd name="T4" fmla="*/ 2147483647 w 29"/>
              <a:gd name="T5" fmla="*/ 2147483647 h 20"/>
              <a:gd name="T6" fmla="*/ 2147483647 w 29"/>
              <a:gd name="T7" fmla="*/ 0 h 20"/>
              <a:gd name="T8" fmla="*/ 2147483647 w 29"/>
              <a:gd name="T9" fmla="*/ 2147483647 h 20"/>
              <a:gd name="T10" fmla="*/ 0 60000 65536"/>
              <a:gd name="T11" fmla="*/ 0 60000 65536"/>
              <a:gd name="T12" fmla="*/ 0 60000 65536"/>
              <a:gd name="T13" fmla="*/ 0 60000 65536"/>
              <a:gd name="T14" fmla="*/ 0 60000 65536"/>
              <a:gd name="T15" fmla="*/ 0 w 29"/>
              <a:gd name="T16" fmla="*/ 0 h 20"/>
              <a:gd name="T17" fmla="*/ 29 w 29"/>
              <a:gd name="T18" fmla="*/ 20 h 20"/>
            </a:gdLst>
            <a:ahLst/>
            <a:cxnLst>
              <a:cxn ang="T10">
                <a:pos x="T0" y="T1"/>
              </a:cxn>
              <a:cxn ang="T11">
                <a:pos x="T2" y="T3"/>
              </a:cxn>
              <a:cxn ang="T12">
                <a:pos x="T4" y="T5"/>
              </a:cxn>
              <a:cxn ang="T13">
                <a:pos x="T6" y="T7"/>
              </a:cxn>
              <a:cxn ang="T14">
                <a:pos x="T8" y="T9"/>
              </a:cxn>
            </a:cxnLst>
            <a:rect l="T15" t="T16" r="T17" b="T18"/>
            <a:pathLst>
              <a:path w="29" h="20">
                <a:moveTo>
                  <a:pt x="27" y="8"/>
                </a:moveTo>
                <a:cubicBezTo>
                  <a:pt x="26" y="11"/>
                  <a:pt x="14" y="20"/>
                  <a:pt x="9" y="18"/>
                </a:cubicBezTo>
                <a:cubicBezTo>
                  <a:pt x="4" y="15"/>
                  <a:pt x="0" y="11"/>
                  <a:pt x="1" y="8"/>
                </a:cubicBezTo>
                <a:cubicBezTo>
                  <a:pt x="1" y="5"/>
                  <a:pt x="2" y="0"/>
                  <a:pt x="10" y="0"/>
                </a:cubicBezTo>
                <a:cubicBezTo>
                  <a:pt x="17" y="1"/>
                  <a:pt x="29" y="6"/>
                  <a:pt x="27"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5" name="Freeform 1018"/>
          <p:cNvSpPr>
            <a:spLocks/>
          </p:cNvSpPr>
          <p:nvPr/>
        </p:nvSpPr>
        <p:spPr bwMode="auto">
          <a:xfrm>
            <a:off x="1589942" y="1786615"/>
            <a:ext cx="30774" cy="23451"/>
          </a:xfrm>
          <a:custGeom>
            <a:avLst/>
            <a:gdLst>
              <a:gd name="T0" fmla="*/ 2147483647 w 23"/>
              <a:gd name="T1" fmla="*/ 2147483647 h 13"/>
              <a:gd name="T2" fmla="*/ 2147483647 w 23"/>
              <a:gd name="T3" fmla="*/ 2147483647 h 13"/>
              <a:gd name="T4" fmla="*/ 2147483647 w 23"/>
              <a:gd name="T5" fmla="*/ 2147483647 h 13"/>
              <a:gd name="T6" fmla="*/ 2147483647 w 23"/>
              <a:gd name="T7" fmla="*/ 2147483647 h 13"/>
              <a:gd name="T8" fmla="*/ 2147483647 w 23"/>
              <a:gd name="T9" fmla="*/ 2147483647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8"/>
                </a:moveTo>
                <a:cubicBezTo>
                  <a:pt x="19" y="9"/>
                  <a:pt x="5" y="13"/>
                  <a:pt x="4" y="11"/>
                </a:cubicBezTo>
                <a:cubicBezTo>
                  <a:pt x="2" y="8"/>
                  <a:pt x="0" y="2"/>
                  <a:pt x="3" y="1"/>
                </a:cubicBezTo>
                <a:cubicBezTo>
                  <a:pt x="6" y="0"/>
                  <a:pt x="14" y="0"/>
                  <a:pt x="15" y="1"/>
                </a:cubicBezTo>
                <a:cubicBezTo>
                  <a:pt x="17" y="2"/>
                  <a:pt x="23" y="8"/>
                  <a:pt x="23"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6" name="Freeform 1019"/>
          <p:cNvSpPr>
            <a:spLocks/>
          </p:cNvSpPr>
          <p:nvPr/>
        </p:nvSpPr>
        <p:spPr bwMode="auto">
          <a:xfrm>
            <a:off x="2305050" y="1738246"/>
            <a:ext cx="38100" cy="23451"/>
          </a:xfrm>
          <a:custGeom>
            <a:avLst/>
            <a:gdLst>
              <a:gd name="T0" fmla="*/ 2147483647 w 28"/>
              <a:gd name="T1" fmla="*/ 2147483647 h 13"/>
              <a:gd name="T2" fmla="*/ 2147483647 w 28"/>
              <a:gd name="T3" fmla="*/ 2147483647 h 13"/>
              <a:gd name="T4" fmla="*/ 2147483647 w 28"/>
              <a:gd name="T5" fmla="*/ 0 h 13"/>
              <a:gd name="T6" fmla="*/ 2147483647 w 28"/>
              <a:gd name="T7" fmla="*/ 0 h 13"/>
              <a:gd name="T8" fmla="*/ 2147483647 w 28"/>
              <a:gd name="T9" fmla="*/ 2147483647 h 13"/>
              <a:gd name="T10" fmla="*/ 2147483647 w 28"/>
              <a:gd name="T11" fmla="*/ 2147483647 h 13"/>
              <a:gd name="T12" fmla="*/ 0 60000 65536"/>
              <a:gd name="T13" fmla="*/ 0 60000 65536"/>
              <a:gd name="T14" fmla="*/ 0 60000 65536"/>
              <a:gd name="T15" fmla="*/ 0 60000 65536"/>
              <a:gd name="T16" fmla="*/ 0 60000 65536"/>
              <a:gd name="T17" fmla="*/ 0 60000 65536"/>
              <a:gd name="T18" fmla="*/ 0 w 28"/>
              <a:gd name="T19" fmla="*/ 0 h 13"/>
              <a:gd name="T20" fmla="*/ 28 w 2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8" h="13">
                <a:moveTo>
                  <a:pt x="17" y="12"/>
                </a:moveTo>
                <a:cubicBezTo>
                  <a:pt x="12" y="13"/>
                  <a:pt x="0" y="8"/>
                  <a:pt x="4" y="6"/>
                </a:cubicBezTo>
                <a:cubicBezTo>
                  <a:pt x="8" y="4"/>
                  <a:pt x="8" y="1"/>
                  <a:pt x="12" y="0"/>
                </a:cubicBezTo>
                <a:cubicBezTo>
                  <a:pt x="15" y="0"/>
                  <a:pt x="15" y="0"/>
                  <a:pt x="20" y="0"/>
                </a:cubicBezTo>
                <a:cubicBezTo>
                  <a:pt x="25" y="0"/>
                  <a:pt x="28" y="0"/>
                  <a:pt x="26" y="4"/>
                </a:cubicBezTo>
                <a:cubicBezTo>
                  <a:pt x="23" y="8"/>
                  <a:pt x="19" y="11"/>
                  <a:pt x="17"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7" name="Freeform 1039"/>
          <p:cNvSpPr>
            <a:spLocks/>
          </p:cNvSpPr>
          <p:nvPr/>
        </p:nvSpPr>
        <p:spPr bwMode="auto">
          <a:xfrm>
            <a:off x="1745273" y="1808601"/>
            <a:ext cx="19050" cy="14657"/>
          </a:xfrm>
          <a:custGeom>
            <a:avLst/>
            <a:gdLst>
              <a:gd name="T0" fmla="*/ 2147483647 w 14"/>
              <a:gd name="T1" fmla="*/ 2147483647 h 8"/>
              <a:gd name="T2" fmla="*/ 2147483647 w 14"/>
              <a:gd name="T3" fmla="*/ 2147483647 h 8"/>
              <a:gd name="T4" fmla="*/ 2147483647 w 14"/>
              <a:gd name="T5" fmla="*/ 2147483647 h 8"/>
              <a:gd name="T6" fmla="*/ 2147483647 w 14"/>
              <a:gd name="T7" fmla="*/ 2147483647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11" y="8"/>
                </a:moveTo>
                <a:cubicBezTo>
                  <a:pt x="7" y="8"/>
                  <a:pt x="0" y="7"/>
                  <a:pt x="2" y="4"/>
                </a:cubicBezTo>
                <a:cubicBezTo>
                  <a:pt x="4" y="1"/>
                  <a:pt x="6" y="0"/>
                  <a:pt x="9" y="1"/>
                </a:cubicBezTo>
                <a:cubicBezTo>
                  <a:pt x="11" y="2"/>
                  <a:pt x="14" y="8"/>
                  <a:pt x="11"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8" name="Freeform 1040"/>
          <p:cNvSpPr>
            <a:spLocks/>
          </p:cNvSpPr>
          <p:nvPr/>
        </p:nvSpPr>
        <p:spPr bwMode="auto">
          <a:xfrm>
            <a:off x="3484685" y="4435159"/>
            <a:ext cx="27842" cy="23451"/>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0 60000 65536"/>
              <a:gd name="T9" fmla="*/ 0 60000 65536"/>
              <a:gd name="T10" fmla="*/ 0 60000 65536"/>
              <a:gd name="T11" fmla="*/ 0 60000 65536"/>
              <a:gd name="T12" fmla="*/ 0 w 21"/>
              <a:gd name="T13" fmla="*/ 0 h 13"/>
              <a:gd name="T14" fmla="*/ 21 w 21"/>
              <a:gd name="T15" fmla="*/ 13 h 13"/>
            </a:gdLst>
            <a:ahLst/>
            <a:cxnLst>
              <a:cxn ang="T8">
                <a:pos x="T0" y="T1"/>
              </a:cxn>
              <a:cxn ang="T9">
                <a:pos x="T2" y="T3"/>
              </a:cxn>
              <a:cxn ang="T10">
                <a:pos x="T4" y="T5"/>
              </a:cxn>
              <a:cxn ang="T11">
                <a:pos x="T6" y="T7"/>
              </a:cxn>
            </a:cxnLst>
            <a:rect l="T12" t="T13" r="T14" b="T15"/>
            <a:pathLst>
              <a:path w="21" h="13">
                <a:moveTo>
                  <a:pt x="20" y="9"/>
                </a:moveTo>
                <a:cubicBezTo>
                  <a:pt x="21" y="4"/>
                  <a:pt x="18" y="0"/>
                  <a:pt x="12" y="1"/>
                </a:cubicBezTo>
                <a:cubicBezTo>
                  <a:pt x="7" y="1"/>
                  <a:pt x="0" y="5"/>
                  <a:pt x="3" y="8"/>
                </a:cubicBezTo>
                <a:cubicBezTo>
                  <a:pt x="7" y="11"/>
                  <a:pt x="19" y="13"/>
                  <a:pt x="20"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69" name="Freeform 1041"/>
          <p:cNvSpPr>
            <a:spLocks/>
          </p:cNvSpPr>
          <p:nvPr/>
        </p:nvSpPr>
        <p:spPr bwMode="auto">
          <a:xfrm>
            <a:off x="3512527" y="4402913"/>
            <a:ext cx="27843" cy="24918"/>
          </a:xfrm>
          <a:custGeom>
            <a:avLst/>
            <a:gdLst>
              <a:gd name="T0" fmla="*/ 2147483647 w 21"/>
              <a:gd name="T1" fmla="*/ 2147483647 h 13"/>
              <a:gd name="T2" fmla="*/ 2147483647 w 21"/>
              <a:gd name="T3" fmla="*/ 2147483647 h 13"/>
              <a:gd name="T4" fmla="*/ 2147483647 w 21"/>
              <a:gd name="T5" fmla="*/ 2147483647 h 13"/>
              <a:gd name="T6" fmla="*/ 2147483647 w 21"/>
              <a:gd name="T7" fmla="*/ 2147483647 h 13"/>
              <a:gd name="T8" fmla="*/ 2147483647 w 21"/>
              <a:gd name="T9" fmla="*/ 2147483647 h 13"/>
              <a:gd name="T10" fmla="*/ 2147483647 w 21"/>
              <a:gd name="T11" fmla="*/ 2147483647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11" y="9"/>
                </a:moveTo>
                <a:cubicBezTo>
                  <a:pt x="8" y="9"/>
                  <a:pt x="1" y="13"/>
                  <a:pt x="1" y="10"/>
                </a:cubicBezTo>
                <a:cubicBezTo>
                  <a:pt x="0" y="8"/>
                  <a:pt x="10" y="4"/>
                  <a:pt x="13" y="2"/>
                </a:cubicBezTo>
                <a:cubicBezTo>
                  <a:pt x="16" y="0"/>
                  <a:pt x="21" y="1"/>
                  <a:pt x="19" y="3"/>
                </a:cubicBezTo>
                <a:cubicBezTo>
                  <a:pt x="16" y="4"/>
                  <a:pt x="19" y="5"/>
                  <a:pt x="19" y="5"/>
                </a:cubicBezTo>
                <a:cubicBezTo>
                  <a:pt x="20" y="6"/>
                  <a:pt x="14" y="9"/>
                  <a:pt x="11"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70" name="Freeform 1042"/>
          <p:cNvSpPr>
            <a:spLocks/>
          </p:cNvSpPr>
          <p:nvPr/>
        </p:nvSpPr>
        <p:spPr bwMode="auto">
          <a:xfrm>
            <a:off x="490904" y="2884435"/>
            <a:ext cx="17585" cy="57163"/>
          </a:xfrm>
          <a:custGeom>
            <a:avLst/>
            <a:gdLst>
              <a:gd name="T0" fmla="*/ 2147483647 w 13"/>
              <a:gd name="T1" fmla="*/ 2147483647 h 31"/>
              <a:gd name="T2" fmla="*/ 2147483647 w 13"/>
              <a:gd name="T3" fmla="*/ 2147483647 h 31"/>
              <a:gd name="T4" fmla="*/ 2147483647 w 13"/>
              <a:gd name="T5" fmla="*/ 2147483647 h 31"/>
              <a:gd name="T6" fmla="*/ 2147483647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1" name="Freeform 1043"/>
          <p:cNvSpPr>
            <a:spLocks/>
          </p:cNvSpPr>
          <p:nvPr/>
        </p:nvSpPr>
        <p:spPr bwMode="auto">
          <a:xfrm>
            <a:off x="483577" y="2940132"/>
            <a:ext cx="27842" cy="68889"/>
          </a:xfrm>
          <a:custGeom>
            <a:avLst/>
            <a:gdLst>
              <a:gd name="T0" fmla="*/ 2147483647 w 22"/>
              <a:gd name="T1" fmla="*/ 2147483647 h 37"/>
              <a:gd name="T2" fmla="*/ 2147483647 w 22"/>
              <a:gd name="T3" fmla="*/ 2147483647 h 37"/>
              <a:gd name="T4" fmla="*/ 2147483647 w 22"/>
              <a:gd name="T5" fmla="*/ 2147483647 h 37"/>
              <a:gd name="T6" fmla="*/ 0 w 22"/>
              <a:gd name="T7" fmla="*/ 2147483647 h 37"/>
              <a:gd name="T8" fmla="*/ 2147483647 w 22"/>
              <a:gd name="T9" fmla="*/ 2147483647 h 37"/>
              <a:gd name="T10" fmla="*/ 2147483647 w 22"/>
              <a:gd name="T11" fmla="*/ 2147483647 h 37"/>
              <a:gd name="T12" fmla="*/ 2147483647 w 22"/>
              <a:gd name="T13" fmla="*/ 2147483647 h 37"/>
              <a:gd name="T14" fmla="*/ 2147483647 w 22"/>
              <a:gd name="T15" fmla="*/ 2147483647 h 37"/>
              <a:gd name="T16" fmla="*/ 2147483647 w 22"/>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7"/>
              <a:gd name="T29" fmla="*/ 22 w 2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2" name="Freeform 1044"/>
          <p:cNvSpPr>
            <a:spLocks/>
          </p:cNvSpPr>
          <p:nvPr/>
        </p:nvSpPr>
        <p:spPr bwMode="auto">
          <a:xfrm>
            <a:off x="556847" y="3026610"/>
            <a:ext cx="60080" cy="38109"/>
          </a:xfrm>
          <a:custGeom>
            <a:avLst/>
            <a:gdLst>
              <a:gd name="T0" fmla="*/ 2147483647 w 44"/>
              <a:gd name="T1" fmla="*/ 0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2147483647 w 44"/>
              <a:gd name="T13" fmla="*/ 0 h 20"/>
              <a:gd name="T14" fmla="*/ 2147483647 w 44"/>
              <a:gd name="T15" fmla="*/ 2147483647 h 20"/>
              <a:gd name="T16" fmla="*/ 2147483647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0"/>
              <a:gd name="T29" fmla="*/ 44 w 4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3" name="Freeform 1045"/>
          <p:cNvSpPr>
            <a:spLocks/>
          </p:cNvSpPr>
          <p:nvPr/>
        </p:nvSpPr>
        <p:spPr bwMode="auto">
          <a:xfrm>
            <a:off x="901212" y="3091101"/>
            <a:ext cx="46892" cy="30780"/>
          </a:xfrm>
          <a:custGeom>
            <a:avLst/>
            <a:gdLst>
              <a:gd name="T0" fmla="*/ 2147483647 w 34"/>
              <a:gd name="T1" fmla="*/ 2147483647 h 17"/>
              <a:gd name="T2" fmla="*/ 2147483647 w 34"/>
              <a:gd name="T3" fmla="*/ 2147483647 h 17"/>
              <a:gd name="T4" fmla="*/ 2147483647 w 34"/>
              <a:gd name="T5" fmla="*/ 2147483647 h 17"/>
              <a:gd name="T6" fmla="*/ 2147483647 w 34"/>
              <a:gd name="T7" fmla="*/ 2147483647 h 17"/>
              <a:gd name="T8" fmla="*/ 2147483647 w 34"/>
              <a:gd name="T9" fmla="*/ 2147483647 h 17"/>
              <a:gd name="T10" fmla="*/ 2147483647 w 34"/>
              <a:gd name="T11" fmla="*/ 2147483647 h 17"/>
              <a:gd name="T12" fmla="*/ 2147483647 w 34"/>
              <a:gd name="T13" fmla="*/ 2147483647 h 17"/>
              <a:gd name="T14" fmla="*/ 0 60000 65536"/>
              <a:gd name="T15" fmla="*/ 0 60000 65536"/>
              <a:gd name="T16" fmla="*/ 0 60000 65536"/>
              <a:gd name="T17" fmla="*/ 0 60000 65536"/>
              <a:gd name="T18" fmla="*/ 0 60000 65536"/>
              <a:gd name="T19" fmla="*/ 0 60000 65536"/>
              <a:gd name="T20" fmla="*/ 0 60000 65536"/>
              <a:gd name="T21" fmla="*/ 0 w 34"/>
              <a:gd name="T22" fmla="*/ 0 h 17"/>
              <a:gd name="T23" fmla="*/ 34 w 3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
                <a:moveTo>
                  <a:pt x="31" y="2"/>
                </a:moveTo>
                <a:cubicBezTo>
                  <a:pt x="34" y="0"/>
                  <a:pt x="21" y="8"/>
                  <a:pt x="23" y="9"/>
                </a:cubicBezTo>
                <a:cubicBezTo>
                  <a:pt x="26" y="10"/>
                  <a:pt x="29" y="12"/>
                  <a:pt x="24" y="12"/>
                </a:cubicBezTo>
                <a:cubicBezTo>
                  <a:pt x="19" y="12"/>
                  <a:pt x="13" y="17"/>
                  <a:pt x="10" y="17"/>
                </a:cubicBezTo>
                <a:cubicBezTo>
                  <a:pt x="7" y="17"/>
                  <a:pt x="0" y="13"/>
                  <a:pt x="3" y="11"/>
                </a:cubicBezTo>
                <a:cubicBezTo>
                  <a:pt x="7" y="10"/>
                  <a:pt x="11" y="8"/>
                  <a:pt x="16" y="7"/>
                </a:cubicBezTo>
                <a:cubicBezTo>
                  <a:pt x="20" y="7"/>
                  <a:pt x="27" y="4"/>
                  <a:pt x="31" y="2"/>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4" name="Freeform 1046"/>
          <p:cNvSpPr>
            <a:spLocks/>
          </p:cNvSpPr>
          <p:nvPr/>
        </p:nvSpPr>
        <p:spPr bwMode="auto">
          <a:xfrm>
            <a:off x="744416" y="3096964"/>
            <a:ext cx="57150" cy="19054"/>
          </a:xfrm>
          <a:custGeom>
            <a:avLst/>
            <a:gdLst>
              <a:gd name="T0" fmla="*/ 2147483647 w 42"/>
              <a:gd name="T1" fmla="*/ 2147483647 h 11"/>
              <a:gd name="T2" fmla="*/ 2147483647 w 42"/>
              <a:gd name="T3" fmla="*/ 2147483647 h 11"/>
              <a:gd name="T4" fmla="*/ 2147483647 w 42"/>
              <a:gd name="T5" fmla="*/ 2147483647 h 11"/>
              <a:gd name="T6" fmla="*/ 2147483647 w 42"/>
              <a:gd name="T7" fmla="*/ 2147483647 h 11"/>
              <a:gd name="T8" fmla="*/ 2147483647 w 42"/>
              <a:gd name="T9" fmla="*/ 2147483647 h 11"/>
              <a:gd name="T10" fmla="*/ 2147483647 w 42"/>
              <a:gd name="T11" fmla="*/ 2147483647 h 11"/>
              <a:gd name="T12" fmla="*/ 2147483647 w 42"/>
              <a:gd name="T13" fmla="*/ 2147483647 h 11"/>
              <a:gd name="T14" fmla="*/ 2147483647 w 42"/>
              <a:gd name="T15" fmla="*/ 2147483647 h 11"/>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11"/>
              <a:gd name="T26" fmla="*/ 42 w 4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11">
                <a:moveTo>
                  <a:pt x="21" y="10"/>
                </a:moveTo>
                <a:cubicBezTo>
                  <a:pt x="18" y="11"/>
                  <a:pt x="13" y="9"/>
                  <a:pt x="8" y="6"/>
                </a:cubicBezTo>
                <a:cubicBezTo>
                  <a:pt x="4" y="3"/>
                  <a:pt x="0" y="0"/>
                  <a:pt x="4" y="1"/>
                </a:cubicBezTo>
                <a:cubicBezTo>
                  <a:pt x="8" y="1"/>
                  <a:pt x="10" y="2"/>
                  <a:pt x="16" y="2"/>
                </a:cubicBezTo>
                <a:cubicBezTo>
                  <a:pt x="22" y="2"/>
                  <a:pt x="28" y="5"/>
                  <a:pt x="33" y="5"/>
                </a:cubicBezTo>
                <a:cubicBezTo>
                  <a:pt x="37" y="5"/>
                  <a:pt x="42" y="3"/>
                  <a:pt x="40" y="4"/>
                </a:cubicBezTo>
                <a:cubicBezTo>
                  <a:pt x="39" y="5"/>
                  <a:pt x="35" y="9"/>
                  <a:pt x="31" y="9"/>
                </a:cubicBezTo>
                <a:cubicBezTo>
                  <a:pt x="27" y="9"/>
                  <a:pt x="25" y="10"/>
                  <a:pt x="21" y="1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5" name="Freeform 1047"/>
          <p:cNvSpPr>
            <a:spLocks/>
          </p:cNvSpPr>
          <p:nvPr/>
        </p:nvSpPr>
        <p:spPr bwMode="auto">
          <a:xfrm>
            <a:off x="720970" y="2380229"/>
            <a:ext cx="30773" cy="3664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3" y="11"/>
                </a:moveTo>
                <a:cubicBezTo>
                  <a:pt x="2" y="2"/>
                  <a:pt x="0" y="4"/>
                  <a:pt x="7" y="2"/>
                </a:cubicBezTo>
                <a:cubicBezTo>
                  <a:pt x="13" y="0"/>
                  <a:pt x="22" y="0"/>
                  <a:pt x="18" y="2"/>
                </a:cubicBezTo>
                <a:cubicBezTo>
                  <a:pt x="13" y="5"/>
                  <a:pt x="4" y="19"/>
                  <a:pt x="3" y="1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6" name="Freeform 1048"/>
          <p:cNvSpPr>
            <a:spLocks/>
          </p:cNvSpPr>
          <p:nvPr/>
        </p:nvSpPr>
        <p:spPr bwMode="auto">
          <a:xfrm>
            <a:off x="719504" y="2365573"/>
            <a:ext cx="21981" cy="14657"/>
          </a:xfrm>
          <a:custGeom>
            <a:avLst/>
            <a:gdLst>
              <a:gd name="T0" fmla="*/ 2147483647 w 17"/>
              <a:gd name="T1" fmla="*/ 2147483647 h 8"/>
              <a:gd name="T2" fmla="*/ 2147483647 w 17"/>
              <a:gd name="T3" fmla="*/ 2147483647 h 8"/>
              <a:gd name="T4" fmla="*/ 2147483647 w 17"/>
              <a:gd name="T5" fmla="*/ 2147483647 h 8"/>
              <a:gd name="T6" fmla="*/ 2147483647 w 17"/>
              <a:gd name="T7" fmla="*/ 2147483647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0" y="6"/>
                </a:moveTo>
                <a:cubicBezTo>
                  <a:pt x="7" y="5"/>
                  <a:pt x="0" y="4"/>
                  <a:pt x="4" y="3"/>
                </a:cubicBezTo>
                <a:cubicBezTo>
                  <a:pt x="8" y="2"/>
                  <a:pt x="13" y="0"/>
                  <a:pt x="14" y="2"/>
                </a:cubicBezTo>
                <a:cubicBezTo>
                  <a:pt x="15" y="4"/>
                  <a:pt x="17" y="8"/>
                  <a:pt x="10" y="6"/>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7" name="Freeform 1049"/>
          <p:cNvSpPr>
            <a:spLocks/>
          </p:cNvSpPr>
          <p:nvPr/>
        </p:nvSpPr>
        <p:spPr bwMode="auto">
          <a:xfrm>
            <a:off x="657958" y="2402215"/>
            <a:ext cx="13189" cy="46903"/>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10" y="3"/>
                </a:moveTo>
                <a:cubicBezTo>
                  <a:pt x="10" y="0"/>
                  <a:pt x="1" y="10"/>
                  <a:pt x="1" y="14"/>
                </a:cubicBezTo>
                <a:cubicBezTo>
                  <a:pt x="1" y="19"/>
                  <a:pt x="0" y="25"/>
                  <a:pt x="2" y="22"/>
                </a:cubicBezTo>
                <a:cubicBezTo>
                  <a:pt x="5" y="18"/>
                  <a:pt x="11" y="8"/>
                  <a:pt x="10" y="3"/>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8" name="Freeform 1050"/>
          <p:cNvSpPr>
            <a:spLocks/>
          </p:cNvSpPr>
          <p:nvPr/>
        </p:nvSpPr>
        <p:spPr bwMode="auto">
          <a:xfrm>
            <a:off x="679939" y="2318669"/>
            <a:ext cx="16119" cy="17589"/>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8" y="7"/>
                </a:moveTo>
                <a:cubicBezTo>
                  <a:pt x="5" y="9"/>
                  <a:pt x="0" y="5"/>
                  <a:pt x="2" y="4"/>
                </a:cubicBezTo>
                <a:cubicBezTo>
                  <a:pt x="5" y="2"/>
                  <a:pt x="9" y="0"/>
                  <a:pt x="9" y="2"/>
                </a:cubicBezTo>
                <a:cubicBezTo>
                  <a:pt x="10" y="4"/>
                  <a:pt x="10" y="5"/>
                  <a:pt x="8" y="7"/>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79" name="Freeform 1051"/>
          <p:cNvSpPr>
            <a:spLocks/>
          </p:cNvSpPr>
          <p:nvPr/>
        </p:nvSpPr>
        <p:spPr bwMode="auto">
          <a:xfrm>
            <a:off x="534865" y="2471103"/>
            <a:ext cx="24912" cy="46903"/>
          </a:xfrm>
          <a:custGeom>
            <a:avLst/>
            <a:gdLst>
              <a:gd name="T0" fmla="*/ 2147483647 w 18"/>
              <a:gd name="T1" fmla="*/ 2147483647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2147483647 h 25"/>
              <a:gd name="T14" fmla="*/ 2147483647 w 18"/>
              <a:gd name="T15" fmla="*/ 2147483647 h 25"/>
              <a:gd name="T16" fmla="*/ 2147483647 w 18"/>
              <a:gd name="T17" fmla="*/ 2147483647 h 25"/>
              <a:gd name="T18" fmla="*/ 2147483647 w 18"/>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0" name="Freeform 1052"/>
          <p:cNvSpPr>
            <a:spLocks/>
          </p:cNvSpPr>
          <p:nvPr/>
        </p:nvSpPr>
        <p:spPr bwMode="auto">
          <a:xfrm>
            <a:off x="511419" y="2488692"/>
            <a:ext cx="23446" cy="29314"/>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1" name="Freeform 1053"/>
          <p:cNvSpPr>
            <a:spLocks/>
          </p:cNvSpPr>
          <p:nvPr/>
        </p:nvSpPr>
        <p:spPr bwMode="auto">
          <a:xfrm>
            <a:off x="376604" y="2973844"/>
            <a:ext cx="24912" cy="20520"/>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0 60000 65536"/>
              <a:gd name="T13" fmla="*/ 0 60000 65536"/>
              <a:gd name="T14" fmla="*/ 0 60000 65536"/>
              <a:gd name="T15" fmla="*/ 0 60000 65536"/>
              <a:gd name="T16" fmla="*/ 0 60000 65536"/>
              <a:gd name="T17" fmla="*/ 0 60000 65536"/>
              <a:gd name="T18" fmla="*/ 0 w 17"/>
              <a:gd name="T19" fmla="*/ 0 h 12"/>
              <a:gd name="T20" fmla="*/ 17 w 1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2" name="Freeform 1054"/>
          <p:cNvSpPr>
            <a:spLocks/>
          </p:cNvSpPr>
          <p:nvPr/>
        </p:nvSpPr>
        <p:spPr bwMode="auto">
          <a:xfrm>
            <a:off x="208085" y="2387558"/>
            <a:ext cx="19050" cy="29314"/>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3" name="Freeform 1055"/>
          <p:cNvSpPr>
            <a:spLocks/>
          </p:cNvSpPr>
          <p:nvPr/>
        </p:nvSpPr>
        <p:spPr bwMode="auto">
          <a:xfrm>
            <a:off x="212481" y="2421269"/>
            <a:ext cx="16120" cy="17589"/>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4" name="Freeform 1056"/>
          <p:cNvSpPr>
            <a:spLocks/>
          </p:cNvSpPr>
          <p:nvPr/>
        </p:nvSpPr>
        <p:spPr bwMode="auto">
          <a:xfrm>
            <a:off x="228600" y="2435927"/>
            <a:ext cx="5862" cy="4398"/>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4" y="0"/>
                </a:moveTo>
                <a:cubicBezTo>
                  <a:pt x="2" y="1"/>
                  <a:pt x="0" y="2"/>
                  <a:pt x="2" y="2"/>
                </a:cubicBezTo>
                <a:cubicBezTo>
                  <a:pt x="3" y="3"/>
                  <a:pt x="5" y="0"/>
                  <a:pt x="4" y="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5" name="Freeform 1057"/>
          <p:cNvSpPr>
            <a:spLocks/>
          </p:cNvSpPr>
          <p:nvPr/>
        </p:nvSpPr>
        <p:spPr bwMode="auto">
          <a:xfrm>
            <a:off x="225670" y="2449118"/>
            <a:ext cx="7326" cy="11726"/>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4" y="1"/>
                </a:moveTo>
                <a:cubicBezTo>
                  <a:pt x="3" y="2"/>
                  <a:pt x="0" y="6"/>
                  <a:pt x="2" y="5"/>
                </a:cubicBezTo>
                <a:cubicBezTo>
                  <a:pt x="3" y="4"/>
                  <a:pt x="5" y="0"/>
                  <a:pt x="4" y="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6" name="Freeform 1058"/>
          <p:cNvSpPr>
            <a:spLocks/>
          </p:cNvSpPr>
          <p:nvPr/>
        </p:nvSpPr>
        <p:spPr bwMode="auto">
          <a:xfrm>
            <a:off x="228600" y="2460843"/>
            <a:ext cx="5862" cy="5863"/>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3" y="0"/>
                </a:moveTo>
                <a:cubicBezTo>
                  <a:pt x="1" y="0"/>
                  <a:pt x="0" y="3"/>
                  <a:pt x="2" y="3"/>
                </a:cubicBezTo>
                <a:cubicBezTo>
                  <a:pt x="4" y="3"/>
                  <a:pt x="5" y="0"/>
                  <a:pt x="3" y="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7" name="Freeform 1059"/>
          <p:cNvSpPr>
            <a:spLocks/>
          </p:cNvSpPr>
          <p:nvPr/>
        </p:nvSpPr>
        <p:spPr bwMode="auto">
          <a:xfrm>
            <a:off x="253511" y="2529731"/>
            <a:ext cx="5862" cy="13192"/>
          </a:xfrm>
          <a:custGeom>
            <a:avLst/>
            <a:gdLst>
              <a:gd name="T0" fmla="*/ 2147483647 w 3"/>
              <a:gd name="T1" fmla="*/ 2147483647 h 6"/>
              <a:gd name="T2" fmla="*/ 2147483647 w 3"/>
              <a:gd name="T3" fmla="*/ 2147483647 h 6"/>
              <a:gd name="T4" fmla="*/ 2147483647 w 3"/>
              <a:gd name="T5" fmla="*/ 2147483647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2" y="1"/>
                </a:moveTo>
                <a:cubicBezTo>
                  <a:pt x="0" y="4"/>
                  <a:pt x="0" y="5"/>
                  <a:pt x="1" y="6"/>
                </a:cubicBezTo>
                <a:cubicBezTo>
                  <a:pt x="2" y="6"/>
                  <a:pt x="3" y="0"/>
                  <a:pt x="2" y="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8" name="Freeform 1060"/>
          <p:cNvSpPr>
            <a:spLocks/>
          </p:cNvSpPr>
          <p:nvPr/>
        </p:nvSpPr>
        <p:spPr bwMode="auto">
          <a:xfrm>
            <a:off x="307731" y="2314273"/>
            <a:ext cx="10257" cy="19054"/>
          </a:xfrm>
          <a:custGeom>
            <a:avLst/>
            <a:gdLst>
              <a:gd name="T0" fmla="*/ 2147483647 w 7"/>
              <a:gd name="T1" fmla="*/ 2147483647 h 10"/>
              <a:gd name="T2" fmla="*/ 2147483647 w 7"/>
              <a:gd name="T3" fmla="*/ 2147483647 h 10"/>
              <a:gd name="T4" fmla="*/ 2147483647 w 7"/>
              <a:gd name="T5" fmla="*/ 2147483647 h 10"/>
              <a:gd name="T6" fmla="*/ 2147483647 w 7"/>
              <a:gd name="T7" fmla="*/ 2147483647 h 10"/>
              <a:gd name="T8" fmla="*/ 0 60000 65536"/>
              <a:gd name="T9" fmla="*/ 0 60000 65536"/>
              <a:gd name="T10" fmla="*/ 0 60000 65536"/>
              <a:gd name="T11" fmla="*/ 0 60000 65536"/>
              <a:gd name="T12" fmla="*/ 0 w 7"/>
              <a:gd name="T13" fmla="*/ 0 h 10"/>
              <a:gd name="T14" fmla="*/ 7 w 7"/>
              <a:gd name="T15" fmla="*/ 10 h 10"/>
            </a:gdLst>
            <a:ahLst/>
            <a:cxnLst>
              <a:cxn ang="T8">
                <a:pos x="T0" y="T1"/>
              </a:cxn>
              <a:cxn ang="T9">
                <a:pos x="T2" y="T3"/>
              </a:cxn>
              <a:cxn ang="T10">
                <a:pos x="T4" y="T5"/>
              </a:cxn>
              <a:cxn ang="T11">
                <a:pos x="T6" y="T7"/>
              </a:cxn>
            </a:cxnLst>
            <a:rect l="T12" t="T13" r="T14" b="T15"/>
            <a:pathLst>
              <a:path w="7" h="10">
                <a:moveTo>
                  <a:pt x="4" y="10"/>
                </a:moveTo>
                <a:cubicBezTo>
                  <a:pt x="2" y="9"/>
                  <a:pt x="0" y="8"/>
                  <a:pt x="3" y="5"/>
                </a:cubicBezTo>
                <a:cubicBezTo>
                  <a:pt x="5" y="2"/>
                  <a:pt x="7" y="0"/>
                  <a:pt x="7" y="3"/>
                </a:cubicBezTo>
                <a:cubicBezTo>
                  <a:pt x="7" y="5"/>
                  <a:pt x="5" y="10"/>
                  <a:pt x="4" y="1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589" name="Freeform 1061"/>
          <p:cNvSpPr>
            <a:spLocks/>
          </p:cNvSpPr>
          <p:nvPr/>
        </p:nvSpPr>
        <p:spPr bwMode="auto">
          <a:xfrm>
            <a:off x="5707674" y="5370285"/>
            <a:ext cx="20515" cy="20520"/>
          </a:xfrm>
          <a:custGeom>
            <a:avLst/>
            <a:gdLst>
              <a:gd name="T0" fmla="*/ 2147483647 w 14"/>
              <a:gd name="T1" fmla="*/ 2147483647 h 11"/>
              <a:gd name="T2" fmla="*/ 2147483647 w 14"/>
              <a:gd name="T3" fmla="*/ 2147483647 h 11"/>
              <a:gd name="T4" fmla="*/ 2147483647 w 14"/>
              <a:gd name="T5" fmla="*/ 2147483647 h 11"/>
              <a:gd name="T6" fmla="*/ 0 w 14"/>
              <a:gd name="T7" fmla="*/ 2147483647 h 11"/>
              <a:gd name="T8" fmla="*/ 2147483647 w 14"/>
              <a:gd name="T9" fmla="*/ 2147483647 h 11"/>
              <a:gd name="T10" fmla="*/ 2147483647 w 14"/>
              <a:gd name="T11" fmla="*/ 2147483647 h 11"/>
              <a:gd name="T12" fmla="*/ 0 60000 65536"/>
              <a:gd name="T13" fmla="*/ 0 60000 65536"/>
              <a:gd name="T14" fmla="*/ 0 60000 65536"/>
              <a:gd name="T15" fmla="*/ 0 60000 65536"/>
              <a:gd name="T16" fmla="*/ 0 60000 65536"/>
              <a:gd name="T17" fmla="*/ 0 60000 65536"/>
              <a:gd name="T18" fmla="*/ 0 w 14"/>
              <a:gd name="T19" fmla="*/ 0 h 11"/>
              <a:gd name="T20" fmla="*/ 14 w 1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4" h="11">
                <a:moveTo>
                  <a:pt x="12" y="3"/>
                </a:moveTo>
                <a:cubicBezTo>
                  <a:pt x="11" y="3"/>
                  <a:pt x="10" y="6"/>
                  <a:pt x="8" y="4"/>
                </a:cubicBezTo>
                <a:cubicBezTo>
                  <a:pt x="6" y="2"/>
                  <a:pt x="4" y="0"/>
                  <a:pt x="3" y="1"/>
                </a:cubicBezTo>
                <a:cubicBezTo>
                  <a:pt x="1" y="2"/>
                  <a:pt x="1" y="3"/>
                  <a:pt x="0" y="6"/>
                </a:cubicBezTo>
                <a:cubicBezTo>
                  <a:pt x="0" y="8"/>
                  <a:pt x="0" y="11"/>
                  <a:pt x="4" y="11"/>
                </a:cubicBezTo>
                <a:cubicBezTo>
                  <a:pt x="8" y="11"/>
                  <a:pt x="14" y="5"/>
                  <a:pt x="12"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90" name="Freeform 1062"/>
          <p:cNvSpPr>
            <a:spLocks/>
          </p:cNvSpPr>
          <p:nvPr/>
        </p:nvSpPr>
        <p:spPr bwMode="auto">
          <a:xfrm>
            <a:off x="5691554" y="5382011"/>
            <a:ext cx="21980" cy="16123"/>
          </a:xfrm>
          <a:custGeom>
            <a:avLst/>
            <a:gdLst>
              <a:gd name="T0" fmla="*/ 2147483647 w 16"/>
              <a:gd name="T1" fmla="*/ 2147483647 h 9"/>
              <a:gd name="T2" fmla="*/ 2147483647 w 16"/>
              <a:gd name="T3" fmla="*/ 2147483647 h 9"/>
              <a:gd name="T4" fmla="*/ 2147483647 w 16"/>
              <a:gd name="T5" fmla="*/ 2147483647 h 9"/>
              <a:gd name="T6" fmla="*/ 2147483647 w 16"/>
              <a:gd name="T7" fmla="*/ 2147483647 h 9"/>
              <a:gd name="T8" fmla="*/ 2147483647 w 16"/>
              <a:gd name="T9" fmla="*/ 2147483647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9" y="2"/>
                </a:moveTo>
                <a:cubicBezTo>
                  <a:pt x="9" y="0"/>
                  <a:pt x="7" y="3"/>
                  <a:pt x="5" y="4"/>
                </a:cubicBezTo>
                <a:cubicBezTo>
                  <a:pt x="4" y="6"/>
                  <a:pt x="0" y="9"/>
                  <a:pt x="4" y="9"/>
                </a:cubicBezTo>
                <a:cubicBezTo>
                  <a:pt x="7" y="8"/>
                  <a:pt x="16" y="7"/>
                  <a:pt x="13" y="6"/>
                </a:cubicBezTo>
                <a:cubicBezTo>
                  <a:pt x="10" y="4"/>
                  <a:pt x="9" y="3"/>
                  <a:pt x="9"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91" name="Freeform 1063"/>
          <p:cNvSpPr>
            <a:spLocks/>
          </p:cNvSpPr>
          <p:nvPr/>
        </p:nvSpPr>
        <p:spPr bwMode="auto">
          <a:xfrm>
            <a:off x="5668109" y="5370284"/>
            <a:ext cx="36634" cy="30780"/>
          </a:xfrm>
          <a:custGeom>
            <a:avLst/>
            <a:gdLst>
              <a:gd name="T0" fmla="*/ 2147483647 w 26"/>
              <a:gd name="T1" fmla="*/ 2147483647 h 17"/>
              <a:gd name="T2" fmla="*/ 2147483647 w 26"/>
              <a:gd name="T3" fmla="*/ 2147483647 h 17"/>
              <a:gd name="T4" fmla="*/ 2147483647 w 26"/>
              <a:gd name="T5" fmla="*/ 2147483647 h 17"/>
              <a:gd name="T6" fmla="*/ 2147483647 w 26"/>
              <a:gd name="T7" fmla="*/ 2147483647 h 17"/>
              <a:gd name="T8" fmla="*/ 2147483647 w 26"/>
              <a:gd name="T9" fmla="*/ 2147483647 h 17"/>
              <a:gd name="T10" fmla="*/ 2147483647 w 26"/>
              <a:gd name="T11" fmla="*/ 2147483647 h 17"/>
              <a:gd name="T12" fmla="*/ 2147483647 w 26"/>
              <a:gd name="T13" fmla="*/ 2147483647 h 17"/>
              <a:gd name="T14" fmla="*/ 2147483647 w 26"/>
              <a:gd name="T15" fmla="*/ 2147483647 h 17"/>
              <a:gd name="T16" fmla="*/ 2147483647 w 26"/>
              <a:gd name="T17" fmla="*/ 2147483647 h 17"/>
              <a:gd name="T18" fmla="*/ 2147483647 w 26"/>
              <a:gd name="T19" fmla="*/ 2147483647 h 17"/>
              <a:gd name="T20" fmla="*/ 2147483647 w 26"/>
              <a:gd name="T21" fmla="*/ 2147483647 h 17"/>
              <a:gd name="T22" fmla="*/ 2147483647 w 26"/>
              <a:gd name="T23" fmla="*/ 2147483647 h 17"/>
              <a:gd name="T24" fmla="*/ 2147483647 w 26"/>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7"/>
              <a:gd name="T41" fmla="*/ 26 w 2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7">
                <a:moveTo>
                  <a:pt x="23" y="3"/>
                </a:moveTo>
                <a:cubicBezTo>
                  <a:pt x="20" y="5"/>
                  <a:pt x="18" y="5"/>
                  <a:pt x="16" y="4"/>
                </a:cubicBezTo>
                <a:cubicBezTo>
                  <a:pt x="14" y="2"/>
                  <a:pt x="17" y="0"/>
                  <a:pt x="15" y="1"/>
                </a:cubicBezTo>
                <a:cubicBezTo>
                  <a:pt x="13" y="2"/>
                  <a:pt x="11" y="2"/>
                  <a:pt x="10" y="2"/>
                </a:cubicBezTo>
                <a:cubicBezTo>
                  <a:pt x="8" y="2"/>
                  <a:pt x="7" y="3"/>
                  <a:pt x="10" y="4"/>
                </a:cubicBezTo>
                <a:cubicBezTo>
                  <a:pt x="13" y="5"/>
                  <a:pt x="15" y="6"/>
                  <a:pt x="12" y="7"/>
                </a:cubicBezTo>
                <a:cubicBezTo>
                  <a:pt x="10" y="7"/>
                  <a:pt x="7" y="6"/>
                  <a:pt x="8" y="8"/>
                </a:cubicBezTo>
                <a:cubicBezTo>
                  <a:pt x="9" y="9"/>
                  <a:pt x="12" y="10"/>
                  <a:pt x="9" y="12"/>
                </a:cubicBezTo>
                <a:cubicBezTo>
                  <a:pt x="5" y="13"/>
                  <a:pt x="5" y="14"/>
                  <a:pt x="4" y="12"/>
                </a:cubicBezTo>
                <a:cubicBezTo>
                  <a:pt x="2" y="10"/>
                  <a:pt x="0" y="11"/>
                  <a:pt x="3" y="13"/>
                </a:cubicBezTo>
                <a:cubicBezTo>
                  <a:pt x="5" y="16"/>
                  <a:pt x="4" y="17"/>
                  <a:pt x="8" y="16"/>
                </a:cubicBezTo>
                <a:cubicBezTo>
                  <a:pt x="12" y="16"/>
                  <a:pt x="15" y="15"/>
                  <a:pt x="17" y="13"/>
                </a:cubicBezTo>
                <a:cubicBezTo>
                  <a:pt x="20" y="10"/>
                  <a:pt x="26" y="1"/>
                  <a:pt x="23"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92" name="Freeform 1064"/>
          <p:cNvSpPr>
            <a:spLocks/>
          </p:cNvSpPr>
          <p:nvPr/>
        </p:nvSpPr>
        <p:spPr bwMode="auto">
          <a:xfrm>
            <a:off x="5461488" y="5406927"/>
            <a:ext cx="140677" cy="117257"/>
          </a:xfrm>
          <a:custGeom>
            <a:avLst/>
            <a:gdLst>
              <a:gd name="T0" fmla="*/ 2147483647 w 102"/>
              <a:gd name="T1" fmla="*/ 2147483647 h 62"/>
              <a:gd name="T2" fmla="*/ 2147483647 w 102"/>
              <a:gd name="T3" fmla="*/ 2147483647 h 62"/>
              <a:gd name="T4" fmla="*/ 2147483647 w 102"/>
              <a:gd name="T5" fmla="*/ 2147483647 h 62"/>
              <a:gd name="T6" fmla="*/ 2147483647 w 102"/>
              <a:gd name="T7" fmla="*/ 2147483647 h 62"/>
              <a:gd name="T8" fmla="*/ 2147483647 w 102"/>
              <a:gd name="T9" fmla="*/ 2147483647 h 62"/>
              <a:gd name="T10" fmla="*/ 2147483647 w 102"/>
              <a:gd name="T11" fmla="*/ 2147483647 h 62"/>
              <a:gd name="T12" fmla="*/ 2147483647 w 102"/>
              <a:gd name="T13" fmla="*/ 2147483647 h 62"/>
              <a:gd name="T14" fmla="*/ 2147483647 w 102"/>
              <a:gd name="T15" fmla="*/ 2147483647 h 62"/>
              <a:gd name="T16" fmla="*/ 2147483647 w 102"/>
              <a:gd name="T17" fmla="*/ 2147483647 h 62"/>
              <a:gd name="T18" fmla="*/ 2147483647 w 102"/>
              <a:gd name="T19" fmla="*/ 2147483647 h 62"/>
              <a:gd name="T20" fmla="*/ 2147483647 w 102"/>
              <a:gd name="T21" fmla="*/ 2147483647 h 62"/>
              <a:gd name="T22" fmla="*/ 2147483647 w 102"/>
              <a:gd name="T23" fmla="*/ 2147483647 h 62"/>
              <a:gd name="T24" fmla="*/ 2147483647 w 102"/>
              <a:gd name="T25" fmla="*/ 2147483647 h 62"/>
              <a:gd name="T26" fmla="*/ 2147483647 w 102"/>
              <a:gd name="T27" fmla="*/ 2147483647 h 62"/>
              <a:gd name="T28" fmla="*/ 2147483647 w 102"/>
              <a:gd name="T29" fmla="*/ 2147483647 h 62"/>
              <a:gd name="T30" fmla="*/ 2147483647 w 102"/>
              <a:gd name="T31" fmla="*/ 2147483647 h 62"/>
              <a:gd name="T32" fmla="*/ 2147483647 w 102"/>
              <a:gd name="T33" fmla="*/ 2147483647 h 62"/>
              <a:gd name="T34" fmla="*/ 2147483647 w 102"/>
              <a:gd name="T35" fmla="*/ 2147483647 h 62"/>
              <a:gd name="T36" fmla="*/ 2147483647 w 102"/>
              <a:gd name="T37" fmla="*/ 2147483647 h 62"/>
              <a:gd name="T38" fmla="*/ 2147483647 w 102"/>
              <a:gd name="T39" fmla="*/ 2147483647 h 62"/>
              <a:gd name="T40" fmla="*/ 2147483647 w 102"/>
              <a:gd name="T41" fmla="*/ 2147483647 h 62"/>
              <a:gd name="T42" fmla="*/ 2147483647 w 102"/>
              <a:gd name="T43" fmla="*/ 2147483647 h 62"/>
              <a:gd name="T44" fmla="*/ 2147483647 w 102"/>
              <a:gd name="T45" fmla="*/ 2147483647 h 62"/>
              <a:gd name="T46" fmla="*/ 2147483647 w 102"/>
              <a:gd name="T47" fmla="*/ 2147483647 h 62"/>
              <a:gd name="T48" fmla="*/ 2147483647 w 102"/>
              <a:gd name="T49" fmla="*/ 2147483647 h 62"/>
              <a:gd name="T50" fmla="*/ 2147483647 w 102"/>
              <a:gd name="T51" fmla="*/ 2147483647 h 62"/>
              <a:gd name="T52" fmla="*/ 2147483647 w 102"/>
              <a:gd name="T53" fmla="*/ 2147483647 h 62"/>
              <a:gd name="T54" fmla="*/ 2147483647 w 102"/>
              <a:gd name="T55" fmla="*/ 2147483647 h 62"/>
              <a:gd name="T56" fmla="*/ 2147483647 w 102"/>
              <a:gd name="T57" fmla="*/ 2147483647 h 62"/>
              <a:gd name="T58" fmla="*/ 2147483647 w 102"/>
              <a:gd name="T59" fmla="*/ 2147483647 h 62"/>
              <a:gd name="T60" fmla="*/ 2147483647 w 102"/>
              <a:gd name="T61" fmla="*/ 2147483647 h 62"/>
              <a:gd name="T62" fmla="*/ 2147483647 w 102"/>
              <a:gd name="T63" fmla="*/ 2147483647 h 62"/>
              <a:gd name="T64" fmla="*/ 2147483647 w 102"/>
              <a:gd name="T65" fmla="*/ 2147483647 h 62"/>
              <a:gd name="T66" fmla="*/ 2147483647 w 102"/>
              <a:gd name="T67" fmla="*/ 2147483647 h 62"/>
              <a:gd name="T68" fmla="*/ 2147483647 w 102"/>
              <a:gd name="T69" fmla="*/ 2147483647 h 62"/>
              <a:gd name="T70" fmla="*/ 2147483647 w 102"/>
              <a:gd name="T71" fmla="*/ 2147483647 h 62"/>
              <a:gd name="T72" fmla="*/ 2147483647 w 102"/>
              <a:gd name="T73" fmla="*/ 2147483647 h 62"/>
              <a:gd name="T74" fmla="*/ 2147483647 w 102"/>
              <a:gd name="T75" fmla="*/ 2147483647 h 62"/>
              <a:gd name="T76" fmla="*/ 2147483647 w 102"/>
              <a:gd name="T77" fmla="*/ 2147483647 h 62"/>
              <a:gd name="T78" fmla="*/ 2147483647 w 102"/>
              <a:gd name="T79" fmla="*/ 2147483647 h 62"/>
              <a:gd name="T80" fmla="*/ 2147483647 w 102"/>
              <a:gd name="T81" fmla="*/ 2147483647 h 62"/>
              <a:gd name="T82" fmla="*/ 2147483647 w 102"/>
              <a:gd name="T83" fmla="*/ 2147483647 h 62"/>
              <a:gd name="T84" fmla="*/ 2147483647 w 102"/>
              <a:gd name="T85" fmla="*/ 2147483647 h 62"/>
              <a:gd name="T86" fmla="*/ 2147483647 w 102"/>
              <a:gd name="T87" fmla="*/ 2147483647 h 62"/>
              <a:gd name="T88" fmla="*/ 2147483647 w 102"/>
              <a:gd name="T89" fmla="*/ 2147483647 h 62"/>
              <a:gd name="T90" fmla="*/ 2147483647 w 102"/>
              <a:gd name="T91" fmla="*/ 2147483647 h 62"/>
              <a:gd name="T92" fmla="*/ 2147483647 w 102"/>
              <a:gd name="T93" fmla="*/ 2147483647 h 62"/>
              <a:gd name="T94" fmla="*/ 2147483647 w 102"/>
              <a:gd name="T95" fmla="*/ 2147483647 h 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62"/>
              <a:gd name="T146" fmla="*/ 102 w 102"/>
              <a:gd name="T147" fmla="*/ 62 h 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62">
                <a:moveTo>
                  <a:pt x="96" y="40"/>
                </a:moveTo>
                <a:cubicBezTo>
                  <a:pt x="90" y="40"/>
                  <a:pt x="86" y="39"/>
                  <a:pt x="79" y="33"/>
                </a:cubicBezTo>
                <a:cubicBezTo>
                  <a:pt x="71" y="27"/>
                  <a:pt x="62" y="18"/>
                  <a:pt x="59" y="16"/>
                </a:cubicBezTo>
                <a:cubicBezTo>
                  <a:pt x="55" y="14"/>
                  <a:pt x="52" y="14"/>
                  <a:pt x="54" y="13"/>
                </a:cubicBezTo>
                <a:cubicBezTo>
                  <a:pt x="56" y="11"/>
                  <a:pt x="59" y="11"/>
                  <a:pt x="56" y="9"/>
                </a:cubicBezTo>
                <a:cubicBezTo>
                  <a:pt x="54" y="7"/>
                  <a:pt x="50" y="3"/>
                  <a:pt x="46" y="3"/>
                </a:cubicBezTo>
                <a:cubicBezTo>
                  <a:pt x="42" y="2"/>
                  <a:pt x="43" y="0"/>
                  <a:pt x="41" y="2"/>
                </a:cubicBezTo>
                <a:cubicBezTo>
                  <a:pt x="39" y="3"/>
                  <a:pt x="39" y="5"/>
                  <a:pt x="36" y="5"/>
                </a:cubicBezTo>
                <a:cubicBezTo>
                  <a:pt x="33" y="5"/>
                  <a:pt x="33" y="4"/>
                  <a:pt x="32" y="5"/>
                </a:cubicBezTo>
                <a:cubicBezTo>
                  <a:pt x="31" y="6"/>
                  <a:pt x="33" y="8"/>
                  <a:pt x="31" y="10"/>
                </a:cubicBezTo>
                <a:cubicBezTo>
                  <a:pt x="29" y="12"/>
                  <a:pt x="29" y="15"/>
                  <a:pt x="29" y="16"/>
                </a:cubicBezTo>
                <a:cubicBezTo>
                  <a:pt x="30" y="18"/>
                  <a:pt x="31" y="19"/>
                  <a:pt x="32" y="17"/>
                </a:cubicBezTo>
                <a:cubicBezTo>
                  <a:pt x="33" y="16"/>
                  <a:pt x="42" y="14"/>
                  <a:pt x="41" y="16"/>
                </a:cubicBezTo>
                <a:cubicBezTo>
                  <a:pt x="41" y="17"/>
                  <a:pt x="40" y="20"/>
                  <a:pt x="38" y="21"/>
                </a:cubicBezTo>
                <a:cubicBezTo>
                  <a:pt x="35" y="21"/>
                  <a:pt x="33" y="24"/>
                  <a:pt x="33" y="26"/>
                </a:cubicBezTo>
                <a:cubicBezTo>
                  <a:pt x="33" y="29"/>
                  <a:pt x="36" y="29"/>
                  <a:pt x="39" y="31"/>
                </a:cubicBezTo>
                <a:cubicBezTo>
                  <a:pt x="41" y="33"/>
                  <a:pt x="46" y="35"/>
                  <a:pt x="43" y="34"/>
                </a:cubicBezTo>
                <a:cubicBezTo>
                  <a:pt x="40" y="33"/>
                  <a:pt x="35" y="32"/>
                  <a:pt x="33" y="33"/>
                </a:cubicBezTo>
                <a:cubicBezTo>
                  <a:pt x="30" y="35"/>
                  <a:pt x="29" y="35"/>
                  <a:pt x="27" y="33"/>
                </a:cubicBezTo>
                <a:cubicBezTo>
                  <a:pt x="25" y="32"/>
                  <a:pt x="22" y="32"/>
                  <a:pt x="25" y="32"/>
                </a:cubicBezTo>
                <a:cubicBezTo>
                  <a:pt x="29" y="31"/>
                  <a:pt x="27" y="30"/>
                  <a:pt x="27" y="28"/>
                </a:cubicBezTo>
                <a:cubicBezTo>
                  <a:pt x="27" y="26"/>
                  <a:pt x="28" y="25"/>
                  <a:pt x="27" y="24"/>
                </a:cubicBezTo>
                <a:cubicBezTo>
                  <a:pt x="27" y="22"/>
                  <a:pt x="27" y="23"/>
                  <a:pt x="25" y="25"/>
                </a:cubicBezTo>
                <a:cubicBezTo>
                  <a:pt x="23" y="27"/>
                  <a:pt x="23" y="29"/>
                  <a:pt x="22" y="29"/>
                </a:cubicBezTo>
                <a:cubicBezTo>
                  <a:pt x="21" y="30"/>
                  <a:pt x="21" y="29"/>
                  <a:pt x="19" y="29"/>
                </a:cubicBezTo>
                <a:cubicBezTo>
                  <a:pt x="17" y="29"/>
                  <a:pt x="17" y="28"/>
                  <a:pt x="14" y="28"/>
                </a:cubicBezTo>
                <a:cubicBezTo>
                  <a:pt x="12" y="28"/>
                  <a:pt x="9" y="26"/>
                  <a:pt x="8" y="27"/>
                </a:cubicBezTo>
                <a:cubicBezTo>
                  <a:pt x="6" y="28"/>
                  <a:pt x="0" y="32"/>
                  <a:pt x="2" y="32"/>
                </a:cubicBezTo>
                <a:cubicBezTo>
                  <a:pt x="5" y="32"/>
                  <a:pt x="7" y="28"/>
                  <a:pt x="8" y="30"/>
                </a:cubicBezTo>
                <a:cubicBezTo>
                  <a:pt x="9" y="31"/>
                  <a:pt x="9" y="33"/>
                  <a:pt x="11" y="31"/>
                </a:cubicBezTo>
                <a:cubicBezTo>
                  <a:pt x="12" y="29"/>
                  <a:pt x="13" y="30"/>
                  <a:pt x="14" y="32"/>
                </a:cubicBezTo>
                <a:cubicBezTo>
                  <a:pt x="16" y="33"/>
                  <a:pt x="19" y="33"/>
                  <a:pt x="17" y="34"/>
                </a:cubicBezTo>
                <a:cubicBezTo>
                  <a:pt x="15" y="35"/>
                  <a:pt x="11" y="34"/>
                  <a:pt x="11" y="35"/>
                </a:cubicBezTo>
                <a:cubicBezTo>
                  <a:pt x="10" y="36"/>
                  <a:pt x="9" y="40"/>
                  <a:pt x="13" y="39"/>
                </a:cubicBezTo>
                <a:cubicBezTo>
                  <a:pt x="16" y="38"/>
                  <a:pt x="16" y="36"/>
                  <a:pt x="20" y="39"/>
                </a:cubicBezTo>
                <a:cubicBezTo>
                  <a:pt x="23" y="42"/>
                  <a:pt x="24" y="41"/>
                  <a:pt x="22" y="42"/>
                </a:cubicBezTo>
                <a:cubicBezTo>
                  <a:pt x="19" y="42"/>
                  <a:pt x="19" y="43"/>
                  <a:pt x="22" y="44"/>
                </a:cubicBezTo>
                <a:cubicBezTo>
                  <a:pt x="24" y="44"/>
                  <a:pt x="29" y="46"/>
                  <a:pt x="29" y="44"/>
                </a:cubicBezTo>
                <a:cubicBezTo>
                  <a:pt x="29" y="42"/>
                  <a:pt x="31" y="41"/>
                  <a:pt x="33" y="43"/>
                </a:cubicBezTo>
                <a:cubicBezTo>
                  <a:pt x="35" y="46"/>
                  <a:pt x="35" y="47"/>
                  <a:pt x="37" y="49"/>
                </a:cubicBezTo>
                <a:cubicBezTo>
                  <a:pt x="39" y="51"/>
                  <a:pt x="47" y="57"/>
                  <a:pt x="46" y="54"/>
                </a:cubicBezTo>
                <a:cubicBezTo>
                  <a:pt x="44" y="52"/>
                  <a:pt x="42" y="50"/>
                  <a:pt x="44" y="51"/>
                </a:cubicBezTo>
                <a:cubicBezTo>
                  <a:pt x="47" y="51"/>
                  <a:pt x="63" y="62"/>
                  <a:pt x="60" y="58"/>
                </a:cubicBezTo>
                <a:cubicBezTo>
                  <a:pt x="57" y="53"/>
                  <a:pt x="49" y="47"/>
                  <a:pt x="53" y="47"/>
                </a:cubicBezTo>
                <a:cubicBezTo>
                  <a:pt x="56" y="47"/>
                  <a:pt x="65" y="49"/>
                  <a:pt x="69" y="49"/>
                </a:cubicBezTo>
                <a:cubicBezTo>
                  <a:pt x="74" y="49"/>
                  <a:pt x="77" y="48"/>
                  <a:pt x="79" y="47"/>
                </a:cubicBezTo>
                <a:cubicBezTo>
                  <a:pt x="82" y="46"/>
                  <a:pt x="86" y="44"/>
                  <a:pt x="89" y="44"/>
                </a:cubicBezTo>
                <a:cubicBezTo>
                  <a:pt x="92" y="45"/>
                  <a:pt x="102" y="40"/>
                  <a:pt x="96" y="4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593" name="Freeform 1066"/>
          <p:cNvSpPr>
            <a:spLocks/>
          </p:cNvSpPr>
          <p:nvPr/>
        </p:nvSpPr>
        <p:spPr bwMode="auto">
          <a:xfrm>
            <a:off x="5443904" y="5411324"/>
            <a:ext cx="46892" cy="23451"/>
          </a:xfrm>
          <a:custGeom>
            <a:avLst/>
            <a:gdLst>
              <a:gd name="T0" fmla="*/ 2147483647 w 34"/>
              <a:gd name="T1" fmla="*/ 2147483647 h 12"/>
              <a:gd name="T2" fmla="*/ 2147483647 w 34"/>
              <a:gd name="T3" fmla="*/ 2147483647 h 12"/>
              <a:gd name="T4" fmla="*/ 2147483647 w 34"/>
              <a:gd name="T5" fmla="*/ 2147483647 h 12"/>
              <a:gd name="T6" fmla="*/ 2147483647 w 34"/>
              <a:gd name="T7" fmla="*/ 2147483647 h 12"/>
              <a:gd name="T8" fmla="*/ 2147483647 w 34"/>
              <a:gd name="T9" fmla="*/ 2147483647 h 12"/>
              <a:gd name="T10" fmla="*/ 2147483647 w 34"/>
              <a:gd name="T11" fmla="*/ 2147483647 h 12"/>
              <a:gd name="T12" fmla="*/ 2147483647 w 34"/>
              <a:gd name="T13" fmla="*/ 2147483647 h 12"/>
              <a:gd name="T14" fmla="*/ 2147483647 w 34"/>
              <a:gd name="T15" fmla="*/ 2147483647 h 12"/>
              <a:gd name="T16" fmla="*/ 2147483647 w 34"/>
              <a:gd name="T17" fmla="*/ 2147483647 h 12"/>
              <a:gd name="T18" fmla="*/ 2147483647 w 34"/>
              <a:gd name="T19" fmla="*/ 2147483647 h 12"/>
              <a:gd name="T20" fmla="*/ 2147483647 w 34"/>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12"/>
              <a:gd name="T35" fmla="*/ 34 w 3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12">
                <a:moveTo>
                  <a:pt x="27" y="4"/>
                </a:moveTo>
                <a:cubicBezTo>
                  <a:pt x="25" y="4"/>
                  <a:pt x="27" y="2"/>
                  <a:pt x="24" y="2"/>
                </a:cubicBezTo>
                <a:cubicBezTo>
                  <a:pt x="20" y="2"/>
                  <a:pt x="19" y="3"/>
                  <a:pt x="17" y="3"/>
                </a:cubicBezTo>
                <a:cubicBezTo>
                  <a:pt x="15" y="3"/>
                  <a:pt x="13" y="4"/>
                  <a:pt x="12" y="2"/>
                </a:cubicBezTo>
                <a:cubicBezTo>
                  <a:pt x="11" y="0"/>
                  <a:pt x="9" y="0"/>
                  <a:pt x="8" y="1"/>
                </a:cubicBezTo>
                <a:cubicBezTo>
                  <a:pt x="6" y="2"/>
                  <a:pt x="6" y="4"/>
                  <a:pt x="4" y="4"/>
                </a:cubicBezTo>
                <a:cubicBezTo>
                  <a:pt x="2" y="4"/>
                  <a:pt x="0" y="5"/>
                  <a:pt x="3" y="6"/>
                </a:cubicBezTo>
                <a:cubicBezTo>
                  <a:pt x="6" y="7"/>
                  <a:pt x="4" y="8"/>
                  <a:pt x="6" y="9"/>
                </a:cubicBezTo>
                <a:cubicBezTo>
                  <a:pt x="7" y="11"/>
                  <a:pt x="6" y="11"/>
                  <a:pt x="9" y="11"/>
                </a:cubicBezTo>
                <a:cubicBezTo>
                  <a:pt x="12" y="11"/>
                  <a:pt x="14" y="12"/>
                  <a:pt x="17" y="11"/>
                </a:cubicBezTo>
                <a:cubicBezTo>
                  <a:pt x="19" y="11"/>
                  <a:pt x="34" y="4"/>
                  <a:pt x="27" y="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4" name="Freeform 1067"/>
          <p:cNvSpPr>
            <a:spLocks/>
          </p:cNvSpPr>
          <p:nvPr/>
        </p:nvSpPr>
        <p:spPr bwMode="auto">
          <a:xfrm>
            <a:off x="5439508" y="5436242"/>
            <a:ext cx="33703" cy="27848"/>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4"/>
              <a:gd name="T32" fmla="*/ 24 w 2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4">
                <a:moveTo>
                  <a:pt x="22" y="6"/>
                </a:moveTo>
                <a:cubicBezTo>
                  <a:pt x="18" y="4"/>
                  <a:pt x="20" y="4"/>
                  <a:pt x="16" y="3"/>
                </a:cubicBezTo>
                <a:cubicBezTo>
                  <a:pt x="12" y="3"/>
                  <a:pt x="12" y="3"/>
                  <a:pt x="8" y="1"/>
                </a:cubicBezTo>
                <a:cubicBezTo>
                  <a:pt x="5" y="0"/>
                  <a:pt x="0" y="1"/>
                  <a:pt x="3" y="2"/>
                </a:cubicBezTo>
                <a:cubicBezTo>
                  <a:pt x="6" y="3"/>
                  <a:pt x="8" y="6"/>
                  <a:pt x="8" y="7"/>
                </a:cubicBezTo>
                <a:cubicBezTo>
                  <a:pt x="7" y="9"/>
                  <a:pt x="5" y="14"/>
                  <a:pt x="7" y="13"/>
                </a:cubicBezTo>
                <a:cubicBezTo>
                  <a:pt x="9" y="12"/>
                  <a:pt x="11" y="11"/>
                  <a:pt x="11" y="11"/>
                </a:cubicBezTo>
                <a:cubicBezTo>
                  <a:pt x="12" y="12"/>
                  <a:pt x="12" y="14"/>
                  <a:pt x="14" y="13"/>
                </a:cubicBezTo>
                <a:cubicBezTo>
                  <a:pt x="16" y="12"/>
                  <a:pt x="16" y="12"/>
                  <a:pt x="19" y="12"/>
                </a:cubicBezTo>
                <a:cubicBezTo>
                  <a:pt x="21" y="12"/>
                  <a:pt x="24" y="8"/>
                  <a:pt x="22" y="6"/>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5" name="Freeform 1068"/>
          <p:cNvSpPr>
            <a:spLocks/>
          </p:cNvSpPr>
          <p:nvPr/>
        </p:nvSpPr>
        <p:spPr bwMode="auto">
          <a:xfrm>
            <a:off x="5435112" y="5396667"/>
            <a:ext cx="32238" cy="19055"/>
          </a:xfrm>
          <a:custGeom>
            <a:avLst/>
            <a:gdLst>
              <a:gd name="T0" fmla="*/ 2147483647 w 24"/>
              <a:gd name="T1" fmla="*/ 0 h 10"/>
              <a:gd name="T2" fmla="*/ 2147483647 w 24"/>
              <a:gd name="T3" fmla="*/ 2147483647 h 10"/>
              <a:gd name="T4" fmla="*/ 2147483647 w 24"/>
              <a:gd name="T5" fmla="*/ 2147483647 h 10"/>
              <a:gd name="T6" fmla="*/ 2147483647 w 24"/>
              <a:gd name="T7" fmla="*/ 2147483647 h 10"/>
              <a:gd name="T8" fmla="*/ 2147483647 w 24"/>
              <a:gd name="T9" fmla="*/ 2147483647 h 10"/>
              <a:gd name="T10" fmla="*/ 2147483647 w 24"/>
              <a:gd name="T11" fmla="*/ 2147483647 h 10"/>
              <a:gd name="T12" fmla="*/ 2147483647 w 24"/>
              <a:gd name="T13" fmla="*/ 2147483647 h 10"/>
              <a:gd name="T14" fmla="*/ 2147483647 w 24"/>
              <a:gd name="T15" fmla="*/ 2147483647 h 10"/>
              <a:gd name="T16" fmla="*/ 2147483647 w 24"/>
              <a:gd name="T17" fmla="*/ 2147483647 h 10"/>
              <a:gd name="T18" fmla="*/ 2147483647 w 2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0"/>
              <a:gd name="T32" fmla="*/ 24 w 2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0">
                <a:moveTo>
                  <a:pt x="18" y="0"/>
                </a:moveTo>
                <a:cubicBezTo>
                  <a:pt x="16" y="0"/>
                  <a:pt x="17" y="1"/>
                  <a:pt x="14" y="1"/>
                </a:cubicBezTo>
                <a:cubicBezTo>
                  <a:pt x="12" y="2"/>
                  <a:pt x="11" y="2"/>
                  <a:pt x="9" y="1"/>
                </a:cubicBezTo>
                <a:cubicBezTo>
                  <a:pt x="7" y="1"/>
                  <a:pt x="7" y="1"/>
                  <a:pt x="5" y="2"/>
                </a:cubicBezTo>
                <a:cubicBezTo>
                  <a:pt x="3" y="3"/>
                  <a:pt x="0" y="2"/>
                  <a:pt x="2" y="4"/>
                </a:cubicBezTo>
                <a:cubicBezTo>
                  <a:pt x="4" y="5"/>
                  <a:pt x="4" y="7"/>
                  <a:pt x="3" y="7"/>
                </a:cubicBezTo>
                <a:cubicBezTo>
                  <a:pt x="2" y="8"/>
                  <a:pt x="1" y="9"/>
                  <a:pt x="3" y="9"/>
                </a:cubicBezTo>
                <a:cubicBezTo>
                  <a:pt x="6" y="9"/>
                  <a:pt x="9" y="10"/>
                  <a:pt x="11" y="9"/>
                </a:cubicBezTo>
                <a:cubicBezTo>
                  <a:pt x="13" y="8"/>
                  <a:pt x="15" y="7"/>
                  <a:pt x="17" y="6"/>
                </a:cubicBezTo>
                <a:cubicBezTo>
                  <a:pt x="18" y="4"/>
                  <a:pt x="24" y="0"/>
                  <a:pt x="18" y="0"/>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6" name="Freeform 1069"/>
          <p:cNvSpPr>
            <a:spLocks/>
          </p:cNvSpPr>
          <p:nvPr/>
        </p:nvSpPr>
        <p:spPr bwMode="auto">
          <a:xfrm>
            <a:off x="5424854" y="5418653"/>
            <a:ext cx="27842" cy="17589"/>
          </a:xfrm>
          <a:custGeom>
            <a:avLst/>
            <a:gdLst>
              <a:gd name="T0" fmla="*/ 2147483647 w 20"/>
              <a:gd name="T1" fmla="*/ 2147483647 h 10"/>
              <a:gd name="T2" fmla="*/ 2147483647 w 20"/>
              <a:gd name="T3" fmla="*/ 2147483647 h 10"/>
              <a:gd name="T4" fmla="*/ 2147483647 w 20"/>
              <a:gd name="T5" fmla="*/ 2147483647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18" y="8"/>
                </a:moveTo>
                <a:cubicBezTo>
                  <a:pt x="16" y="7"/>
                  <a:pt x="0" y="0"/>
                  <a:pt x="2" y="1"/>
                </a:cubicBezTo>
                <a:cubicBezTo>
                  <a:pt x="5" y="3"/>
                  <a:pt x="20" y="10"/>
                  <a:pt x="18" y="8"/>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7" name="Freeform 1070"/>
          <p:cNvSpPr>
            <a:spLocks/>
          </p:cNvSpPr>
          <p:nvPr/>
        </p:nvSpPr>
        <p:spPr bwMode="auto">
          <a:xfrm>
            <a:off x="5414597" y="5383477"/>
            <a:ext cx="10258" cy="13191"/>
          </a:xfrm>
          <a:custGeom>
            <a:avLst/>
            <a:gdLst>
              <a:gd name="T0" fmla="*/ 2147483647 w 8"/>
              <a:gd name="T1" fmla="*/ 2147483647 h 7"/>
              <a:gd name="T2" fmla="*/ 2147483647 w 8"/>
              <a:gd name="T3" fmla="*/ 2147483647 h 7"/>
              <a:gd name="T4" fmla="*/ 2147483647 w 8"/>
              <a:gd name="T5" fmla="*/ 0 h 7"/>
              <a:gd name="T6" fmla="*/ 2147483647 w 8"/>
              <a:gd name="T7" fmla="*/ 2147483647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8" y="4"/>
                </a:moveTo>
                <a:cubicBezTo>
                  <a:pt x="7" y="7"/>
                  <a:pt x="7" y="7"/>
                  <a:pt x="4" y="4"/>
                </a:cubicBezTo>
                <a:cubicBezTo>
                  <a:pt x="0" y="1"/>
                  <a:pt x="3" y="0"/>
                  <a:pt x="5" y="0"/>
                </a:cubicBezTo>
                <a:cubicBezTo>
                  <a:pt x="7" y="1"/>
                  <a:pt x="8" y="3"/>
                  <a:pt x="8" y="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8" name="Freeform 1071"/>
          <p:cNvSpPr>
            <a:spLocks/>
          </p:cNvSpPr>
          <p:nvPr/>
        </p:nvSpPr>
        <p:spPr bwMode="auto">
          <a:xfrm>
            <a:off x="5416063" y="5342436"/>
            <a:ext cx="24911" cy="3517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2147483647 h 19"/>
              <a:gd name="T14" fmla="*/ 2147483647 w 19"/>
              <a:gd name="T15" fmla="*/ 2147483647 h 19"/>
              <a:gd name="T16" fmla="*/ 2147483647 w 19"/>
              <a:gd name="T17" fmla="*/ 2147483647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2147483647 w 19"/>
              <a:gd name="T27" fmla="*/ 2147483647 h 19"/>
              <a:gd name="T28" fmla="*/ 2147483647 w 19"/>
              <a:gd name="T29" fmla="*/ 2147483647 h 19"/>
              <a:gd name="T30" fmla="*/ 2147483647 w 19"/>
              <a:gd name="T31" fmla="*/ 2147483647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9"/>
              <a:gd name="T50" fmla="*/ 19 w 19"/>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9">
                <a:moveTo>
                  <a:pt x="15" y="5"/>
                </a:moveTo>
                <a:cubicBezTo>
                  <a:pt x="13" y="5"/>
                  <a:pt x="11" y="1"/>
                  <a:pt x="8" y="1"/>
                </a:cubicBezTo>
                <a:cubicBezTo>
                  <a:pt x="5" y="0"/>
                  <a:pt x="5" y="1"/>
                  <a:pt x="7" y="3"/>
                </a:cubicBezTo>
                <a:cubicBezTo>
                  <a:pt x="9" y="5"/>
                  <a:pt x="9" y="6"/>
                  <a:pt x="8" y="7"/>
                </a:cubicBezTo>
                <a:cubicBezTo>
                  <a:pt x="6" y="7"/>
                  <a:pt x="7" y="7"/>
                  <a:pt x="4" y="5"/>
                </a:cubicBezTo>
                <a:cubicBezTo>
                  <a:pt x="1" y="4"/>
                  <a:pt x="0" y="4"/>
                  <a:pt x="3" y="6"/>
                </a:cubicBezTo>
                <a:cubicBezTo>
                  <a:pt x="5" y="8"/>
                  <a:pt x="7" y="8"/>
                  <a:pt x="7" y="11"/>
                </a:cubicBezTo>
                <a:cubicBezTo>
                  <a:pt x="7" y="13"/>
                  <a:pt x="8" y="14"/>
                  <a:pt x="7" y="15"/>
                </a:cubicBezTo>
                <a:cubicBezTo>
                  <a:pt x="5" y="16"/>
                  <a:pt x="2" y="15"/>
                  <a:pt x="1" y="16"/>
                </a:cubicBezTo>
                <a:cubicBezTo>
                  <a:pt x="1" y="17"/>
                  <a:pt x="2" y="19"/>
                  <a:pt x="4" y="18"/>
                </a:cubicBezTo>
                <a:cubicBezTo>
                  <a:pt x="6" y="17"/>
                  <a:pt x="9" y="17"/>
                  <a:pt x="9" y="15"/>
                </a:cubicBezTo>
                <a:cubicBezTo>
                  <a:pt x="9" y="14"/>
                  <a:pt x="8" y="14"/>
                  <a:pt x="9" y="13"/>
                </a:cubicBezTo>
                <a:cubicBezTo>
                  <a:pt x="10" y="12"/>
                  <a:pt x="11" y="11"/>
                  <a:pt x="11" y="9"/>
                </a:cubicBezTo>
                <a:cubicBezTo>
                  <a:pt x="11" y="7"/>
                  <a:pt x="9" y="4"/>
                  <a:pt x="11" y="7"/>
                </a:cubicBezTo>
                <a:cubicBezTo>
                  <a:pt x="12" y="11"/>
                  <a:pt x="10" y="12"/>
                  <a:pt x="13" y="9"/>
                </a:cubicBezTo>
                <a:cubicBezTo>
                  <a:pt x="15" y="7"/>
                  <a:pt x="19" y="6"/>
                  <a:pt x="15" y="5"/>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599" name="Freeform 1072"/>
          <p:cNvSpPr>
            <a:spLocks/>
          </p:cNvSpPr>
          <p:nvPr/>
        </p:nvSpPr>
        <p:spPr bwMode="auto">
          <a:xfrm>
            <a:off x="5413131" y="5288204"/>
            <a:ext cx="17585" cy="36643"/>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2147483647 w 13"/>
              <a:gd name="T9" fmla="*/ 2147483647 h 20"/>
              <a:gd name="T10" fmla="*/ 2147483647 w 13"/>
              <a:gd name="T11" fmla="*/ 2147483647 h 20"/>
              <a:gd name="T12" fmla="*/ 2147483647 w 13"/>
              <a:gd name="T13" fmla="*/ 2147483647 h 20"/>
              <a:gd name="T14" fmla="*/ 2147483647 w 13"/>
              <a:gd name="T15" fmla="*/ 2147483647 h 20"/>
              <a:gd name="T16" fmla="*/ 2147483647 w 13"/>
              <a:gd name="T17" fmla="*/ 2147483647 h 20"/>
              <a:gd name="T18" fmla="*/ 2147483647 w 13"/>
              <a:gd name="T19" fmla="*/ 2147483647 h 20"/>
              <a:gd name="T20" fmla="*/ 2147483647 w 13"/>
              <a:gd name="T21" fmla="*/ 2147483647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20"/>
              <a:gd name="T35" fmla="*/ 13 w 13"/>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20">
                <a:moveTo>
                  <a:pt x="13" y="13"/>
                </a:moveTo>
                <a:cubicBezTo>
                  <a:pt x="13" y="10"/>
                  <a:pt x="11" y="11"/>
                  <a:pt x="11" y="9"/>
                </a:cubicBezTo>
                <a:cubicBezTo>
                  <a:pt x="11" y="6"/>
                  <a:pt x="12" y="5"/>
                  <a:pt x="11" y="4"/>
                </a:cubicBezTo>
                <a:cubicBezTo>
                  <a:pt x="10" y="3"/>
                  <a:pt x="10" y="1"/>
                  <a:pt x="7" y="1"/>
                </a:cubicBezTo>
                <a:cubicBezTo>
                  <a:pt x="5" y="0"/>
                  <a:pt x="6" y="2"/>
                  <a:pt x="6" y="5"/>
                </a:cubicBezTo>
                <a:cubicBezTo>
                  <a:pt x="6" y="8"/>
                  <a:pt x="6" y="11"/>
                  <a:pt x="4" y="11"/>
                </a:cubicBezTo>
                <a:cubicBezTo>
                  <a:pt x="1" y="11"/>
                  <a:pt x="0" y="11"/>
                  <a:pt x="1" y="13"/>
                </a:cubicBezTo>
                <a:cubicBezTo>
                  <a:pt x="1" y="15"/>
                  <a:pt x="0" y="20"/>
                  <a:pt x="2" y="18"/>
                </a:cubicBezTo>
                <a:cubicBezTo>
                  <a:pt x="4" y="16"/>
                  <a:pt x="6" y="12"/>
                  <a:pt x="6" y="14"/>
                </a:cubicBezTo>
                <a:cubicBezTo>
                  <a:pt x="6" y="16"/>
                  <a:pt x="5" y="20"/>
                  <a:pt x="8" y="20"/>
                </a:cubicBezTo>
                <a:cubicBezTo>
                  <a:pt x="11" y="20"/>
                  <a:pt x="13" y="16"/>
                  <a:pt x="13" y="1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00" name="Freeform 1073"/>
          <p:cNvSpPr>
            <a:spLocks/>
          </p:cNvSpPr>
          <p:nvPr/>
        </p:nvSpPr>
        <p:spPr bwMode="auto">
          <a:xfrm>
            <a:off x="5410201" y="5329244"/>
            <a:ext cx="10257" cy="24918"/>
          </a:xfrm>
          <a:custGeom>
            <a:avLst/>
            <a:gdLst>
              <a:gd name="T0" fmla="*/ 2147483647 w 7"/>
              <a:gd name="T1" fmla="*/ 2147483647 h 14"/>
              <a:gd name="T2" fmla="*/ 2147483647 w 7"/>
              <a:gd name="T3" fmla="*/ 2147483647 h 14"/>
              <a:gd name="T4" fmla="*/ 2147483647 w 7"/>
              <a:gd name="T5" fmla="*/ 2147483647 h 14"/>
              <a:gd name="T6" fmla="*/ 2147483647 w 7"/>
              <a:gd name="T7" fmla="*/ 2147483647 h 14"/>
              <a:gd name="T8" fmla="*/ 0 60000 65536"/>
              <a:gd name="T9" fmla="*/ 0 60000 65536"/>
              <a:gd name="T10" fmla="*/ 0 60000 65536"/>
              <a:gd name="T11" fmla="*/ 0 60000 65536"/>
              <a:gd name="T12" fmla="*/ 0 w 7"/>
              <a:gd name="T13" fmla="*/ 0 h 14"/>
              <a:gd name="T14" fmla="*/ 7 w 7"/>
              <a:gd name="T15" fmla="*/ 14 h 14"/>
            </a:gdLst>
            <a:ahLst/>
            <a:cxnLst>
              <a:cxn ang="T8">
                <a:pos x="T0" y="T1"/>
              </a:cxn>
              <a:cxn ang="T9">
                <a:pos x="T2" y="T3"/>
              </a:cxn>
              <a:cxn ang="T10">
                <a:pos x="T4" y="T5"/>
              </a:cxn>
              <a:cxn ang="T11">
                <a:pos x="T6" y="T7"/>
              </a:cxn>
            </a:cxnLst>
            <a:rect l="T12" t="T13" r="T14" b="T15"/>
            <a:pathLst>
              <a:path w="7" h="14">
                <a:moveTo>
                  <a:pt x="7" y="3"/>
                </a:moveTo>
                <a:cubicBezTo>
                  <a:pt x="6" y="1"/>
                  <a:pt x="5" y="0"/>
                  <a:pt x="4" y="2"/>
                </a:cubicBezTo>
                <a:cubicBezTo>
                  <a:pt x="2" y="3"/>
                  <a:pt x="0" y="14"/>
                  <a:pt x="2" y="12"/>
                </a:cubicBezTo>
                <a:cubicBezTo>
                  <a:pt x="3" y="10"/>
                  <a:pt x="7" y="4"/>
                  <a:pt x="7" y="3"/>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01" name="Freeform 1074"/>
          <p:cNvSpPr>
            <a:spLocks/>
          </p:cNvSpPr>
          <p:nvPr/>
        </p:nvSpPr>
        <p:spPr bwMode="auto">
          <a:xfrm>
            <a:off x="5408735" y="5260356"/>
            <a:ext cx="19050" cy="35177"/>
          </a:xfrm>
          <a:custGeom>
            <a:avLst/>
            <a:gdLst>
              <a:gd name="T0" fmla="*/ 2147483647 w 14"/>
              <a:gd name="T1" fmla="*/ 2147483647 h 19"/>
              <a:gd name="T2" fmla="*/ 2147483647 w 14"/>
              <a:gd name="T3" fmla="*/ 2147483647 h 19"/>
              <a:gd name="T4" fmla="*/ 2147483647 w 14"/>
              <a:gd name="T5" fmla="*/ 2147483647 h 19"/>
              <a:gd name="T6" fmla="*/ 2147483647 w 14"/>
              <a:gd name="T7" fmla="*/ 2147483647 h 19"/>
              <a:gd name="T8" fmla="*/ 2147483647 w 14"/>
              <a:gd name="T9" fmla="*/ 2147483647 h 19"/>
              <a:gd name="T10" fmla="*/ 2147483647 w 14"/>
              <a:gd name="T11" fmla="*/ 2147483647 h 19"/>
              <a:gd name="T12" fmla="*/ 2147483647 w 14"/>
              <a:gd name="T13" fmla="*/ 2147483647 h 19"/>
              <a:gd name="T14" fmla="*/ 2147483647 w 14"/>
              <a:gd name="T15" fmla="*/ 2147483647 h 19"/>
              <a:gd name="T16" fmla="*/ 2147483647 w 14"/>
              <a:gd name="T17" fmla="*/ 2147483647 h 19"/>
              <a:gd name="T18" fmla="*/ 2147483647 w 14"/>
              <a:gd name="T19" fmla="*/ 2147483647 h 19"/>
              <a:gd name="T20" fmla="*/ 2147483647 w 14"/>
              <a:gd name="T21" fmla="*/ 2147483647 h 19"/>
              <a:gd name="T22" fmla="*/ 2147483647 w 14"/>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9"/>
              <a:gd name="T38" fmla="*/ 14 w 14"/>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9">
                <a:moveTo>
                  <a:pt x="10" y="6"/>
                </a:moveTo>
                <a:cubicBezTo>
                  <a:pt x="7" y="8"/>
                  <a:pt x="10" y="0"/>
                  <a:pt x="9" y="1"/>
                </a:cubicBezTo>
                <a:cubicBezTo>
                  <a:pt x="8" y="2"/>
                  <a:pt x="9" y="4"/>
                  <a:pt x="8" y="6"/>
                </a:cubicBezTo>
                <a:cubicBezTo>
                  <a:pt x="7" y="9"/>
                  <a:pt x="7" y="10"/>
                  <a:pt x="6" y="8"/>
                </a:cubicBezTo>
                <a:cubicBezTo>
                  <a:pt x="4" y="6"/>
                  <a:pt x="4" y="3"/>
                  <a:pt x="4" y="5"/>
                </a:cubicBezTo>
                <a:cubicBezTo>
                  <a:pt x="4" y="7"/>
                  <a:pt x="4" y="7"/>
                  <a:pt x="2" y="10"/>
                </a:cubicBezTo>
                <a:cubicBezTo>
                  <a:pt x="1" y="12"/>
                  <a:pt x="0" y="15"/>
                  <a:pt x="2" y="14"/>
                </a:cubicBezTo>
                <a:cubicBezTo>
                  <a:pt x="4" y="13"/>
                  <a:pt x="5" y="12"/>
                  <a:pt x="5" y="14"/>
                </a:cubicBezTo>
                <a:cubicBezTo>
                  <a:pt x="6" y="17"/>
                  <a:pt x="3" y="19"/>
                  <a:pt x="6" y="17"/>
                </a:cubicBezTo>
                <a:cubicBezTo>
                  <a:pt x="9" y="14"/>
                  <a:pt x="12" y="16"/>
                  <a:pt x="13" y="14"/>
                </a:cubicBezTo>
                <a:cubicBezTo>
                  <a:pt x="13" y="13"/>
                  <a:pt x="14" y="11"/>
                  <a:pt x="14" y="10"/>
                </a:cubicBezTo>
                <a:cubicBezTo>
                  <a:pt x="13" y="9"/>
                  <a:pt x="11" y="4"/>
                  <a:pt x="10" y="6"/>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02" name="Freeform 1075"/>
          <p:cNvSpPr>
            <a:spLocks/>
          </p:cNvSpPr>
          <p:nvPr/>
        </p:nvSpPr>
        <p:spPr bwMode="auto">
          <a:xfrm>
            <a:off x="5426319" y="5163619"/>
            <a:ext cx="17585" cy="23451"/>
          </a:xfrm>
          <a:custGeom>
            <a:avLst/>
            <a:gdLst>
              <a:gd name="T0" fmla="*/ 2147483647 w 13"/>
              <a:gd name="T1" fmla="*/ 2147483647 h 13"/>
              <a:gd name="T2" fmla="*/ 2147483647 w 13"/>
              <a:gd name="T3" fmla="*/ 2147483647 h 13"/>
              <a:gd name="T4" fmla="*/ 2147483647 w 13"/>
              <a:gd name="T5" fmla="*/ 2147483647 h 13"/>
              <a:gd name="T6" fmla="*/ 2147483647 w 13"/>
              <a:gd name="T7" fmla="*/ 0 h 13"/>
              <a:gd name="T8" fmla="*/ 2147483647 w 13"/>
              <a:gd name="T9" fmla="*/ 2147483647 h 13"/>
              <a:gd name="T10" fmla="*/ 2147483647 w 13"/>
              <a:gd name="T11" fmla="*/ 2147483647 h 13"/>
              <a:gd name="T12" fmla="*/ 2147483647 w 13"/>
              <a:gd name="T13" fmla="*/ 2147483647 h 13"/>
              <a:gd name="T14" fmla="*/ 2147483647 w 13"/>
              <a:gd name="T15" fmla="*/ 2147483647 h 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3"/>
              <a:gd name="T26" fmla="*/ 13 w 13"/>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3">
                <a:moveTo>
                  <a:pt x="9" y="11"/>
                </a:moveTo>
                <a:cubicBezTo>
                  <a:pt x="11" y="10"/>
                  <a:pt x="13" y="7"/>
                  <a:pt x="11" y="6"/>
                </a:cubicBezTo>
                <a:cubicBezTo>
                  <a:pt x="10" y="5"/>
                  <a:pt x="7" y="5"/>
                  <a:pt x="7" y="3"/>
                </a:cubicBezTo>
                <a:cubicBezTo>
                  <a:pt x="7" y="2"/>
                  <a:pt x="9" y="1"/>
                  <a:pt x="7" y="0"/>
                </a:cubicBezTo>
                <a:cubicBezTo>
                  <a:pt x="5" y="0"/>
                  <a:pt x="0" y="0"/>
                  <a:pt x="2" y="1"/>
                </a:cubicBezTo>
                <a:cubicBezTo>
                  <a:pt x="4" y="3"/>
                  <a:pt x="6" y="2"/>
                  <a:pt x="6" y="4"/>
                </a:cubicBezTo>
                <a:cubicBezTo>
                  <a:pt x="6" y="6"/>
                  <a:pt x="7" y="7"/>
                  <a:pt x="8" y="8"/>
                </a:cubicBezTo>
                <a:cubicBezTo>
                  <a:pt x="8" y="10"/>
                  <a:pt x="7" y="13"/>
                  <a:pt x="9" y="1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03" name="Freeform 1076"/>
          <p:cNvSpPr>
            <a:spLocks/>
          </p:cNvSpPr>
          <p:nvPr/>
        </p:nvSpPr>
        <p:spPr bwMode="auto">
          <a:xfrm>
            <a:off x="5430716" y="5078607"/>
            <a:ext cx="19050" cy="51300"/>
          </a:xfrm>
          <a:custGeom>
            <a:avLst/>
            <a:gdLst>
              <a:gd name="T0" fmla="*/ 2147483647 w 14"/>
              <a:gd name="T1" fmla="*/ 2147483647 h 27"/>
              <a:gd name="T2" fmla="*/ 2147483647 w 14"/>
              <a:gd name="T3" fmla="*/ 2147483647 h 27"/>
              <a:gd name="T4" fmla="*/ 2147483647 w 14"/>
              <a:gd name="T5" fmla="*/ 2147483647 h 27"/>
              <a:gd name="T6" fmla="*/ 2147483647 w 14"/>
              <a:gd name="T7" fmla="*/ 2147483647 h 27"/>
              <a:gd name="T8" fmla="*/ 2147483647 w 14"/>
              <a:gd name="T9" fmla="*/ 2147483647 h 27"/>
              <a:gd name="T10" fmla="*/ 2147483647 w 14"/>
              <a:gd name="T11" fmla="*/ 2147483647 h 27"/>
              <a:gd name="T12" fmla="*/ 2147483647 w 14"/>
              <a:gd name="T13" fmla="*/ 2147483647 h 27"/>
              <a:gd name="T14" fmla="*/ 2147483647 w 14"/>
              <a:gd name="T15" fmla="*/ 2147483647 h 2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7"/>
              <a:gd name="T26" fmla="*/ 14 w 14"/>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7">
                <a:moveTo>
                  <a:pt x="9" y="24"/>
                </a:moveTo>
                <a:cubicBezTo>
                  <a:pt x="7" y="26"/>
                  <a:pt x="0" y="27"/>
                  <a:pt x="1" y="24"/>
                </a:cubicBezTo>
                <a:cubicBezTo>
                  <a:pt x="2" y="21"/>
                  <a:pt x="4" y="5"/>
                  <a:pt x="4" y="4"/>
                </a:cubicBezTo>
                <a:cubicBezTo>
                  <a:pt x="4" y="2"/>
                  <a:pt x="7" y="1"/>
                  <a:pt x="9" y="1"/>
                </a:cubicBezTo>
                <a:cubicBezTo>
                  <a:pt x="11" y="1"/>
                  <a:pt x="13" y="0"/>
                  <a:pt x="13" y="3"/>
                </a:cubicBezTo>
                <a:cubicBezTo>
                  <a:pt x="13" y="6"/>
                  <a:pt x="12" y="9"/>
                  <a:pt x="12" y="11"/>
                </a:cubicBezTo>
                <a:cubicBezTo>
                  <a:pt x="12" y="14"/>
                  <a:pt x="13" y="17"/>
                  <a:pt x="13" y="17"/>
                </a:cubicBezTo>
                <a:cubicBezTo>
                  <a:pt x="14" y="18"/>
                  <a:pt x="12" y="23"/>
                  <a:pt x="9" y="24"/>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04" name="Freeform 1077"/>
          <p:cNvSpPr>
            <a:spLocks/>
          </p:cNvSpPr>
          <p:nvPr/>
        </p:nvSpPr>
        <p:spPr bwMode="auto">
          <a:xfrm>
            <a:off x="5503985" y="3706700"/>
            <a:ext cx="16119" cy="17589"/>
          </a:xfrm>
          <a:custGeom>
            <a:avLst/>
            <a:gdLst>
              <a:gd name="T0" fmla="*/ 2147483647 w 11"/>
              <a:gd name="T1" fmla="*/ 2147483647 h 9"/>
              <a:gd name="T2" fmla="*/ 2147483647 w 11"/>
              <a:gd name="T3" fmla="*/ 2147483647 h 9"/>
              <a:gd name="T4" fmla="*/ 2147483647 w 11"/>
              <a:gd name="T5" fmla="*/ 0 h 9"/>
              <a:gd name="T6" fmla="*/ 2147483647 w 11"/>
              <a:gd name="T7" fmla="*/ 2147483647 h 9"/>
              <a:gd name="T8" fmla="*/ 0 60000 65536"/>
              <a:gd name="T9" fmla="*/ 0 60000 65536"/>
              <a:gd name="T10" fmla="*/ 0 60000 65536"/>
              <a:gd name="T11" fmla="*/ 0 60000 65536"/>
              <a:gd name="T12" fmla="*/ 0 w 11"/>
              <a:gd name="T13" fmla="*/ 0 h 9"/>
              <a:gd name="T14" fmla="*/ 11 w 11"/>
              <a:gd name="T15" fmla="*/ 9 h 9"/>
            </a:gdLst>
            <a:ahLst/>
            <a:cxnLst>
              <a:cxn ang="T8">
                <a:pos x="T0" y="T1"/>
              </a:cxn>
              <a:cxn ang="T9">
                <a:pos x="T2" y="T3"/>
              </a:cxn>
              <a:cxn ang="T10">
                <a:pos x="T4" y="T5"/>
              </a:cxn>
              <a:cxn ang="T11">
                <a:pos x="T6" y="T7"/>
              </a:cxn>
            </a:cxnLst>
            <a:rect l="T12" t="T13" r="T14" b="T15"/>
            <a:pathLst>
              <a:path w="11" h="9">
                <a:moveTo>
                  <a:pt x="8" y="6"/>
                </a:moveTo>
                <a:cubicBezTo>
                  <a:pt x="3" y="8"/>
                  <a:pt x="2" y="9"/>
                  <a:pt x="2" y="5"/>
                </a:cubicBezTo>
                <a:cubicBezTo>
                  <a:pt x="1" y="2"/>
                  <a:pt x="0" y="0"/>
                  <a:pt x="2" y="0"/>
                </a:cubicBezTo>
                <a:cubicBezTo>
                  <a:pt x="4" y="0"/>
                  <a:pt x="11" y="4"/>
                  <a:pt x="8" y="6"/>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05" name="Freeform 1078"/>
          <p:cNvSpPr>
            <a:spLocks/>
          </p:cNvSpPr>
          <p:nvPr/>
        </p:nvSpPr>
        <p:spPr bwMode="auto">
          <a:xfrm>
            <a:off x="5657850" y="3740411"/>
            <a:ext cx="19050" cy="20520"/>
          </a:xfrm>
          <a:custGeom>
            <a:avLst/>
            <a:gdLst>
              <a:gd name="T0" fmla="*/ 2147483647 w 14"/>
              <a:gd name="T1" fmla="*/ 2147483647 h 12"/>
              <a:gd name="T2" fmla="*/ 2147483647 w 14"/>
              <a:gd name="T3" fmla="*/ 2147483647 h 12"/>
              <a:gd name="T4" fmla="*/ 2147483647 w 14"/>
              <a:gd name="T5" fmla="*/ 0 h 12"/>
              <a:gd name="T6" fmla="*/ 2147483647 w 14"/>
              <a:gd name="T7" fmla="*/ 2147483647 h 12"/>
              <a:gd name="T8" fmla="*/ 2147483647 w 14"/>
              <a:gd name="T9" fmla="*/ 2147483647 h 12"/>
              <a:gd name="T10" fmla="*/ 0 60000 65536"/>
              <a:gd name="T11" fmla="*/ 0 60000 65536"/>
              <a:gd name="T12" fmla="*/ 0 60000 65536"/>
              <a:gd name="T13" fmla="*/ 0 60000 65536"/>
              <a:gd name="T14" fmla="*/ 0 60000 65536"/>
              <a:gd name="T15" fmla="*/ 0 w 14"/>
              <a:gd name="T16" fmla="*/ 0 h 12"/>
              <a:gd name="T17" fmla="*/ 14 w 14"/>
              <a:gd name="T18" fmla="*/ 12 h 12"/>
            </a:gdLst>
            <a:ahLst/>
            <a:cxnLst>
              <a:cxn ang="T10">
                <a:pos x="T0" y="T1"/>
              </a:cxn>
              <a:cxn ang="T11">
                <a:pos x="T2" y="T3"/>
              </a:cxn>
              <a:cxn ang="T12">
                <a:pos x="T4" y="T5"/>
              </a:cxn>
              <a:cxn ang="T13">
                <a:pos x="T6" y="T7"/>
              </a:cxn>
              <a:cxn ang="T14">
                <a:pos x="T8" y="T9"/>
              </a:cxn>
            </a:cxnLst>
            <a:rect l="T15" t="T16" r="T17" b="T18"/>
            <a:pathLst>
              <a:path w="14" h="12">
                <a:moveTo>
                  <a:pt x="2" y="9"/>
                </a:moveTo>
                <a:cubicBezTo>
                  <a:pt x="0" y="6"/>
                  <a:pt x="7" y="8"/>
                  <a:pt x="7" y="5"/>
                </a:cubicBezTo>
                <a:cubicBezTo>
                  <a:pt x="7" y="3"/>
                  <a:pt x="7" y="0"/>
                  <a:pt x="9" y="0"/>
                </a:cubicBezTo>
                <a:cubicBezTo>
                  <a:pt x="12" y="1"/>
                  <a:pt x="14" y="10"/>
                  <a:pt x="11" y="11"/>
                </a:cubicBezTo>
                <a:cubicBezTo>
                  <a:pt x="7" y="12"/>
                  <a:pt x="4" y="12"/>
                  <a:pt x="2" y="9"/>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06" name="Freeform 1079"/>
          <p:cNvSpPr>
            <a:spLocks/>
          </p:cNvSpPr>
          <p:nvPr/>
        </p:nvSpPr>
        <p:spPr bwMode="auto">
          <a:xfrm>
            <a:off x="5858609" y="3996912"/>
            <a:ext cx="48357" cy="61560"/>
          </a:xfrm>
          <a:custGeom>
            <a:avLst/>
            <a:gdLst>
              <a:gd name="T0" fmla="*/ 2147483647 w 36"/>
              <a:gd name="T1" fmla="*/ 2147483647 h 34"/>
              <a:gd name="T2" fmla="*/ 2147483647 w 36"/>
              <a:gd name="T3" fmla="*/ 2147483647 h 34"/>
              <a:gd name="T4" fmla="*/ 2147483647 w 36"/>
              <a:gd name="T5" fmla="*/ 2147483647 h 34"/>
              <a:gd name="T6" fmla="*/ 2147483647 w 36"/>
              <a:gd name="T7" fmla="*/ 0 h 34"/>
              <a:gd name="T8" fmla="*/ 2147483647 w 36"/>
              <a:gd name="T9" fmla="*/ 2147483647 h 34"/>
              <a:gd name="T10" fmla="*/ 2147483647 w 36"/>
              <a:gd name="T11" fmla="*/ 2147483647 h 34"/>
              <a:gd name="T12" fmla="*/ 2147483647 w 36"/>
              <a:gd name="T13" fmla="*/ 2147483647 h 34"/>
              <a:gd name="T14" fmla="*/ 2147483647 w 36"/>
              <a:gd name="T15" fmla="*/ 2147483647 h 34"/>
              <a:gd name="T16" fmla="*/ 2147483647 w 36"/>
              <a:gd name="T17" fmla="*/ 2147483647 h 34"/>
              <a:gd name="T18" fmla="*/ 2147483647 w 36"/>
              <a:gd name="T19" fmla="*/ 2147483647 h 34"/>
              <a:gd name="T20" fmla="*/ 2147483647 w 36"/>
              <a:gd name="T21" fmla="*/ 2147483647 h 34"/>
              <a:gd name="T22" fmla="*/ 2147483647 w 36"/>
              <a:gd name="T23" fmla="*/ 2147483647 h 34"/>
              <a:gd name="T24" fmla="*/ 2147483647 w 36"/>
              <a:gd name="T25" fmla="*/ 2147483647 h 34"/>
              <a:gd name="T26" fmla="*/ 2147483647 w 36"/>
              <a:gd name="T27" fmla="*/ 2147483647 h 34"/>
              <a:gd name="T28" fmla="*/ 2147483647 w 3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34"/>
              <a:gd name="T47" fmla="*/ 36 w 3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34">
                <a:moveTo>
                  <a:pt x="32" y="11"/>
                </a:moveTo>
                <a:cubicBezTo>
                  <a:pt x="29" y="5"/>
                  <a:pt x="25" y="7"/>
                  <a:pt x="21" y="5"/>
                </a:cubicBezTo>
                <a:cubicBezTo>
                  <a:pt x="18" y="4"/>
                  <a:pt x="17" y="2"/>
                  <a:pt x="15" y="1"/>
                </a:cubicBezTo>
                <a:cubicBezTo>
                  <a:pt x="13" y="0"/>
                  <a:pt x="10" y="0"/>
                  <a:pt x="9" y="0"/>
                </a:cubicBezTo>
                <a:cubicBezTo>
                  <a:pt x="7" y="1"/>
                  <a:pt x="5" y="1"/>
                  <a:pt x="4" y="3"/>
                </a:cubicBezTo>
                <a:cubicBezTo>
                  <a:pt x="2" y="5"/>
                  <a:pt x="0" y="9"/>
                  <a:pt x="2" y="8"/>
                </a:cubicBezTo>
                <a:cubicBezTo>
                  <a:pt x="4" y="8"/>
                  <a:pt x="4" y="9"/>
                  <a:pt x="3" y="10"/>
                </a:cubicBezTo>
                <a:cubicBezTo>
                  <a:pt x="1" y="12"/>
                  <a:pt x="2" y="16"/>
                  <a:pt x="2" y="18"/>
                </a:cubicBezTo>
                <a:cubicBezTo>
                  <a:pt x="2" y="21"/>
                  <a:pt x="2" y="24"/>
                  <a:pt x="3" y="25"/>
                </a:cubicBezTo>
                <a:cubicBezTo>
                  <a:pt x="4" y="26"/>
                  <a:pt x="5" y="29"/>
                  <a:pt x="7" y="28"/>
                </a:cubicBezTo>
                <a:cubicBezTo>
                  <a:pt x="8" y="26"/>
                  <a:pt x="10" y="25"/>
                  <a:pt x="12" y="26"/>
                </a:cubicBezTo>
                <a:cubicBezTo>
                  <a:pt x="14" y="28"/>
                  <a:pt x="14" y="30"/>
                  <a:pt x="16" y="31"/>
                </a:cubicBezTo>
                <a:cubicBezTo>
                  <a:pt x="18" y="31"/>
                  <a:pt x="19" y="34"/>
                  <a:pt x="20" y="31"/>
                </a:cubicBezTo>
                <a:cubicBezTo>
                  <a:pt x="22" y="28"/>
                  <a:pt x="21" y="27"/>
                  <a:pt x="24" y="25"/>
                </a:cubicBezTo>
                <a:cubicBezTo>
                  <a:pt x="27" y="23"/>
                  <a:pt x="36" y="20"/>
                  <a:pt x="32"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07" name="Freeform 1080"/>
          <p:cNvSpPr>
            <a:spLocks/>
          </p:cNvSpPr>
          <p:nvPr/>
        </p:nvSpPr>
        <p:spPr bwMode="auto">
          <a:xfrm>
            <a:off x="5556739" y="3549868"/>
            <a:ext cx="42496" cy="13192"/>
          </a:xfrm>
          <a:custGeom>
            <a:avLst/>
            <a:gdLst>
              <a:gd name="T0" fmla="*/ 2147483647 w 30"/>
              <a:gd name="T1" fmla="*/ 2147483647 h 7"/>
              <a:gd name="T2" fmla="*/ 2147483647 w 30"/>
              <a:gd name="T3" fmla="*/ 0 h 7"/>
              <a:gd name="T4" fmla="*/ 2147483647 w 30"/>
              <a:gd name="T5" fmla="*/ 2147483647 h 7"/>
              <a:gd name="T6" fmla="*/ 2147483647 w 30"/>
              <a:gd name="T7" fmla="*/ 2147483647 h 7"/>
              <a:gd name="T8" fmla="*/ 0 60000 65536"/>
              <a:gd name="T9" fmla="*/ 0 60000 65536"/>
              <a:gd name="T10" fmla="*/ 0 60000 65536"/>
              <a:gd name="T11" fmla="*/ 0 60000 65536"/>
              <a:gd name="T12" fmla="*/ 0 w 30"/>
              <a:gd name="T13" fmla="*/ 0 h 7"/>
              <a:gd name="T14" fmla="*/ 30 w 30"/>
              <a:gd name="T15" fmla="*/ 7 h 7"/>
            </a:gdLst>
            <a:ahLst/>
            <a:cxnLst>
              <a:cxn ang="T8">
                <a:pos x="T0" y="T1"/>
              </a:cxn>
              <a:cxn ang="T9">
                <a:pos x="T2" y="T3"/>
              </a:cxn>
              <a:cxn ang="T10">
                <a:pos x="T4" y="T5"/>
              </a:cxn>
              <a:cxn ang="T11">
                <a:pos x="T6" y="T7"/>
              </a:cxn>
            </a:cxnLst>
            <a:rect l="T12" t="T13" r="T14" b="T15"/>
            <a:pathLst>
              <a:path w="30" h="7">
                <a:moveTo>
                  <a:pt x="26" y="5"/>
                </a:moveTo>
                <a:cubicBezTo>
                  <a:pt x="19" y="2"/>
                  <a:pt x="20" y="0"/>
                  <a:pt x="13" y="0"/>
                </a:cubicBezTo>
                <a:cubicBezTo>
                  <a:pt x="6" y="0"/>
                  <a:pt x="0" y="7"/>
                  <a:pt x="7" y="7"/>
                </a:cubicBezTo>
                <a:cubicBezTo>
                  <a:pt x="14" y="7"/>
                  <a:pt x="30" y="7"/>
                  <a:pt x="26" y="5"/>
                </a:cubicBezTo>
                <a:close/>
              </a:path>
            </a:pathLst>
          </a:custGeom>
          <a:solidFill>
            <a:srgbClr val="FFCCFF"/>
          </a:solidFill>
          <a:ln w="7938" cap="flat">
            <a:solidFill>
              <a:srgbClr val="000000"/>
            </a:solidFill>
            <a:prstDash val="solid"/>
            <a:miter lim="800000"/>
            <a:headEnd/>
            <a:tailEnd/>
          </a:ln>
          <a:extLst/>
        </p:spPr>
        <p:txBody>
          <a:bodyPr/>
          <a:lstStyle/>
          <a:p>
            <a:endParaRPr lang="ja-JP" altLang="en-US" dirty="0"/>
          </a:p>
        </p:txBody>
      </p:sp>
      <p:sp>
        <p:nvSpPr>
          <p:cNvPr id="6608" name="Freeform 1081"/>
          <p:cNvSpPr>
            <a:spLocks/>
          </p:cNvSpPr>
          <p:nvPr/>
        </p:nvSpPr>
        <p:spPr bwMode="auto">
          <a:xfrm>
            <a:off x="5354516" y="3548404"/>
            <a:ext cx="43962" cy="20520"/>
          </a:xfrm>
          <a:custGeom>
            <a:avLst/>
            <a:gdLst>
              <a:gd name="T0" fmla="*/ 2147483647 w 33"/>
              <a:gd name="T1" fmla="*/ 2147483647 h 11"/>
              <a:gd name="T2" fmla="*/ 2147483647 w 33"/>
              <a:gd name="T3" fmla="*/ 0 h 11"/>
              <a:gd name="T4" fmla="*/ 2147483647 w 33"/>
              <a:gd name="T5" fmla="*/ 2147483647 h 11"/>
              <a:gd name="T6" fmla="*/ 2147483647 w 33"/>
              <a:gd name="T7" fmla="*/ 2147483647 h 11"/>
              <a:gd name="T8" fmla="*/ 2147483647 w 33"/>
              <a:gd name="T9" fmla="*/ 2147483647 h 11"/>
              <a:gd name="T10" fmla="*/ 2147483647 w 33"/>
              <a:gd name="T11" fmla="*/ 2147483647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32" y="8"/>
                </a:moveTo>
                <a:cubicBezTo>
                  <a:pt x="31" y="4"/>
                  <a:pt x="22" y="1"/>
                  <a:pt x="18" y="0"/>
                </a:cubicBezTo>
                <a:cubicBezTo>
                  <a:pt x="15" y="0"/>
                  <a:pt x="0" y="0"/>
                  <a:pt x="7" y="4"/>
                </a:cubicBezTo>
                <a:cubicBezTo>
                  <a:pt x="13" y="8"/>
                  <a:pt x="15" y="11"/>
                  <a:pt x="20" y="10"/>
                </a:cubicBezTo>
                <a:cubicBezTo>
                  <a:pt x="25" y="9"/>
                  <a:pt x="26" y="8"/>
                  <a:pt x="28" y="9"/>
                </a:cubicBezTo>
                <a:cubicBezTo>
                  <a:pt x="29" y="11"/>
                  <a:pt x="33" y="10"/>
                  <a:pt x="32" y="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09" name="Freeform 1082"/>
          <p:cNvSpPr>
            <a:spLocks/>
          </p:cNvSpPr>
          <p:nvPr/>
        </p:nvSpPr>
        <p:spPr bwMode="auto">
          <a:xfrm>
            <a:off x="5433647" y="3505897"/>
            <a:ext cx="111369" cy="64491"/>
          </a:xfrm>
          <a:custGeom>
            <a:avLst/>
            <a:gdLst>
              <a:gd name="T0" fmla="*/ 2147483647 w 82"/>
              <a:gd name="T1" fmla="*/ 2147483647 h 35"/>
              <a:gd name="T2" fmla="*/ 2147483647 w 82"/>
              <a:gd name="T3" fmla="*/ 2147483647 h 35"/>
              <a:gd name="T4" fmla="*/ 2147483647 w 82"/>
              <a:gd name="T5" fmla="*/ 2147483647 h 35"/>
              <a:gd name="T6" fmla="*/ 2147483647 w 82"/>
              <a:gd name="T7" fmla="*/ 2147483647 h 35"/>
              <a:gd name="T8" fmla="*/ 2147483647 w 82"/>
              <a:gd name="T9" fmla="*/ 2147483647 h 35"/>
              <a:gd name="T10" fmla="*/ 2147483647 w 82"/>
              <a:gd name="T11" fmla="*/ 2147483647 h 35"/>
              <a:gd name="T12" fmla="*/ 2147483647 w 82"/>
              <a:gd name="T13" fmla="*/ 2147483647 h 35"/>
              <a:gd name="T14" fmla="*/ 2147483647 w 82"/>
              <a:gd name="T15" fmla="*/ 2147483647 h 35"/>
              <a:gd name="T16" fmla="*/ 2147483647 w 82"/>
              <a:gd name="T17" fmla="*/ 2147483647 h 35"/>
              <a:gd name="T18" fmla="*/ 2147483647 w 82"/>
              <a:gd name="T19" fmla="*/ 2147483647 h 35"/>
              <a:gd name="T20" fmla="*/ 2147483647 w 82"/>
              <a:gd name="T21" fmla="*/ 2147483647 h 35"/>
              <a:gd name="T22" fmla="*/ 2147483647 w 82"/>
              <a:gd name="T23" fmla="*/ 2147483647 h 35"/>
              <a:gd name="T24" fmla="*/ 2147483647 w 82"/>
              <a:gd name="T25" fmla="*/ 2147483647 h 35"/>
              <a:gd name="T26" fmla="*/ 2147483647 w 82"/>
              <a:gd name="T27" fmla="*/ 2147483647 h 35"/>
              <a:gd name="T28" fmla="*/ 2147483647 w 82"/>
              <a:gd name="T29" fmla="*/ 2147483647 h 35"/>
              <a:gd name="T30" fmla="*/ 2147483647 w 82"/>
              <a:gd name="T31" fmla="*/ 2147483647 h 35"/>
              <a:gd name="T32" fmla="*/ 2147483647 w 82"/>
              <a:gd name="T33" fmla="*/ 2147483647 h 35"/>
              <a:gd name="T34" fmla="*/ 2147483647 w 82"/>
              <a:gd name="T35" fmla="*/ 2147483647 h 35"/>
              <a:gd name="T36" fmla="*/ 2147483647 w 82"/>
              <a:gd name="T37" fmla="*/ 2147483647 h 35"/>
              <a:gd name="T38" fmla="*/ 2147483647 w 82"/>
              <a:gd name="T39" fmla="*/ 2147483647 h 35"/>
              <a:gd name="T40" fmla="*/ 2147483647 w 82"/>
              <a:gd name="T41" fmla="*/ 2147483647 h 35"/>
              <a:gd name="T42" fmla="*/ 2147483647 w 82"/>
              <a:gd name="T43" fmla="*/ 2147483647 h 35"/>
              <a:gd name="T44" fmla="*/ 2147483647 w 82"/>
              <a:gd name="T45" fmla="*/ 2147483647 h 35"/>
              <a:gd name="T46" fmla="*/ 2147483647 w 82"/>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35"/>
              <a:gd name="T74" fmla="*/ 82 w 82"/>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35">
                <a:moveTo>
                  <a:pt x="34" y="28"/>
                </a:moveTo>
                <a:cubicBezTo>
                  <a:pt x="28" y="30"/>
                  <a:pt x="10" y="26"/>
                  <a:pt x="8" y="28"/>
                </a:cubicBezTo>
                <a:cubicBezTo>
                  <a:pt x="6" y="29"/>
                  <a:pt x="2" y="26"/>
                  <a:pt x="2" y="26"/>
                </a:cubicBezTo>
                <a:cubicBezTo>
                  <a:pt x="2" y="26"/>
                  <a:pt x="0" y="23"/>
                  <a:pt x="4" y="23"/>
                </a:cubicBezTo>
                <a:cubicBezTo>
                  <a:pt x="8" y="23"/>
                  <a:pt x="10" y="21"/>
                  <a:pt x="13" y="21"/>
                </a:cubicBezTo>
                <a:cubicBezTo>
                  <a:pt x="16" y="21"/>
                  <a:pt x="17" y="23"/>
                  <a:pt x="16" y="24"/>
                </a:cubicBezTo>
                <a:cubicBezTo>
                  <a:pt x="14" y="24"/>
                  <a:pt x="19" y="25"/>
                  <a:pt x="22" y="25"/>
                </a:cubicBezTo>
                <a:cubicBezTo>
                  <a:pt x="25" y="25"/>
                  <a:pt x="27" y="22"/>
                  <a:pt x="27" y="21"/>
                </a:cubicBezTo>
                <a:cubicBezTo>
                  <a:pt x="26" y="19"/>
                  <a:pt x="22" y="16"/>
                  <a:pt x="22" y="14"/>
                </a:cubicBezTo>
                <a:cubicBezTo>
                  <a:pt x="21" y="12"/>
                  <a:pt x="21" y="9"/>
                  <a:pt x="18" y="8"/>
                </a:cubicBezTo>
                <a:cubicBezTo>
                  <a:pt x="15" y="7"/>
                  <a:pt x="14" y="6"/>
                  <a:pt x="15" y="4"/>
                </a:cubicBezTo>
                <a:cubicBezTo>
                  <a:pt x="15" y="3"/>
                  <a:pt x="19" y="0"/>
                  <a:pt x="24" y="3"/>
                </a:cubicBezTo>
                <a:cubicBezTo>
                  <a:pt x="28" y="5"/>
                  <a:pt x="34" y="8"/>
                  <a:pt x="36" y="7"/>
                </a:cubicBezTo>
                <a:cubicBezTo>
                  <a:pt x="39" y="6"/>
                  <a:pt x="37" y="4"/>
                  <a:pt x="36" y="3"/>
                </a:cubicBezTo>
                <a:cubicBezTo>
                  <a:pt x="35" y="2"/>
                  <a:pt x="37" y="3"/>
                  <a:pt x="42" y="3"/>
                </a:cubicBezTo>
                <a:cubicBezTo>
                  <a:pt x="46" y="3"/>
                  <a:pt x="52" y="5"/>
                  <a:pt x="57" y="8"/>
                </a:cubicBezTo>
                <a:cubicBezTo>
                  <a:pt x="62" y="11"/>
                  <a:pt x="66" y="17"/>
                  <a:pt x="71" y="18"/>
                </a:cubicBezTo>
                <a:cubicBezTo>
                  <a:pt x="76" y="18"/>
                  <a:pt x="82" y="21"/>
                  <a:pt x="79" y="24"/>
                </a:cubicBezTo>
                <a:cubicBezTo>
                  <a:pt x="75" y="26"/>
                  <a:pt x="76" y="29"/>
                  <a:pt x="73" y="26"/>
                </a:cubicBezTo>
                <a:cubicBezTo>
                  <a:pt x="69" y="24"/>
                  <a:pt x="68" y="26"/>
                  <a:pt x="64" y="26"/>
                </a:cubicBezTo>
                <a:cubicBezTo>
                  <a:pt x="60" y="26"/>
                  <a:pt x="57" y="25"/>
                  <a:pt x="55" y="25"/>
                </a:cubicBezTo>
                <a:cubicBezTo>
                  <a:pt x="52" y="25"/>
                  <a:pt x="44" y="24"/>
                  <a:pt x="43" y="28"/>
                </a:cubicBezTo>
                <a:cubicBezTo>
                  <a:pt x="42" y="31"/>
                  <a:pt x="41" y="35"/>
                  <a:pt x="39" y="34"/>
                </a:cubicBezTo>
                <a:cubicBezTo>
                  <a:pt x="36" y="32"/>
                  <a:pt x="37" y="27"/>
                  <a:pt x="34" y="2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10" name="Freeform 1083"/>
          <p:cNvSpPr>
            <a:spLocks/>
          </p:cNvSpPr>
          <p:nvPr/>
        </p:nvSpPr>
        <p:spPr bwMode="auto">
          <a:xfrm>
            <a:off x="5244612" y="3431146"/>
            <a:ext cx="189035" cy="86477"/>
          </a:xfrm>
          <a:custGeom>
            <a:avLst/>
            <a:gdLst>
              <a:gd name="T0" fmla="*/ 2147483647 w 138"/>
              <a:gd name="T1" fmla="*/ 2147483647 h 46"/>
              <a:gd name="T2" fmla="*/ 2147483647 w 138"/>
              <a:gd name="T3" fmla="*/ 2147483647 h 46"/>
              <a:gd name="T4" fmla="*/ 2147483647 w 138"/>
              <a:gd name="T5" fmla="*/ 2147483647 h 46"/>
              <a:gd name="T6" fmla="*/ 2147483647 w 138"/>
              <a:gd name="T7" fmla="*/ 2147483647 h 46"/>
              <a:gd name="T8" fmla="*/ 2147483647 w 138"/>
              <a:gd name="T9" fmla="*/ 2147483647 h 46"/>
              <a:gd name="T10" fmla="*/ 2147483647 w 138"/>
              <a:gd name="T11" fmla="*/ 2147483647 h 46"/>
              <a:gd name="T12" fmla="*/ 2147483647 w 138"/>
              <a:gd name="T13" fmla="*/ 2147483647 h 46"/>
              <a:gd name="T14" fmla="*/ 2147483647 w 138"/>
              <a:gd name="T15" fmla="*/ 2147483647 h 46"/>
              <a:gd name="T16" fmla="*/ 2147483647 w 138"/>
              <a:gd name="T17" fmla="*/ 2147483647 h 46"/>
              <a:gd name="T18" fmla="*/ 2147483647 w 138"/>
              <a:gd name="T19" fmla="*/ 2147483647 h 46"/>
              <a:gd name="T20" fmla="*/ 2147483647 w 138"/>
              <a:gd name="T21" fmla="*/ 2147483647 h 46"/>
              <a:gd name="T22" fmla="*/ 2147483647 w 138"/>
              <a:gd name="T23" fmla="*/ 2147483647 h 46"/>
              <a:gd name="T24" fmla="*/ 2147483647 w 138"/>
              <a:gd name="T25" fmla="*/ 2147483647 h 46"/>
              <a:gd name="T26" fmla="*/ 2147483647 w 138"/>
              <a:gd name="T27" fmla="*/ 2147483647 h 46"/>
              <a:gd name="T28" fmla="*/ 2147483647 w 138"/>
              <a:gd name="T29" fmla="*/ 2147483647 h 46"/>
              <a:gd name="T30" fmla="*/ 2147483647 w 138"/>
              <a:gd name="T31" fmla="*/ 2147483647 h 46"/>
              <a:gd name="T32" fmla="*/ 2147483647 w 138"/>
              <a:gd name="T33" fmla="*/ 2147483647 h 46"/>
              <a:gd name="T34" fmla="*/ 2147483647 w 138"/>
              <a:gd name="T35" fmla="*/ 2147483647 h 46"/>
              <a:gd name="T36" fmla="*/ 2147483647 w 138"/>
              <a:gd name="T37" fmla="*/ 0 h 46"/>
              <a:gd name="T38" fmla="*/ 2147483647 w 138"/>
              <a:gd name="T39" fmla="*/ 2147483647 h 46"/>
              <a:gd name="T40" fmla="*/ 2147483647 w 138"/>
              <a:gd name="T41" fmla="*/ 2147483647 h 46"/>
              <a:gd name="T42" fmla="*/ 2147483647 w 138"/>
              <a:gd name="T43" fmla="*/ 2147483647 h 46"/>
              <a:gd name="T44" fmla="*/ 2147483647 w 138"/>
              <a:gd name="T45" fmla="*/ 2147483647 h 46"/>
              <a:gd name="T46" fmla="*/ 2147483647 w 138"/>
              <a:gd name="T47" fmla="*/ 2147483647 h 46"/>
              <a:gd name="T48" fmla="*/ 2147483647 w 138"/>
              <a:gd name="T49" fmla="*/ 2147483647 h 46"/>
              <a:gd name="T50" fmla="*/ 2147483647 w 138"/>
              <a:gd name="T51" fmla="*/ 2147483647 h 46"/>
              <a:gd name="T52" fmla="*/ 2147483647 w 138"/>
              <a:gd name="T53" fmla="*/ 2147483647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
              <a:gd name="T82" fmla="*/ 0 h 46"/>
              <a:gd name="T83" fmla="*/ 138 w 138"/>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 h="46">
                <a:moveTo>
                  <a:pt x="138" y="41"/>
                </a:moveTo>
                <a:cubicBezTo>
                  <a:pt x="138" y="46"/>
                  <a:pt x="130" y="42"/>
                  <a:pt x="128" y="43"/>
                </a:cubicBezTo>
                <a:cubicBezTo>
                  <a:pt x="126" y="44"/>
                  <a:pt x="124" y="45"/>
                  <a:pt x="122" y="44"/>
                </a:cubicBezTo>
                <a:cubicBezTo>
                  <a:pt x="119" y="43"/>
                  <a:pt x="118" y="43"/>
                  <a:pt x="116" y="43"/>
                </a:cubicBezTo>
                <a:cubicBezTo>
                  <a:pt x="113" y="43"/>
                  <a:pt x="99" y="45"/>
                  <a:pt x="96" y="45"/>
                </a:cubicBezTo>
                <a:cubicBezTo>
                  <a:pt x="94" y="45"/>
                  <a:pt x="92" y="43"/>
                  <a:pt x="96" y="41"/>
                </a:cubicBezTo>
                <a:cubicBezTo>
                  <a:pt x="100" y="39"/>
                  <a:pt x="104" y="38"/>
                  <a:pt x="102" y="36"/>
                </a:cubicBezTo>
                <a:cubicBezTo>
                  <a:pt x="99" y="35"/>
                  <a:pt x="97" y="36"/>
                  <a:pt x="92" y="34"/>
                </a:cubicBezTo>
                <a:cubicBezTo>
                  <a:pt x="87" y="32"/>
                  <a:pt x="86" y="32"/>
                  <a:pt x="84" y="28"/>
                </a:cubicBezTo>
                <a:cubicBezTo>
                  <a:pt x="82" y="24"/>
                  <a:pt x="84" y="22"/>
                  <a:pt x="80" y="22"/>
                </a:cubicBezTo>
                <a:cubicBezTo>
                  <a:pt x="76" y="22"/>
                  <a:pt x="70" y="23"/>
                  <a:pt x="67" y="21"/>
                </a:cubicBezTo>
                <a:cubicBezTo>
                  <a:pt x="63" y="18"/>
                  <a:pt x="60" y="15"/>
                  <a:pt x="54" y="14"/>
                </a:cubicBezTo>
                <a:cubicBezTo>
                  <a:pt x="49" y="14"/>
                  <a:pt x="37" y="14"/>
                  <a:pt x="39" y="12"/>
                </a:cubicBezTo>
                <a:cubicBezTo>
                  <a:pt x="41" y="10"/>
                  <a:pt x="46" y="9"/>
                  <a:pt x="43" y="8"/>
                </a:cubicBezTo>
                <a:cubicBezTo>
                  <a:pt x="40" y="7"/>
                  <a:pt x="29" y="6"/>
                  <a:pt x="26" y="8"/>
                </a:cubicBezTo>
                <a:cubicBezTo>
                  <a:pt x="24" y="9"/>
                  <a:pt x="12" y="16"/>
                  <a:pt x="7" y="16"/>
                </a:cubicBezTo>
                <a:cubicBezTo>
                  <a:pt x="3" y="16"/>
                  <a:pt x="0" y="17"/>
                  <a:pt x="2" y="14"/>
                </a:cubicBezTo>
                <a:cubicBezTo>
                  <a:pt x="5" y="11"/>
                  <a:pt x="10" y="6"/>
                  <a:pt x="15" y="5"/>
                </a:cubicBezTo>
                <a:cubicBezTo>
                  <a:pt x="20" y="3"/>
                  <a:pt x="27" y="0"/>
                  <a:pt x="36" y="0"/>
                </a:cubicBezTo>
                <a:cubicBezTo>
                  <a:pt x="45" y="1"/>
                  <a:pt x="61" y="1"/>
                  <a:pt x="66" y="3"/>
                </a:cubicBezTo>
                <a:cubicBezTo>
                  <a:pt x="70" y="6"/>
                  <a:pt x="83" y="11"/>
                  <a:pt x="83" y="10"/>
                </a:cubicBezTo>
                <a:cubicBezTo>
                  <a:pt x="83" y="9"/>
                  <a:pt x="84" y="8"/>
                  <a:pt x="86" y="11"/>
                </a:cubicBezTo>
                <a:cubicBezTo>
                  <a:pt x="89" y="13"/>
                  <a:pt x="89" y="14"/>
                  <a:pt x="97" y="18"/>
                </a:cubicBezTo>
                <a:cubicBezTo>
                  <a:pt x="105" y="22"/>
                  <a:pt x="99" y="17"/>
                  <a:pt x="105" y="22"/>
                </a:cubicBezTo>
                <a:cubicBezTo>
                  <a:pt x="110" y="26"/>
                  <a:pt x="118" y="27"/>
                  <a:pt x="120" y="28"/>
                </a:cubicBezTo>
                <a:cubicBezTo>
                  <a:pt x="121" y="29"/>
                  <a:pt x="125" y="34"/>
                  <a:pt x="129" y="34"/>
                </a:cubicBezTo>
                <a:cubicBezTo>
                  <a:pt x="134" y="34"/>
                  <a:pt x="138" y="38"/>
                  <a:pt x="138" y="4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11" name="Freeform 1084"/>
          <p:cNvSpPr>
            <a:spLocks/>
          </p:cNvSpPr>
          <p:nvPr/>
        </p:nvSpPr>
        <p:spPr bwMode="auto">
          <a:xfrm>
            <a:off x="5360378" y="3376915"/>
            <a:ext cx="13188" cy="21986"/>
          </a:xfrm>
          <a:custGeom>
            <a:avLst/>
            <a:gdLst>
              <a:gd name="T0" fmla="*/ 2147483647 w 9"/>
              <a:gd name="T1" fmla="*/ 2147483647 h 12"/>
              <a:gd name="T2" fmla="*/ 2147483647 w 9"/>
              <a:gd name="T3" fmla="*/ 2147483647 h 12"/>
              <a:gd name="T4" fmla="*/ 2147483647 w 9"/>
              <a:gd name="T5" fmla="*/ 2147483647 h 12"/>
              <a:gd name="T6" fmla="*/ 2147483647 w 9"/>
              <a:gd name="T7" fmla="*/ 2147483647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5" y="12"/>
                </a:moveTo>
                <a:cubicBezTo>
                  <a:pt x="1" y="12"/>
                  <a:pt x="0" y="9"/>
                  <a:pt x="1" y="8"/>
                </a:cubicBezTo>
                <a:cubicBezTo>
                  <a:pt x="2" y="6"/>
                  <a:pt x="1" y="0"/>
                  <a:pt x="3" y="3"/>
                </a:cubicBezTo>
                <a:cubicBezTo>
                  <a:pt x="5" y="5"/>
                  <a:pt x="9" y="11"/>
                  <a:pt x="5" y="1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12" name="Freeform 1085"/>
          <p:cNvSpPr>
            <a:spLocks/>
          </p:cNvSpPr>
          <p:nvPr/>
        </p:nvSpPr>
        <p:spPr bwMode="auto">
          <a:xfrm>
            <a:off x="5448301" y="3478048"/>
            <a:ext cx="7326" cy="11726"/>
          </a:xfrm>
          <a:custGeom>
            <a:avLst/>
            <a:gdLst>
              <a:gd name="T0" fmla="*/ 2147483647 w 6"/>
              <a:gd name="T1" fmla="*/ 2147483647 h 6"/>
              <a:gd name="T2" fmla="*/ 0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6" y="4"/>
                </a:moveTo>
                <a:cubicBezTo>
                  <a:pt x="6" y="2"/>
                  <a:pt x="0" y="0"/>
                  <a:pt x="0" y="3"/>
                </a:cubicBezTo>
                <a:cubicBezTo>
                  <a:pt x="1" y="5"/>
                  <a:pt x="6" y="6"/>
                  <a:pt x="6"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13" name="Freeform 1086"/>
          <p:cNvSpPr>
            <a:spLocks/>
          </p:cNvSpPr>
          <p:nvPr/>
        </p:nvSpPr>
        <p:spPr bwMode="auto">
          <a:xfrm>
            <a:off x="5665178" y="2775972"/>
            <a:ext cx="24911" cy="38109"/>
          </a:xfrm>
          <a:custGeom>
            <a:avLst/>
            <a:gdLst>
              <a:gd name="T0" fmla="*/ 2147483647 w 18"/>
              <a:gd name="T1" fmla="*/ 2147483647 h 21"/>
              <a:gd name="T2" fmla="*/ 2147483647 w 18"/>
              <a:gd name="T3" fmla="*/ 2147483647 h 21"/>
              <a:gd name="T4" fmla="*/ 2147483647 w 18"/>
              <a:gd name="T5" fmla="*/ 2147483647 h 21"/>
              <a:gd name="T6" fmla="*/ 2147483647 w 18"/>
              <a:gd name="T7" fmla="*/ 2147483647 h 21"/>
              <a:gd name="T8" fmla="*/ 2147483647 w 18"/>
              <a:gd name="T9" fmla="*/ 2147483647 h 21"/>
              <a:gd name="T10" fmla="*/ 2147483647 w 18"/>
              <a:gd name="T11" fmla="*/ 2147483647 h 21"/>
              <a:gd name="T12" fmla="*/ 2147483647 w 18"/>
              <a:gd name="T13" fmla="*/ 2147483647 h 21"/>
              <a:gd name="T14" fmla="*/ 0 60000 65536"/>
              <a:gd name="T15" fmla="*/ 0 60000 65536"/>
              <a:gd name="T16" fmla="*/ 0 60000 65536"/>
              <a:gd name="T17" fmla="*/ 0 60000 65536"/>
              <a:gd name="T18" fmla="*/ 0 60000 65536"/>
              <a:gd name="T19" fmla="*/ 0 60000 65536"/>
              <a:gd name="T20" fmla="*/ 0 60000 65536"/>
              <a:gd name="T21" fmla="*/ 0 w 18"/>
              <a:gd name="T22" fmla="*/ 0 h 21"/>
              <a:gd name="T23" fmla="*/ 18 w 1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1">
                <a:moveTo>
                  <a:pt x="7" y="17"/>
                </a:moveTo>
                <a:cubicBezTo>
                  <a:pt x="7" y="21"/>
                  <a:pt x="2" y="20"/>
                  <a:pt x="2" y="18"/>
                </a:cubicBezTo>
                <a:cubicBezTo>
                  <a:pt x="2" y="15"/>
                  <a:pt x="0" y="14"/>
                  <a:pt x="3" y="12"/>
                </a:cubicBezTo>
                <a:cubicBezTo>
                  <a:pt x="5" y="9"/>
                  <a:pt x="9" y="1"/>
                  <a:pt x="12" y="1"/>
                </a:cubicBezTo>
                <a:cubicBezTo>
                  <a:pt x="14" y="1"/>
                  <a:pt x="18" y="0"/>
                  <a:pt x="17" y="2"/>
                </a:cubicBezTo>
                <a:cubicBezTo>
                  <a:pt x="15" y="4"/>
                  <a:pt x="16" y="6"/>
                  <a:pt x="15" y="9"/>
                </a:cubicBezTo>
                <a:cubicBezTo>
                  <a:pt x="14" y="11"/>
                  <a:pt x="8" y="15"/>
                  <a:pt x="7" y="17"/>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4" name="Freeform 1087"/>
          <p:cNvSpPr>
            <a:spLocks/>
          </p:cNvSpPr>
          <p:nvPr/>
        </p:nvSpPr>
        <p:spPr bwMode="auto">
          <a:xfrm>
            <a:off x="5681296" y="2792096"/>
            <a:ext cx="17585" cy="19054"/>
          </a:xfrm>
          <a:custGeom>
            <a:avLst/>
            <a:gdLst>
              <a:gd name="T0" fmla="*/ 2147483647 w 13"/>
              <a:gd name="T1" fmla="*/ 2147483647 h 10"/>
              <a:gd name="T2" fmla="*/ 2147483647 w 13"/>
              <a:gd name="T3" fmla="*/ 2147483647 h 10"/>
              <a:gd name="T4" fmla="*/ 2147483647 w 13"/>
              <a:gd name="T5" fmla="*/ 2147483647 h 10"/>
              <a:gd name="T6" fmla="*/ 2147483647 w 13"/>
              <a:gd name="T7" fmla="*/ 2147483647 h 10"/>
              <a:gd name="T8" fmla="*/ 2147483647 w 13"/>
              <a:gd name="T9" fmla="*/ 2147483647 h 10"/>
              <a:gd name="T10" fmla="*/ 0 60000 65536"/>
              <a:gd name="T11" fmla="*/ 0 60000 65536"/>
              <a:gd name="T12" fmla="*/ 0 60000 65536"/>
              <a:gd name="T13" fmla="*/ 0 60000 65536"/>
              <a:gd name="T14" fmla="*/ 0 60000 65536"/>
              <a:gd name="T15" fmla="*/ 0 w 13"/>
              <a:gd name="T16" fmla="*/ 0 h 10"/>
              <a:gd name="T17" fmla="*/ 13 w 13"/>
              <a:gd name="T18" fmla="*/ 10 h 10"/>
            </a:gdLst>
            <a:ahLst/>
            <a:cxnLst>
              <a:cxn ang="T10">
                <a:pos x="T0" y="T1"/>
              </a:cxn>
              <a:cxn ang="T11">
                <a:pos x="T2" y="T3"/>
              </a:cxn>
              <a:cxn ang="T12">
                <a:pos x="T4" y="T5"/>
              </a:cxn>
              <a:cxn ang="T13">
                <a:pos x="T6" y="T7"/>
              </a:cxn>
              <a:cxn ang="T14">
                <a:pos x="T8" y="T9"/>
              </a:cxn>
            </a:cxnLst>
            <a:rect l="T15" t="T16" r="T17" b="T18"/>
            <a:pathLst>
              <a:path w="13" h="10">
                <a:moveTo>
                  <a:pt x="5" y="10"/>
                </a:moveTo>
                <a:cubicBezTo>
                  <a:pt x="0" y="10"/>
                  <a:pt x="1" y="6"/>
                  <a:pt x="1" y="5"/>
                </a:cubicBezTo>
                <a:cubicBezTo>
                  <a:pt x="1" y="3"/>
                  <a:pt x="6" y="0"/>
                  <a:pt x="9" y="1"/>
                </a:cubicBezTo>
                <a:cubicBezTo>
                  <a:pt x="13" y="3"/>
                  <a:pt x="11" y="5"/>
                  <a:pt x="9" y="6"/>
                </a:cubicBezTo>
                <a:cubicBezTo>
                  <a:pt x="8" y="7"/>
                  <a:pt x="8" y="10"/>
                  <a:pt x="5" y="1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5" name="Freeform 1088"/>
          <p:cNvSpPr>
            <a:spLocks/>
          </p:cNvSpPr>
          <p:nvPr/>
        </p:nvSpPr>
        <p:spPr bwMode="auto">
          <a:xfrm>
            <a:off x="5615355" y="2768643"/>
            <a:ext cx="42496" cy="33711"/>
          </a:xfrm>
          <a:custGeom>
            <a:avLst/>
            <a:gdLst>
              <a:gd name="T0" fmla="*/ 2147483647 w 33"/>
              <a:gd name="T1" fmla="*/ 2147483647 h 19"/>
              <a:gd name="T2" fmla="*/ 2147483647 w 33"/>
              <a:gd name="T3" fmla="*/ 2147483647 h 19"/>
              <a:gd name="T4" fmla="*/ 2147483647 w 33"/>
              <a:gd name="T5" fmla="*/ 2147483647 h 19"/>
              <a:gd name="T6" fmla="*/ 2147483647 w 33"/>
              <a:gd name="T7" fmla="*/ 2147483647 h 19"/>
              <a:gd name="T8" fmla="*/ 2147483647 w 33"/>
              <a:gd name="T9" fmla="*/ 2147483647 h 19"/>
              <a:gd name="T10" fmla="*/ 2147483647 w 33"/>
              <a:gd name="T11" fmla="*/ 2147483647 h 19"/>
              <a:gd name="T12" fmla="*/ 2147483647 w 33"/>
              <a:gd name="T13" fmla="*/ 2147483647 h 19"/>
              <a:gd name="T14" fmla="*/ 2147483647 w 33"/>
              <a:gd name="T15" fmla="*/ 2147483647 h 19"/>
              <a:gd name="T16" fmla="*/ 2147483647 w 33"/>
              <a:gd name="T17" fmla="*/ 2147483647 h 19"/>
              <a:gd name="T18" fmla="*/ 2147483647 w 33"/>
              <a:gd name="T19" fmla="*/ 2147483647 h 19"/>
              <a:gd name="T20" fmla="*/ 2147483647 w 33"/>
              <a:gd name="T21" fmla="*/ 2147483647 h 19"/>
              <a:gd name="T22" fmla="*/ 2147483647 w 33"/>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19"/>
              <a:gd name="T38" fmla="*/ 33 w 33"/>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19">
                <a:moveTo>
                  <a:pt x="22" y="18"/>
                </a:moveTo>
                <a:cubicBezTo>
                  <a:pt x="17" y="19"/>
                  <a:pt x="20" y="14"/>
                  <a:pt x="18" y="14"/>
                </a:cubicBezTo>
                <a:cubicBezTo>
                  <a:pt x="16" y="15"/>
                  <a:pt x="16" y="17"/>
                  <a:pt x="13" y="16"/>
                </a:cubicBezTo>
                <a:cubicBezTo>
                  <a:pt x="11" y="15"/>
                  <a:pt x="11" y="14"/>
                  <a:pt x="9" y="13"/>
                </a:cubicBezTo>
                <a:cubicBezTo>
                  <a:pt x="7" y="11"/>
                  <a:pt x="8" y="11"/>
                  <a:pt x="5" y="11"/>
                </a:cubicBezTo>
                <a:cubicBezTo>
                  <a:pt x="3" y="10"/>
                  <a:pt x="2" y="10"/>
                  <a:pt x="1" y="8"/>
                </a:cubicBezTo>
                <a:cubicBezTo>
                  <a:pt x="0" y="5"/>
                  <a:pt x="1" y="0"/>
                  <a:pt x="2" y="2"/>
                </a:cubicBezTo>
                <a:cubicBezTo>
                  <a:pt x="4" y="4"/>
                  <a:pt x="7" y="8"/>
                  <a:pt x="9" y="8"/>
                </a:cubicBezTo>
                <a:cubicBezTo>
                  <a:pt x="10" y="8"/>
                  <a:pt x="9" y="6"/>
                  <a:pt x="11" y="7"/>
                </a:cubicBezTo>
                <a:cubicBezTo>
                  <a:pt x="13" y="9"/>
                  <a:pt x="11" y="10"/>
                  <a:pt x="15" y="10"/>
                </a:cubicBezTo>
                <a:cubicBezTo>
                  <a:pt x="19" y="10"/>
                  <a:pt x="33" y="10"/>
                  <a:pt x="31" y="11"/>
                </a:cubicBezTo>
                <a:cubicBezTo>
                  <a:pt x="28" y="11"/>
                  <a:pt x="25" y="17"/>
                  <a:pt x="22" y="18"/>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6" name="Freeform 1089"/>
          <p:cNvSpPr>
            <a:spLocks/>
          </p:cNvSpPr>
          <p:nvPr/>
        </p:nvSpPr>
        <p:spPr bwMode="auto">
          <a:xfrm>
            <a:off x="5612424" y="2682167"/>
            <a:ext cx="54219" cy="27849"/>
          </a:xfrm>
          <a:custGeom>
            <a:avLst/>
            <a:gdLst>
              <a:gd name="T0" fmla="*/ 2147483647 w 39"/>
              <a:gd name="T1" fmla="*/ 2147483647 h 15"/>
              <a:gd name="T2" fmla="*/ 2147483647 w 39"/>
              <a:gd name="T3" fmla="*/ 2147483647 h 15"/>
              <a:gd name="T4" fmla="*/ 2147483647 w 39"/>
              <a:gd name="T5" fmla="*/ 2147483647 h 15"/>
              <a:gd name="T6" fmla="*/ 2147483647 w 39"/>
              <a:gd name="T7" fmla="*/ 2147483647 h 15"/>
              <a:gd name="T8" fmla="*/ 2147483647 w 39"/>
              <a:gd name="T9" fmla="*/ 2147483647 h 15"/>
              <a:gd name="T10" fmla="*/ 0 60000 65536"/>
              <a:gd name="T11" fmla="*/ 0 60000 65536"/>
              <a:gd name="T12" fmla="*/ 0 60000 65536"/>
              <a:gd name="T13" fmla="*/ 0 60000 65536"/>
              <a:gd name="T14" fmla="*/ 0 60000 65536"/>
              <a:gd name="T15" fmla="*/ 0 w 39"/>
              <a:gd name="T16" fmla="*/ 0 h 15"/>
              <a:gd name="T17" fmla="*/ 39 w 39"/>
              <a:gd name="T18" fmla="*/ 15 h 15"/>
            </a:gdLst>
            <a:ahLst/>
            <a:cxnLst>
              <a:cxn ang="T10">
                <a:pos x="T0" y="T1"/>
              </a:cxn>
              <a:cxn ang="T11">
                <a:pos x="T2" y="T3"/>
              </a:cxn>
              <a:cxn ang="T12">
                <a:pos x="T4" y="T5"/>
              </a:cxn>
              <a:cxn ang="T13">
                <a:pos x="T6" y="T7"/>
              </a:cxn>
              <a:cxn ang="T14">
                <a:pos x="T8" y="T9"/>
              </a:cxn>
            </a:cxnLst>
            <a:rect l="T15" t="T16" r="T17" b="T18"/>
            <a:pathLst>
              <a:path w="39" h="15">
                <a:moveTo>
                  <a:pt x="34" y="13"/>
                </a:moveTo>
                <a:cubicBezTo>
                  <a:pt x="32" y="15"/>
                  <a:pt x="19" y="11"/>
                  <a:pt x="13" y="9"/>
                </a:cubicBezTo>
                <a:cubicBezTo>
                  <a:pt x="8" y="7"/>
                  <a:pt x="0" y="2"/>
                  <a:pt x="2" y="1"/>
                </a:cubicBezTo>
                <a:cubicBezTo>
                  <a:pt x="4" y="0"/>
                  <a:pt x="15" y="0"/>
                  <a:pt x="24" y="5"/>
                </a:cubicBezTo>
                <a:cubicBezTo>
                  <a:pt x="32" y="10"/>
                  <a:pt x="39" y="11"/>
                  <a:pt x="34" y="13"/>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7" name="Freeform 1090"/>
          <p:cNvSpPr>
            <a:spLocks/>
          </p:cNvSpPr>
          <p:nvPr/>
        </p:nvSpPr>
        <p:spPr bwMode="auto">
          <a:xfrm>
            <a:off x="5704742" y="2626469"/>
            <a:ext cx="117231" cy="149503"/>
          </a:xfrm>
          <a:custGeom>
            <a:avLst/>
            <a:gdLst>
              <a:gd name="T0" fmla="*/ 2147483647 w 85"/>
              <a:gd name="T1" fmla="*/ 2147483647 h 81"/>
              <a:gd name="T2" fmla="*/ 2147483647 w 85"/>
              <a:gd name="T3" fmla="*/ 0 h 81"/>
              <a:gd name="T4" fmla="*/ 2147483647 w 85"/>
              <a:gd name="T5" fmla="*/ 2147483647 h 81"/>
              <a:gd name="T6" fmla="*/ 2147483647 w 85"/>
              <a:gd name="T7" fmla="*/ 2147483647 h 81"/>
              <a:gd name="T8" fmla="*/ 2147483647 w 85"/>
              <a:gd name="T9" fmla="*/ 2147483647 h 81"/>
              <a:gd name="T10" fmla="*/ 2147483647 w 85"/>
              <a:gd name="T11" fmla="*/ 2147483647 h 81"/>
              <a:gd name="T12" fmla="*/ 2147483647 w 85"/>
              <a:gd name="T13" fmla="*/ 2147483647 h 81"/>
              <a:gd name="T14" fmla="*/ 2147483647 w 85"/>
              <a:gd name="T15" fmla="*/ 2147483647 h 81"/>
              <a:gd name="T16" fmla="*/ 2147483647 w 85"/>
              <a:gd name="T17" fmla="*/ 2147483647 h 81"/>
              <a:gd name="T18" fmla="*/ 2147483647 w 85"/>
              <a:gd name="T19" fmla="*/ 2147483647 h 81"/>
              <a:gd name="T20" fmla="*/ 2147483647 w 85"/>
              <a:gd name="T21" fmla="*/ 2147483647 h 81"/>
              <a:gd name="T22" fmla="*/ 2147483647 w 85"/>
              <a:gd name="T23" fmla="*/ 2147483647 h 81"/>
              <a:gd name="T24" fmla="*/ 2147483647 w 85"/>
              <a:gd name="T25" fmla="*/ 2147483647 h 81"/>
              <a:gd name="T26" fmla="*/ 2147483647 w 85"/>
              <a:gd name="T27" fmla="*/ 2147483647 h 81"/>
              <a:gd name="T28" fmla="*/ 2147483647 w 85"/>
              <a:gd name="T29" fmla="*/ 2147483647 h 81"/>
              <a:gd name="T30" fmla="*/ 2147483647 w 85"/>
              <a:gd name="T31" fmla="*/ 2147483647 h 81"/>
              <a:gd name="T32" fmla="*/ 2147483647 w 85"/>
              <a:gd name="T33" fmla="*/ 2147483647 h 81"/>
              <a:gd name="T34" fmla="*/ 2147483647 w 85"/>
              <a:gd name="T35" fmla="*/ 2147483647 h 81"/>
              <a:gd name="T36" fmla="*/ 2147483647 w 85"/>
              <a:gd name="T37" fmla="*/ 2147483647 h 81"/>
              <a:gd name="T38" fmla="*/ 2147483647 w 85"/>
              <a:gd name="T39" fmla="*/ 2147483647 h 81"/>
              <a:gd name="T40" fmla="*/ 2147483647 w 85"/>
              <a:gd name="T41" fmla="*/ 2147483647 h 81"/>
              <a:gd name="T42" fmla="*/ 2147483647 w 85"/>
              <a:gd name="T43" fmla="*/ 2147483647 h 81"/>
              <a:gd name="T44" fmla="*/ 2147483647 w 85"/>
              <a:gd name="T45" fmla="*/ 2147483647 h 81"/>
              <a:gd name="T46" fmla="*/ 2147483647 w 85"/>
              <a:gd name="T47" fmla="*/ 2147483647 h 81"/>
              <a:gd name="T48" fmla="*/ 2147483647 w 85"/>
              <a:gd name="T49" fmla="*/ 2147483647 h 81"/>
              <a:gd name="T50" fmla="*/ 2147483647 w 85"/>
              <a:gd name="T51" fmla="*/ 2147483647 h 81"/>
              <a:gd name="T52" fmla="*/ 2147483647 w 85"/>
              <a:gd name="T53" fmla="*/ 2147483647 h 81"/>
              <a:gd name="T54" fmla="*/ 2147483647 w 85"/>
              <a:gd name="T55" fmla="*/ 2147483647 h 81"/>
              <a:gd name="T56" fmla="*/ 2147483647 w 85"/>
              <a:gd name="T57" fmla="*/ 2147483647 h 81"/>
              <a:gd name="T58" fmla="*/ 2147483647 w 85"/>
              <a:gd name="T59" fmla="*/ 2147483647 h 81"/>
              <a:gd name="T60" fmla="*/ 2147483647 w 85"/>
              <a:gd name="T61" fmla="*/ 2147483647 h 81"/>
              <a:gd name="T62" fmla="*/ 2147483647 w 85"/>
              <a:gd name="T63" fmla="*/ 2147483647 h 81"/>
              <a:gd name="T64" fmla="*/ 2147483647 w 85"/>
              <a:gd name="T65" fmla="*/ 2147483647 h 81"/>
              <a:gd name="T66" fmla="*/ 2147483647 w 85"/>
              <a:gd name="T67" fmla="*/ 2147483647 h 81"/>
              <a:gd name="T68" fmla="*/ 2147483647 w 85"/>
              <a:gd name="T69" fmla="*/ 2147483647 h 81"/>
              <a:gd name="T70" fmla="*/ 2147483647 w 85"/>
              <a:gd name="T71" fmla="*/ 2147483647 h 81"/>
              <a:gd name="T72" fmla="*/ 2147483647 w 85"/>
              <a:gd name="T73" fmla="*/ 2147483647 h 81"/>
              <a:gd name="T74" fmla="*/ 2147483647 w 85"/>
              <a:gd name="T75" fmla="*/ 2147483647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81"/>
              <a:gd name="T116" fmla="*/ 85 w 85"/>
              <a:gd name="T117" fmla="*/ 81 h 8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81">
                <a:moveTo>
                  <a:pt x="51" y="2"/>
                </a:moveTo>
                <a:cubicBezTo>
                  <a:pt x="54" y="0"/>
                  <a:pt x="49" y="0"/>
                  <a:pt x="46" y="0"/>
                </a:cubicBezTo>
                <a:cubicBezTo>
                  <a:pt x="42" y="0"/>
                  <a:pt x="40" y="1"/>
                  <a:pt x="37" y="4"/>
                </a:cubicBezTo>
                <a:cubicBezTo>
                  <a:pt x="35" y="6"/>
                  <a:pt x="29" y="16"/>
                  <a:pt x="27" y="18"/>
                </a:cubicBezTo>
                <a:cubicBezTo>
                  <a:pt x="25" y="19"/>
                  <a:pt x="25" y="18"/>
                  <a:pt x="25" y="21"/>
                </a:cubicBezTo>
                <a:cubicBezTo>
                  <a:pt x="24" y="24"/>
                  <a:pt x="19" y="37"/>
                  <a:pt x="17" y="39"/>
                </a:cubicBezTo>
                <a:cubicBezTo>
                  <a:pt x="15" y="42"/>
                  <a:pt x="11" y="46"/>
                  <a:pt x="9" y="48"/>
                </a:cubicBezTo>
                <a:cubicBezTo>
                  <a:pt x="7" y="51"/>
                  <a:pt x="3" y="51"/>
                  <a:pt x="5" y="52"/>
                </a:cubicBezTo>
                <a:cubicBezTo>
                  <a:pt x="7" y="53"/>
                  <a:pt x="10" y="52"/>
                  <a:pt x="11" y="53"/>
                </a:cubicBezTo>
                <a:cubicBezTo>
                  <a:pt x="11" y="55"/>
                  <a:pt x="8" y="60"/>
                  <a:pt x="5" y="62"/>
                </a:cubicBezTo>
                <a:cubicBezTo>
                  <a:pt x="1" y="63"/>
                  <a:pt x="0" y="65"/>
                  <a:pt x="2" y="67"/>
                </a:cubicBezTo>
                <a:cubicBezTo>
                  <a:pt x="4" y="68"/>
                  <a:pt x="7" y="70"/>
                  <a:pt x="10" y="68"/>
                </a:cubicBezTo>
                <a:cubicBezTo>
                  <a:pt x="13" y="66"/>
                  <a:pt x="21" y="68"/>
                  <a:pt x="25" y="69"/>
                </a:cubicBezTo>
                <a:cubicBezTo>
                  <a:pt x="30" y="70"/>
                  <a:pt x="42" y="68"/>
                  <a:pt x="46" y="69"/>
                </a:cubicBezTo>
                <a:cubicBezTo>
                  <a:pt x="49" y="69"/>
                  <a:pt x="48" y="71"/>
                  <a:pt x="51" y="70"/>
                </a:cubicBezTo>
                <a:cubicBezTo>
                  <a:pt x="54" y="69"/>
                  <a:pt x="57" y="66"/>
                  <a:pt x="58" y="68"/>
                </a:cubicBezTo>
                <a:cubicBezTo>
                  <a:pt x="58" y="69"/>
                  <a:pt x="58" y="70"/>
                  <a:pt x="56" y="73"/>
                </a:cubicBezTo>
                <a:cubicBezTo>
                  <a:pt x="53" y="76"/>
                  <a:pt x="48" y="81"/>
                  <a:pt x="52" y="79"/>
                </a:cubicBezTo>
                <a:cubicBezTo>
                  <a:pt x="56" y="77"/>
                  <a:pt x="57" y="74"/>
                  <a:pt x="61" y="72"/>
                </a:cubicBezTo>
                <a:cubicBezTo>
                  <a:pt x="66" y="70"/>
                  <a:pt x="69" y="70"/>
                  <a:pt x="71" y="68"/>
                </a:cubicBezTo>
                <a:cubicBezTo>
                  <a:pt x="73" y="66"/>
                  <a:pt x="73" y="66"/>
                  <a:pt x="74" y="63"/>
                </a:cubicBezTo>
                <a:cubicBezTo>
                  <a:pt x="76" y="60"/>
                  <a:pt x="79" y="56"/>
                  <a:pt x="82" y="54"/>
                </a:cubicBezTo>
                <a:cubicBezTo>
                  <a:pt x="84" y="52"/>
                  <a:pt x="85" y="51"/>
                  <a:pt x="81" y="52"/>
                </a:cubicBezTo>
                <a:cubicBezTo>
                  <a:pt x="76" y="52"/>
                  <a:pt x="78" y="54"/>
                  <a:pt x="74" y="50"/>
                </a:cubicBezTo>
                <a:cubicBezTo>
                  <a:pt x="70" y="46"/>
                  <a:pt x="67" y="47"/>
                  <a:pt x="69" y="46"/>
                </a:cubicBezTo>
                <a:cubicBezTo>
                  <a:pt x="72" y="44"/>
                  <a:pt x="82" y="40"/>
                  <a:pt x="76" y="39"/>
                </a:cubicBezTo>
                <a:cubicBezTo>
                  <a:pt x="70" y="38"/>
                  <a:pt x="68" y="41"/>
                  <a:pt x="67" y="38"/>
                </a:cubicBezTo>
                <a:cubicBezTo>
                  <a:pt x="65" y="36"/>
                  <a:pt x="65" y="31"/>
                  <a:pt x="63" y="34"/>
                </a:cubicBezTo>
                <a:cubicBezTo>
                  <a:pt x="61" y="38"/>
                  <a:pt x="56" y="44"/>
                  <a:pt x="56" y="43"/>
                </a:cubicBezTo>
                <a:cubicBezTo>
                  <a:pt x="56" y="42"/>
                  <a:pt x="57" y="38"/>
                  <a:pt x="52" y="37"/>
                </a:cubicBezTo>
                <a:cubicBezTo>
                  <a:pt x="48" y="36"/>
                  <a:pt x="45" y="34"/>
                  <a:pt x="46" y="33"/>
                </a:cubicBezTo>
                <a:cubicBezTo>
                  <a:pt x="46" y="31"/>
                  <a:pt x="53" y="30"/>
                  <a:pt x="49" y="28"/>
                </a:cubicBezTo>
                <a:cubicBezTo>
                  <a:pt x="45" y="27"/>
                  <a:pt x="45" y="23"/>
                  <a:pt x="42" y="26"/>
                </a:cubicBezTo>
                <a:cubicBezTo>
                  <a:pt x="39" y="30"/>
                  <a:pt x="36" y="35"/>
                  <a:pt x="36" y="31"/>
                </a:cubicBezTo>
                <a:cubicBezTo>
                  <a:pt x="36" y="27"/>
                  <a:pt x="36" y="25"/>
                  <a:pt x="39" y="22"/>
                </a:cubicBezTo>
                <a:cubicBezTo>
                  <a:pt x="42" y="19"/>
                  <a:pt x="45" y="13"/>
                  <a:pt x="47" y="11"/>
                </a:cubicBezTo>
                <a:cubicBezTo>
                  <a:pt x="49" y="8"/>
                  <a:pt x="49" y="6"/>
                  <a:pt x="47" y="6"/>
                </a:cubicBezTo>
                <a:cubicBezTo>
                  <a:pt x="45" y="6"/>
                  <a:pt x="49" y="4"/>
                  <a:pt x="51" y="2"/>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8" name="Freeform 1091"/>
          <p:cNvSpPr>
            <a:spLocks/>
          </p:cNvSpPr>
          <p:nvPr/>
        </p:nvSpPr>
        <p:spPr bwMode="auto">
          <a:xfrm>
            <a:off x="5799993" y="2733466"/>
            <a:ext cx="27842" cy="51300"/>
          </a:xfrm>
          <a:custGeom>
            <a:avLst/>
            <a:gdLst>
              <a:gd name="T0" fmla="*/ 2147483647 w 20"/>
              <a:gd name="T1" fmla="*/ 2147483647 h 28"/>
              <a:gd name="T2" fmla="*/ 2147483647 w 20"/>
              <a:gd name="T3" fmla="*/ 2147483647 h 28"/>
              <a:gd name="T4" fmla="*/ 2147483647 w 20"/>
              <a:gd name="T5" fmla="*/ 2147483647 h 28"/>
              <a:gd name="T6" fmla="*/ 2147483647 w 20"/>
              <a:gd name="T7" fmla="*/ 2147483647 h 28"/>
              <a:gd name="T8" fmla="*/ 2147483647 w 20"/>
              <a:gd name="T9" fmla="*/ 2147483647 h 28"/>
              <a:gd name="T10" fmla="*/ 2147483647 w 20"/>
              <a:gd name="T11" fmla="*/ 2147483647 h 28"/>
              <a:gd name="T12" fmla="*/ 2147483647 w 20"/>
              <a:gd name="T13" fmla="*/ 2147483647 h 28"/>
              <a:gd name="T14" fmla="*/ 2147483647 w 20"/>
              <a:gd name="T15" fmla="*/ 2147483647 h 28"/>
              <a:gd name="T16" fmla="*/ 2147483647 w 20"/>
              <a:gd name="T17" fmla="*/ 2147483647 h 28"/>
              <a:gd name="T18" fmla="*/ 2147483647 w 20"/>
              <a:gd name="T19" fmla="*/ 2147483647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8"/>
              <a:gd name="T32" fmla="*/ 20 w 2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8">
                <a:moveTo>
                  <a:pt x="15" y="1"/>
                </a:moveTo>
                <a:cubicBezTo>
                  <a:pt x="12" y="3"/>
                  <a:pt x="8" y="7"/>
                  <a:pt x="6" y="11"/>
                </a:cubicBezTo>
                <a:cubicBezTo>
                  <a:pt x="3" y="14"/>
                  <a:pt x="0" y="24"/>
                  <a:pt x="1" y="23"/>
                </a:cubicBezTo>
                <a:cubicBezTo>
                  <a:pt x="3" y="21"/>
                  <a:pt x="10" y="16"/>
                  <a:pt x="9" y="18"/>
                </a:cubicBezTo>
                <a:cubicBezTo>
                  <a:pt x="8" y="21"/>
                  <a:pt x="6" y="28"/>
                  <a:pt x="9" y="26"/>
                </a:cubicBezTo>
                <a:cubicBezTo>
                  <a:pt x="12" y="23"/>
                  <a:pt x="13" y="26"/>
                  <a:pt x="14" y="24"/>
                </a:cubicBezTo>
                <a:cubicBezTo>
                  <a:pt x="15" y="22"/>
                  <a:pt x="14" y="18"/>
                  <a:pt x="16" y="16"/>
                </a:cubicBezTo>
                <a:cubicBezTo>
                  <a:pt x="19" y="13"/>
                  <a:pt x="20" y="8"/>
                  <a:pt x="19" y="8"/>
                </a:cubicBezTo>
                <a:cubicBezTo>
                  <a:pt x="17" y="9"/>
                  <a:pt x="11" y="12"/>
                  <a:pt x="13" y="10"/>
                </a:cubicBezTo>
                <a:cubicBezTo>
                  <a:pt x="14" y="8"/>
                  <a:pt x="16" y="0"/>
                  <a:pt x="15" y="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19" name="Freeform 1094"/>
          <p:cNvSpPr>
            <a:spLocks/>
          </p:cNvSpPr>
          <p:nvPr/>
        </p:nvSpPr>
        <p:spPr bwMode="auto">
          <a:xfrm>
            <a:off x="5295901" y="2573703"/>
            <a:ext cx="24911" cy="17589"/>
          </a:xfrm>
          <a:custGeom>
            <a:avLst/>
            <a:gdLst>
              <a:gd name="T0" fmla="*/ 2147483647 w 18"/>
              <a:gd name="T1" fmla="*/ 2147483647 h 10"/>
              <a:gd name="T2" fmla="*/ 2147483647 w 18"/>
              <a:gd name="T3" fmla="*/ 2147483647 h 10"/>
              <a:gd name="T4" fmla="*/ 2147483647 w 18"/>
              <a:gd name="T5" fmla="*/ 2147483647 h 10"/>
              <a:gd name="T6" fmla="*/ 2147483647 w 18"/>
              <a:gd name="T7" fmla="*/ 2147483647 h 10"/>
              <a:gd name="T8" fmla="*/ 0 60000 65536"/>
              <a:gd name="T9" fmla="*/ 0 60000 65536"/>
              <a:gd name="T10" fmla="*/ 0 60000 65536"/>
              <a:gd name="T11" fmla="*/ 0 60000 65536"/>
              <a:gd name="T12" fmla="*/ 0 w 18"/>
              <a:gd name="T13" fmla="*/ 0 h 10"/>
              <a:gd name="T14" fmla="*/ 18 w 18"/>
              <a:gd name="T15" fmla="*/ 10 h 10"/>
            </a:gdLst>
            <a:ahLst/>
            <a:cxnLst>
              <a:cxn ang="T8">
                <a:pos x="T0" y="T1"/>
              </a:cxn>
              <a:cxn ang="T9">
                <a:pos x="T2" y="T3"/>
              </a:cxn>
              <a:cxn ang="T10">
                <a:pos x="T4" y="T5"/>
              </a:cxn>
              <a:cxn ang="T11">
                <a:pos x="T6" y="T7"/>
              </a:cxn>
            </a:cxnLst>
            <a:rect l="T12" t="T13" r="T14" b="T15"/>
            <a:pathLst>
              <a:path w="18" h="10">
                <a:moveTo>
                  <a:pt x="17" y="7"/>
                </a:moveTo>
                <a:cubicBezTo>
                  <a:pt x="18" y="1"/>
                  <a:pt x="9" y="0"/>
                  <a:pt x="6" y="1"/>
                </a:cubicBezTo>
                <a:cubicBezTo>
                  <a:pt x="2" y="2"/>
                  <a:pt x="0" y="2"/>
                  <a:pt x="3" y="4"/>
                </a:cubicBezTo>
                <a:cubicBezTo>
                  <a:pt x="7" y="6"/>
                  <a:pt x="17" y="10"/>
                  <a:pt x="17"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20" name="Freeform 1095"/>
          <p:cNvSpPr>
            <a:spLocks/>
          </p:cNvSpPr>
          <p:nvPr/>
        </p:nvSpPr>
        <p:spPr bwMode="auto">
          <a:xfrm>
            <a:off x="5332535" y="2460844"/>
            <a:ext cx="21981" cy="24917"/>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8" y="11"/>
                </a:moveTo>
                <a:cubicBezTo>
                  <a:pt x="5" y="9"/>
                  <a:pt x="5" y="6"/>
                  <a:pt x="2" y="6"/>
                </a:cubicBezTo>
                <a:cubicBezTo>
                  <a:pt x="0" y="6"/>
                  <a:pt x="1" y="6"/>
                  <a:pt x="5" y="4"/>
                </a:cubicBezTo>
                <a:cubicBezTo>
                  <a:pt x="9" y="2"/>
                  <a:pt x="10" y="0"/>
                  <a:pt x="13" y="2"/>
                </a:cubicBezTo>
                <a:cubicBezTo>
                  <a:pt x="15" y="4"/>
                  <a:pt x="16" y="5"/>
                  <a:pt x="14" y="8"/>
                </a:cubicBezTo>
                <a:cubicBezTo>
                  <a:pt x="13" y="10"/>
                  <a:pt x="13" y="14"/>
                  <a:pt x="8" y="1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21" name="Freeform 1099"/>
          <p:cNvSpPr>
            <a:spLocks/>
          </p:cNvSpPr>
          <p:nvPr/>
        </p:nvSpPr>
        <p:spPr bwMode="auto">
          <a:xfrm>
            <a:off x="5205047" y="2112005"/>
            <a:ext cx="120162" cy="114326"/>
          </a:xfrm>
          <a:custGeom>
            <a:avLst/>
            <a:gdLst>
              <a:gd name="T0" fmla="*/ 2147483647 w 88"/>
              <a:gd name="T1" fmla="*/ 2147483647 h 62"/>
              <a:gd name="T2" fmla="*/ 2147483647 w 88"/>
              <a:gd name="T3" fmla="*/ 2147483647 h 62"/>
              <a:gd name="T4" fmla="*/ 2147483647 w 88"/>
              <a:gd name="T5" fmla="*/ 2147483647 h 62"/>
              <a:gd name="T6" fmla="*/ 2147483647 w 88"/>
              <a:gd name="T7" fmla="*/ 2147483647 h 62"/>
              <a:gd name="T8" fmla="*/ 2147483647 w 88"/>
              <a:gd name="T9" fmla="*/ 2147483647 h 62"/>
              <a:gd name="T10" fmla="*/ 2147483647 w 88"/>
              <a:gd name="T11" fmla="*/ 2147483647 h 62"/>
              <a:gd name="T12" fmla="*/ 2147483647 w 88"/>
              <a:gd name="T13" fmla="*/ 2147483647 h 62"/>
              <a:gd name="T14" fmla="*/ 2147483647 w 88"/>
              <a:gd name="T15" fmla="*/ 2147483647 h 62"/>
              <a:gd name="T16" fmla="*/ 2147483647 w 88"/>
              <a:gd name="T17" fmla="*/ 2147483647 h 62"/>
              <a:gd name="T18" fmla="*/ 2147483647 w 88"/>
              <a:gd name="T19" fmla="*/ 2147483647 h 62"/>
              <a:gd name="T20" fmla="*/ 2147483647 w 88"/>
              <a:gd name="T21" fmla="*/ 2147483647 h 62"/>
              <a:gd name="T22" fmla="*/ 2147483647 w 88"/>
              <a:gd name="T23" fmla="*/ 2147483647 h 62"/>
              <a:gd name="T24" fmla="*/ 2147483647 w 88"/>
              <a:gd name="T25" fmla="*/ 2147483647 h 62"/>
              <a:gd name="T26" fmla="*/ 2147483647 w 88"/>
              <a:gd name="T27" fmla="*/ 2147483647 h 62"/>
              <a:gd name="T28" fmla="*/ 2147483647 w 88"/>
              <a:gd name="T29" fmla="*/ 2147483647 h 62"/>
              <a:gd name="T30" fmla="*/ 2147483647 w 88"/>
              <a:gd name="T31" fmla="*/ 2147483647 h 62"/>
              <a:gd name="T32" fmla="*/ 2147483647 w 88"/>
              <a:gd name="T33" fmla="*/ 2147483647 h 62"/>
              <a:gd name="T34" fmla="*/ 2147483647 w 88"/>
              <a:gd name="T35" fmla="*/ 2147483647 h 62"/>
              <a:gd name="T36" fmla="*/ 2147483647 w 88"/>
              <a:gd name="T37" fmla="*/ 2147483647 h 62"/>
              <a:gd name="T38" fmla="*/ 2147483647 w 88"/>
              <a:gd name="T39" fmla="*/ 2147483647 h 62"/>
              <a:gd name="T40" fmla="*/ 2147483647 w 88"/>
              <a:gd name="T41" fmla="*/ 2147483647 h 62"/>
              <a:gd name="T42" fmla="*/ 2147483647 w 88"/>
              <a:gd name="T43" fmla="*/ 2147483647 h 62"/>
              <a:gd name="T44" fmla="*/ 2147483647 w 88"/>
              <a:gd name="T45" fmla="*/ 2147483647 h 62"/>
              <a:gd name="T46" fmla="*/ 2147483647 w 88"/>
              <a:gd name="T47" fmla="*/ 2147483647 h 62"/>
              <a:gd name="T48" fmla="*/ 2147483647 w 88"/>
              <a:gd name="T49" fmla="*/ 2147483647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62"/>
              <a:gd name="T77" fmla="*/ 88 w 88"/>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62">
                <a:moveTo>
                  <a:pt x="80" y="54"/>
                </a:moveTo>
                <a:cubicBezTo>
                  <a:pt x="77" y="53"/>
                  <a:pt x="65" y="50"/>
                  <a:pt x="62" y="48"/>
                </a:cubicBezTo>
                <a:cubicBezTo>
                  <a:pt x="60" y="46"/>
                  <a:pt x="62" y="42"/>
                  <a:pt x="60" y="42"/>
                </a:cubicBezTo>
                <a:cubicBezTo>
                  <a:pt x="58" y="42"/>
                  <a:pt x="56" y="45"/>
                  <a:pt x="53" y="44"/>
                </a:cubicBezTo>
                <a:cubicBezTo>
                  <a:pt x="51" y="44"/>
                  <a:pt x="49" y="41"/>
                  <a:pt x="47" y="42"/>
                </a:cubicBezTo>
                <a:cubicBezTo>
                  <a:pt x="45" y="44"/>
                  <a:pt x="41" y="49"/>
                  <a:pt x="37" y="50"/>
                </a:cubicBezTo>
                <a:cubicBezTo>
                  <a:pt x="34" y="51"/>
                  <a:pt x="30" y="58"/>
                  <a:pt x="27" y="59"/>
                </a:cubicBezTo>
                <a:cubicBezTo>
                  <a:pt x="24" y="59"/>
                  <a:pt x="20" y="62"/>
                  <a:pt x="20" y="58"/>
                </a:cubicBezTo>
                <a:cubicBezTo>
                  <a:pt x="20" y="54"/>
                  <a:pt x="20" y="48"/>
                  <a:pt x="18" y="49"/>
                </a:cubicBezTo>
                <a:cubicBezTo>
                  <a:pt x="15" y="49"/>
                  <a:pt x="2" y="51"/>
                  <a:pt x="1" y="50"/>
                </a:cubicBezTo>
                <a:cubicBezTo>
                  <a:pt x="0" y="49"/>
                  <a:pt x="0" y="48"/>
                  <a:pt x="3" y="46"/>
                </a:cubicBezTo>
                <a:cubicBezTo>
                  <a:pt x="6" y="44"/>
                  <a:pt x="12" y="39"/>
                  <a:pt x="11" y="37"/>
                </a:cubicBezTo>
                <a:cubicBezTo>
                  <a:pt x="11" y="35"/>
                  <a:pt x="10" y="30"/>
                  <a:pt x="11" y="28"/>
                </a:cubicBezTo>
                <a:cubicBezTo>
                  <a:pt x="11" y="25"/>
                  <a:pt x="10" y="11"/>
                  <a:pt x="13" y="7"/>
                </a:cubicBezTo>
                <a:cubicBezTo>
                  <a:pt x="16" y="3"/>
                  <a:pt x="20" y="0"/>
                  <a:pt x="21" y="2"/>
                </a:cubicBezTo>
                <a:cubicBezTo>
                  <a:pt x="23" y="3"/>
                  <a:pt x="27" y="7"/>
                  <a:pt x="26" y="10"/>
                </a:cubicBezTo>
                <a:cubicBezTo>
                  <a:pt x="26" y="12"/>
                  <a:pt x="26" y="15"/>
                  <a:pt x="29" y="14"/>
                </a:cubicBezTo>
                <a:cubicBezTo>
                  <a:pt x="32" y="12"/>
                  <a:pt x="31" y="8"/>
                  <a:pt x="35" y="12"/>
                </a:cubicBezTo>
                <a:cubicBezTo>
                  <a:pt x="39" y="16"/>
                  <a:pt x="42" y="17"/>
                  <a:pt x="45" y="17"/>
                </a:cubicBezTo>
                <a:cubicBezTo>
                  <a:pt x="47" y="17"/>
                  <a:pt x="56" y="25"/>
                  <a:pt x="59" y="25"/>
                </a:cubicBezTo>
                <a:cubicBezTo>
                  <a:pt x="62" y="26"/>
                  <a:pt x="70" y="28"/>
                  <a:pt x="71" y="33"/>
                </a:cubicBezTo>
                <a:cubicBezTo>
                  <a:pt x="71" y="38"/>
                  <a:pt x="68" y="41"/>
                  <a:pt x="71" y="41"/>
                </a:cubicBezTo>
                <a:cubicBezTo>
                  <a:pt x="75" y="41"/>
                  <a:pt x="81" y="40"/>
                  <a:pt x="82" y="42"/>
                </a:cubicBezTo>
                <a:cubicBezTo>
                  <a:pt x="84" y="44"/>
                  <a:pt x="88" y="46"/>
                  <a:pt x="87" y="47"/>
                </a:cubicBezTo>
                <a:cubicBezTo>
                  <a:pt x="85" y="48"/>
                  <a:pt x="83" y="56"/>
                  <a:pt x="80" y="5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22" name="Freeform 1100"/>
          <p:cNvSpPr>
            <a:spLocks/>
          </p:cNvSpPr>
          <p:nvPr/>
        </p:nvSpPr>
        <p:spPr bwMode="auto">
          <a:xfrm>
            <a:off x="5246077" y="2100279"/>
            <a:ext cx="27842" cy="24917"/>
          </a:xfrm>
          <a:custGeom>
            <a:avLst/>
            <a:gdLst>
              <a:gd name="T0" fmla="*/ 2147483647 w 19"/>
              <a:gd name="T1" fmla="*/ 2147483647 h 13"/>
              <a:gd name="T2" fmla="*/ 2147483647 w 19"/>
              <a:gd name="T3" fmla="*/ 2147483647 h 13"/>
              <a:gd name="T4" fmla="*/ 2147483647 w 19"/>
              <a:gd name="T5" fmla="*/ 2147483647 h 13"/>
              <a:gd name="T6" fmla="*/ 0 60000 65536"/>
              <a:gd name="T7" fmla="*/ 0 60000 65536"/>
              <a:gd name="T8" fmla="*/ 0 60000 65536"/>
              <a:gd name="T9" fmla="*/ 0 w 19"/>
              <a:gd name="T10" fmla="*/ 0 h 13"/>
              <a:gd name="T11" fmla="*/ 19 w 19"/>
              <a:gd name="T12" fmla="*/ 13 h 13"/>
            </a:gdLst>
            <a:ahLst/>
            <a:cxnLst>
              <a:cxn ang="T6">
                <a:pos x="T0" y="T1"/>
              </a:cxn>
              <a:cxn ang="T7">
                <a:pos x="T2" y="T3"/>
              </a:cxn>
              <a:cxn ang="T8">
                <a:pos x="T4" y="T5"/>
              </a:cxn>
            </a:cxnLst>
            <a:rect l="T9" t="T10" r="T11" b="T12"/>
            <a:pathLst>
              <a:path w="19" h="13">
                <a:moveTo>
                  <a:pt x="14" y="11"/>
                </a:moveTo>
                <a:cubicBezTo>
                  <a:pt x="8" y="13"/>
                  <a:pt x="0" y="0"/>
                  <a:pt x="3" y="1"/>
                </a:cubicBezTo>
                <a:cubicBezTo>
                  <a:pt x="5" y="3"/>
                  <a:pt x="19" y="9"/>
                  <a:pt x="14" y="1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23" name="Freeform 1101"/>
          <p:cNvSpPr>
            <a:spLocks/>
          </p:cNvSpPr>
          <p:nvPr/>
        </p:nvSpPr>
        <p:spPr bwMode="auto">
          <a:xfrm>
            <a:off x="5243147" y="2109072"/>
            <a:ext cx="8792" cy="21985"/>
          </a:xfrm>
          <a:custGeom>
            <a:avLst/>
            <a:gdLst>
              <a:gd name="T0" fmla="*/ 2147483647 w 8"/>
              <a:gd name="T1" fmla="*/ 2147483647 h 12"/>
              <a:gd name="T2" fmla="*/ 0 w 8"/>
              <a:gd name="T3" fmla="*/ 2147483647 h 12"/>
              <a:gd name="T4" fmla="*/ 2147483647 w 8"/>
              <a:gd name="T5" fmla="*/ 2147483647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7" y="9"/>
                </a:moveTo>
                <a:cubicBezTo>
                  <a:pt x="3" y="12"/>
                  <a:pt x="0" y="4"/>
                  <a:pt x="0" y="2"/>
                </a:cubicBezTo>
                <a:cubicBezTo>
                  <a:pt x="0" y="0"/>
                  <a:pt x="8" y="8"/>
                  <a:pt x="7" y="9"/>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24" name="Freeform 1102"/>
          <p:cNvSpPr>
            <a:spLocks/>
          </p:cNvSpPr>
          <p:nvPr/>
        </p:nvSpPr>
        <p:spPr bwMode="auto">
          <a:xfrm>
            <a:off x="5207977" y="2018198"/>
            <a:ext cx="11723" cy="27848"/>
          </a:xfrm>
          <a:custGeom>
            <a:avLst/>
            <a:gdLst>
              <a:gd name="T0" fmla="*/ 2147483647 w 9"/>
              <a:gd name="T1" fmla="*/ 2147483647 h 15"/>
              <a:gd name="T2" fmla="*/ 2147483647 w 9"/>
              <a:gd name="T3" fmla="*/ 2147483647 h 15"/>
              <a:gd name="T4" fmla="*/ 2147483647 w 9"/>
              <a:gd name="T5" fmla="*/ 2147483647 h 15"/>
              <a:gd name="T6" fmla="*/ 2147483647 w 9"/>
              <a:gd name="T7" fmla="*/ 2147483647 h 15"/>
              <a:gd name="T8" fmla="*/ 2147483647 w 9"/>
              <a:gd name="T9" fmla="*/ 2147483647 h 15"/>
              <a:gd name="T10" fmla="*/ 0 60000 65536"/>
              <a:gd name="T11" fmla="*/ 0 60000 65536"/>
              <a:gd name="T12" fmla="*/ 0 60000 65536"/>
              <a:gd name="T13" fmla="*/ 0 60000 65536"/>
              <a:gd name="T14" fmla="*/ 0 60000 65536"/>
              <a:gd name="T15" fmla="*/ 0 w 9"/>
              <a:gd name="T16" fmla="*/ 0 h 15"/>
              <a:gd name="T17" fmla="*/ 9 w 9"/>
              <a:gd name="T18" fmla="*/ 15 h 15"/>
            </a:gdLst>
            <a:ahLst/>
            <a:cxnLst>
              <a:cxn ang="T10">
                <a:pos x="T0" y="T1"/>
              </a:cxn>
              <a:cxn ang="T11">
                <a:pos x="T2" y="T3"/>
              </a:cxn>
              <a:cxn ang="T12">
                <a:pos x="T4" y="T5"/>
              </a:cxn>
              <a:cxn ang="T13">
                <a:pos x="T6" y="T7"/>
              </a:cxn>
              <a:cxn ang="T14">
                <a:pos x="T8" y="T9"/>
              </a:cxn>
            </a:cxnLst>
            <a:rect l="T15" t="T16" r="T17" b="T18"/>
            <a:pathLst>
              <a:path w="9" h="15">
                <a:moveTo>
                  <a:pt x="7" y="11"/>
                </a:moveTo>
                <a:cubicBezTo>
                  <a:pt x="8" y="9"/>
                  <a:pt x="9" y="4"/>
                  <a:pt x="7" y="2"/>
                </a:cubicBezTo>
                <a:cubicBezTo>
                  <a:pt x="5" y="0"/>
                  <a:pt x="3" y="0"/>
                  <a:pt x="3" y="2"/>
                </a:cubicBezTo>
                <a:cubicBezTo>
                  <a:pt x="3" y="4"/>
                  <a:pt x="0" y="8"/>
                  <a:pt x="2" y="10"/>
                </a:cubicBezTo>
                <a:cubicBezTo>
                  <a:pt x="4" y="11"/>
                  <a:pt x="5" y="15"/>
                  <a:pt x="7" y="11"/>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25" name="Freeform 1103"/>
          <p:cNvSpPr>
            <a:spLocks/>
          </p:cNvSpPr>
          <p:nvPr/>
        </p:nvSpPr>
        <p:spPr bwMode="auto">
          <a:xfrm>
            <a:off x="5152293" y="1770492"/>
            <a:ext cx="518746" cy="504205"/>
          </a:xfrm>
          <a:custGeom>
            <a:avLst/>
            <a:gdLst>
              <a:gd name="T0" fmla="*/ 2147483647 w 378"/>
              <a:gd name="T1" fmla="*/ 2147483647 h 273"/>
              <a:gd name="T2" fmla="*/ 2147483647 w 378"/>
              <a:gd name="T3" fmla="*/ 2147483647 h 273"/>
              <a:gd name="T4" fmla="*/ 2147483647 w 378"/>
              <a:gd name="T5" fmla="*/ 2147483647 h 273"/>
              <a:gd name="T6" fmla="*/ 2147483647 w 378"/>
              <a:gd name="T7" fmla="*/ 2147483647 h 273"/>
              <a:gd name="T8" fmla="*/ 2147483647 w 378"/>
              <a:gd name="T9" fmla="*/ 2147483647 h 273"/>
              <a:gd name="T10" fmla="*/ 2147483647 w 378"/>
              <a:gd name="T11" fmla="*/ 2147483647 h 273"/>
              <a:gd name="T12" fmla="*/ 2147483647 w 378"/>
              <a:gd name="T13" fmla="*/ 2147483647 h 273"/>
              <a:gd name="T14" fmla="*/ 2147483647 w 378"/>
              <a:gd name="T15" fmla="*/ 2147483647 h 273"/>
              <a:gd name="T16" fmla="*/ 2147483647 w 378"/>
              <a:gd name="T17" fmla="*/ 2147483647 h 273"/>
              <a:gd name="T18" fmla="*/ 2147483647 w 378"/>
              <a:gd name="T19" fmla="*/ 2147483647 h 273"/>
              <a:gd name="T20" fmla="*/ 2147483647 w 378"/>
              <a:gd name="T21" fmla="*/ 2147483647 h 273"/>
              <a:gd name="T22" fmla="*/ 2147483647 w 378"/>
              <a:gd name="T23" fmla="*/ 2147483647 h 273"/>
              <a:gd name="T24" fmla="*/ 2147483647 w 378"/>
              <a:gd name="T25" fmla="*/ 2147483647 h 273"/>
              <a:gd name="T26" fmla="*/ 2147483647 w 378"/>
              <a:gd name="T27" fmla="*/ 2147483647 h 273"/>
              <a:gd name="T28" fmla="*/ 2147483647 w 378"/>
              <a:gd name="T29" fmla="*/ 2147483647 h 273"/>
              <a:gd name="T30" fmla="*/ 2147483647 w 378"/>
              <a:gd name="T31" fmla="*/ 2147483647 h 273"/>
              <a:gd name="T32" fmla="*/ 2147483647 w 378"/>
              <a:gd name="T33" fmla="*/ 2147483647 h 273"/>
              <a:gd name="T34" fmla="*/ 2147483647 w 378"/>
              <a:gd name="T35" fmla="*/ 2147483647 h 273"/>
              <a:gd name="T36" fmla="*/ 2147483647 w 378"/>
              <a:gd name="T37" fmla="*/ 2147483647 h 273"/>
              <a:gd name="T38" fmla="*/ 2147483647 w 378"/>
              <a:gd name="T39" fmla="*/ 2147483647 h 273"/>
              <a:gd name="T40" fmla="*/ 2147483647 w 378"/>
              <a:gd name="T41" fmla="*/ 2147483647 h 273"/>
              <a:gd name="T42" fmla="*/ 2147483647 w 378"/>
              <a:gd name="T43" fmla="*/ 2147483647 h 273"/>
              <a:gd name="T44" fmla="*/ 2147483647 w 378"/>
              <a:gd name="T45" fmla="*/ 2147483647 h 273"/>
              <a:gd name="T46" fmla="*/ 2147483647 w 378"/>
              <a:gd name="T47" fmla="*/ 2147483647 h 273"/>
              <a:gd name="T48" fmla="*/ 2147483647 w 378"/>
              <a:gd name="T49" fmla="*/ 2147483647 h 273"/>
              <a:gd name="T50" fmla="*/ 2147483647 w 378"/>
              <a:gd name="T51" fmla="*/ 2147483647 h 273"/>
              <a:gd name="T52" fmla="*/ 2147483647 w 378"/>
              <a:gd name="T53" fmla="*/ 2147483647 h 273"/>
              <a:gd name="T54" fmla="*/ 2147483647 w 378"/>
              <a:gd name="T55" fmla="*/ 2147483647 h 273"/>
              <a:gd name="T56" fmla="*/ 2147483647 w 378"/>
              <a:gd name="T57" fmla="*/ 2147483647 h 273"/>
              <a:gd name="T58" fmla="*/ 2147483647 w 378"/>
              <a:gd name="T59" fmla="*/ 2147483647 h 273"/>
              <a:gd name="T60" fmla="*/ 2147483647 w 378"/>
              <a:gd name="T61" fmla="*/ 2147483647 h 273"/>
              <a:gd name="T62" fmla="*/ 2147483647 w 378"/>
              <a:gd name="T63" fmla="*/ 2147483647 h 273"/>
              <a:gd name="T64" fmla="*/ 2147483647 w 378"/>
              <a:gd name="T65" fmla="*/ 2147483647 h 273"/>
              <a:gd name="T66" fmla="*/ 2147483647 w 378"/>
              <a:gd name="T67" fmla="*/ 2147483647 h 273"/>
              <a:gd name="T68" fmla="*/ 2147483647 w 378"/>
              <a:gd name="T69" fmla="*/ 2147483647 h 273"/>
              <a:gd name="T70" fmla="*/ 2147483647 w 378"/>
              <a:gd name="T71" fmla="*/ 2147483647 h 273"/>
              <a:gd name="T72" fmla="*/ 2147483647 w 378"/>
              <a:gd name="T73" fmla="*/ 2147483647 h 273"/>
              <a:gd name="T74" fmla="*/ 2147483647 w 378"/>
              <a:gd name="T75" fmla="*/ 2147483647 h 273"/>
              <a:gd name="T76" fmla="*/ 2147483647 w 378"/>
              <a:gd name="T77" fmla="*/ 2147483647 h 273"/>
              <a:gd name="T78" fmla="*/ 2147483647 w 378"/>
              <a:gd name="T79" fmla="*/ 2147483647 h 273"/>
              <a:gd name="T80" fmla="*/ 2147483647 w 378"/>
              <a:gd name="T81" fmla="*/ 2147483647 h 273"/>
              <a:gd name="T82" fmla="*/ 2147483647 w 378"/>
              <a:gd name="T83" fmla="*/ 2147483647 h 273"/>
              <a:gd name="T84" fmla="*/ 2147483647 w 378"/>
              <a:gd name="T85" fmla="*/ 2147483647 h 273"/>
              <a:gd name="T86" fmla="*/ 2147483647 w 378"/>
              <a:gd name="T87" fmla="*/ 2147483647 h 273"/>
              <a:gd name="T88" fmla="*/ 2147483647 w 378"/>
              <a:gd name="T89" fmla="*/ 2147483647 h 273"/>
              <a:gd name="T90" fmla="*/ 2147483647 w 378"/>
              <a:gd name="T91" fmla="*/ 2147483647 h 273"/>
              <a:gd name="T92" fmla="*/ 2147483647 w 378"/>
              <a:gd name="T93" fmla="*/ 2147483647 h 273"/>
              <a:gd name="T94" fmla="*/ 2147483647 w 378"/>
              <a:gd name="T95" fmla="*/ 2147483647 h 273"/>
              <a:gd name="T96" fmla="*/ 2147483647 w 378"/>
              <a:gd name="T97" fmla="*/ 2147483647 h 273"/>
              <a:gd name="T98" fmla="*/ 2147483647 w 378"/>
              <a:gd name="T99" fmla="*/ 2147483647 h 273"/>
              <a:gd name="T100" fmla="*/ 2147483647 w 378"/>
              <a:gd name="T101" fmla="*/ 2147483647 h 273"/>
              <a:gd name="T102" fmla="*/ 2147483647 w 378"/>
              <a:gd name="T103" fmla="*/ 2147483647 h 273"/>
              <a:gd name="T104" fmla="*/ 2147483647 w 378"/>
              <a:gd name="T105" fmla="*/ 2147483647 h 273"/>
              <a:gd name="T106" fmla="*/ 2147483647 w 378"/>
              <a:gd name="T107" fmla="*/ 2147483647 h 273"/>
              <a:gd name="T108" fmla="*/ 2147483647 w 378"/>
              <a:gd name="T109" fmla="*/ 2147483647 h 273"/>
              <a:gd name="T110" fmla="*/ 2147483647 w 378"/>
              <a:gd name="T111" fmla="*/ 2147483647 h 273"/>
              <a:gd name="T112" fmla="*/ 2147483647 w 378"/>
              <a:gd name="T113" fmla="*/ 2147483647 h 273"/>
              <a:gd name="T114" fmla="*/ 2147483647 w 378"/>
              <a:gd name="T115" fmla="*/ 2147483647 h 273"/>
              <a:gd name="T116" fmla="*/ 2147483647 w 378"/>
              <a:gd name="T117" fmla="*/ 2147483647 h 2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273"/>
              <a:gd name="T179" fmla="*/ 378 w 378"/>
              <a:gd name="T180" fmla="*/ 273 h 2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273">
                <a:moveTo>
                  <a:pt x="204" y="214"/>
                </a:moveTo>
                <a:cubicBezTo>
                  <a:pt x="203" y="216"/>
                  <a:pt x="203" y="219"/>
                  <a:pt x="200" y="218"/>
                </a:cubicBezTo>
                <a:cubicBezTo>
                  <a:pt x="196" y="218"/>
                  <a:pt x="193" y="215"/>
                  <a:pt x="191" y="215"/>
                </a:cubicBezTo>
                <a:cubicBezTo>
                  <a:pt x="189" y="215"/>
                  <a:pt x="187" y="215"/>
                  <a:pt x="186" y="217"/>
                </a:cubicBezTo>
                <a:cubicBezTo>
                  <a:pt x="184" y="218"/>
                  <a:pt x="175" y="225"/>
                  <a:pt x="169" y="222"/>
                </a:cubicBezTo>
                <a:cubicBezTo>
                  <a:pt x="163" y="220"/>
                  <a:pt x="158" y="219"/>
                  <a:pt x="156" y="217"/>
                </a:cubicBezTo>
                <a:cubicBezTo>
                  <a:pt x="155" y="215"/>
                  <a:pt x="154" y="209"/>
                  <a:pt x="156" y="207"/>
                </a:cubicBezTo>
                <a:cubicBezTo>
                  <a:pt x="159" y="205"/>
                  <a:pt x="164" y="202"/>
                  <a:pt x="165" y="199"/>
                </a:cubicBezTo>
                <a:cubicBezTo>
                  <a:pt x="165" y="197"/>
                  <a:pt x="163" y="196"/>
                  <a:pt x="168" y="196"/>
                </a:cubicBezTo>
                <a:cubicBezTo>
                  <a:pt x="174" y="196"/>
                  <a:pt x="177" y="200"/>
                  <a:pt x="185" y="201"/>
                </a:cubicBezTo>
                <a:cubicBezTo>
                  <a:pt x="193" y="201"/>
                  <a:pt x="198" y="199"/>
                  <a:pt x="205" y="197"/>
                </a:cubicBezTo>
                <a:cubicBezTo>
                  <a:pt x="212" y="194"/>
                  <a:pt x="217" y="197"/>
                  <a:pt x="215" y="193"/>
                </a:cubicBezTo>
                <a:cubicBezTo>
                  <a:pt x="213" y="190"/>
                  <a:pt x="203" y="183"/>
                  <a:pt x="206" y="180"/>
                </a:cubicBezTo>
                <a:cubicBezTo>
                  <a:pt x="208" y="177"/>
                  <a:pt x="217" y="171"/>
                  <a:pt x="219" y="169"/>
                </a:cubicBezTo>
                <a:cubicBezTo>
                  <a:pt x="222" y="168"/>
                  <a:pt x="232" y="169"/>
                  <a:pt x="235" y="170"/>
                </a:cubicBezTo>
                <a:cubicBezTo>
                  <a:pt x="239" y="171"/>
                  <a:pt x="245" y="173"/>
                  <a:pt x="245" y="177"/>
                </a:cubicBezTo>
                <a:cubicBezTo>
                  <a:pt x="246" y="182"/>
                  <a:pt x="245" y="185"/>
                  <a:pt x="248" y="184"/>
                </a:cubicBezTo>
                <a:cubicBezTo>
                  <a:pt x="251" y="182"/>
                  <a:pt x="251" y="178"/>
                  <a:pt x="254" y="178"/>
                </a:cubicBezTo>
                <a:cubicBezTo>
                  <a:pt x="257" y="178"/>
                  <a:pt x="265" y="180"/>
                  <a:pt x="268" y="178"/>
                </a:cubicBezTo>
                <a:cubicBezTo>
                  <a:pt x="271" y="176"/>
                  <a:pt x="272" y="174"/>
                  <a:pt x="270" y="172"/>
                </a:cubicBezTo>
                <a:cubicBezTo>
                  <a:pt x="267" y="171"/>
                  <a:pt x="260" y="170"/>
                  <a:pt x="257" y="167"/>
                </a:cubicBezTo>
                <a:cubicBezTo>
                  <a:pt x="253" y="164"/>
                  <a:pt x="250" y="161"/>
                  <a:pt x="249" y="162"/>
                </a:cubicBezTo>
                <a:cubicBezTo>
                  <a:pt x="247" y="163"/>
                  <a:pt x="244" y="170"/>
                  <a:pt x="243" y="170"/>
                </a:cubicBezTo>
                <a:cubicBezTo>
                  <a:pt x="242" y="170"/>
                  <a:pt x="225" y="169"/>
                  <a:pt x="224" y="167"/>
                </a:cubicBezTo>
                <a:cubicBezTo>
                  <a:pt x="222" y="165"/>
                  <a:pt x="224" y="164"/>
                  <a:pt x="227" y="162"/>
                </a:cubicBezTo>
                <a:cubicBezTo>
                  <a:pt x="231" y="159"/>
                  <a:pt x="233" y="158"/>
                  <a:pt x="232" y="156"/>
                </a:cubicBezTo>
                <a:cubicBezTo>
                  <a:pt x="232" y="154"/>
                  <a:pt x="228" y="145"/>
                  <a:pt x="226" y="141"/>
                </a:cubicBezTo>
                <a:cubicBezTo>
                  <a:pt x="224" y="137"/>
                  <a:pt x="223" y="132"/>
                  <a:pt x="221" y="133"/>
                </a:cubicBezTo>
                <a:cubicBezTo>
                  <a:pt x="218" y="133"/>
                  <a:pt x="214" y="133"/>
                  <a:pt x="213" y="131"/>
                </a:cubicBezTo>
                <a:cubicBezTo>
                  <a:pt x="213" y="129"/>
                  <a:pt x="213" y="121"/>
                  <a:pt x="212" y="123"/>
                </a:cubicBezTo>
                <a:cubicBezTo>
                  <a:pt x="210" y="126"/>
                  <a:pt x="208" y="127"/>
                  <a:pt x="208" y="127"/>
                </a:cubicBezTo>
                <a:cubicBezTo>
                  <a:pt x="208" y="127"/>
                  <a:pt x="208" y="130"/>
                  <a:pt x="208" y="131"/>
                </a:cubicBezTo>
                <a:cubicBezTo>
                  <a:pt x="208" y="133"/>
                  <a:pt x="210" y="136"/>
                  <a:pt x="207" y="134"/>
                </a:cubicBezTo>
                <a:cubicBezTo>
                  <a:pt x="205" y="132"/>
                  <a:pt x="205" y="128"/>
                  <a:pt x="204" y="127"/>
                </a:cubicBezTo>
                <a:cubicBezTo>
                  <a:pt x="203" y="126"/>
                  <a:pt x="201" y="125"/>
                  <a:pt x="200" y="122"/>
                </a:cubicBezTo>
                <a:cubicBezTo>
                  <a:pt x="200" y="118"/>
                  <a:pt x="201" y="116"/>
                  <a:pt x="199" y="116"/>
                </a:cubicBezTo>
                <a:cubicBezTo>
                  <a:pt x="196" y="117"/>
                  <a:pt x="193" y="116"/>
                  <a:pt x="189" y="119"/>
                </a:cubicBezTo>
                <a:cubicBezTo>
                  <a:pt x="186" y="122"/>
                  <a:pt x="176" y="127"/>
                  <a:pt x="176" y="124"/>
                </a:cubicBezTo>
                <a:cubicBezTo>
                  <a:pt x="176" y="120"/>
                  <a:pt x="174" y="116"/>
                  <a:pt x="177" y="116"/>
                </a:cubicBezTo>
                <a:cubicBezTo>
                  <a:pt x="180" y="116"/>
                  <a:pt x="185" y="116"/>
                  <a:pt x="186" y="114"/>
                </a:cubicBezTo>
                <a:cubicBezTo>
                  <a:pt x="188" y="112"/>
                  <a:pt x="189" y="110"/>
                  <a:pt x="186" y="110"/>
                </a:cubicBezTo>
                <a:cubicBezTo>
                  <a:pt x="184" y="109"/>
                  <a:pt x="180" y="107"/>
                  <a:pt x="177" y="104"/>
                </a:cubicBezTo>
                <a:cubicBezTo>
                  <a:pt x="174" y="101"/>
                  <a:pt x="170" y="103"/>
                  <a:pt x="170" y="101"/>
                </a:cubicBezTo>
                <a:cubicBezTo>
                  <a:pt x="170" y="99"/>
                  <a:pt x="170" y="95"/>
                  <a:pt x="168" y="96"/>
                </a:cubicBezTo>
                <a:cubicBezTo>
                  <a:pt x="166" y="97"/>
                  <a:pt x="162" y="100"/>
                  <a:pt x="162" y="97"/>
                </a:cubicBezTo>
                <a:cubicBezTo>
                  <a:pt x="163" y="94"/>
                  <a:pt x="161" y="86"/>
                  <a:pt x="159" y="87"/>
                </a:cubicBezTo>
                <a:cubicBezTo>
                  <a:pt x="156" y="88"/>
                  <a:pt x="156" y="91"/>
                  <a:pt x="153" y="88"/>
                </a:cubicBezTo>
                <a:cubicBezTo>
                  <a:pt x="150" y="86"/>
                  <a:pt x="148" y="82"/>
                  <a:pt x="145" y="80"/>
                </a:cubicBezTo>
                <a:cubicBezTo>
                  <a:pt x="142" y="79"/>
                  <a:pt x="142" y="80"/>
                  <a:pt x="143" y="81"/>
                </a:cubicBezTo>
                <a:cubicBezTo>
                  <a:pt x="145" y="83"/>
                  <a:pt x="145" y="83"/>
                  <a:pt x="142" y="83"/>
                </a:cubicBezTo>
                <a:cubicBezTo>
                  <a:pt x="138" y="83"/>
                  <a:pt x="136" y="84"/>
                  <a:pt x="140" y="85"/>
                </a:cubicBezTo>
                <a:cubicBezTo>
                  <a:pt x="144" y="86"/>
                  <a:pt x="149" y="90"/>
                  <a:pt x="147" y="93"/>
                </a:cubicBezTo>
                <a:cubicBezTo>
                  <a:pt x="146" y="96"/>
                  <a:pt x="143" y="95"/>
                  <a:pt x="141" y="96"/>
                </a:cubicBezTo>
                <a:cubicBezTo>
                  <a:pt x="139" y="97"/>
                  <a:pt x="131" y="94"/>
                  <a:pt x="126" y="93"/>
                </a:cubicBezTo>
                <a:cubicBezTo>
                  <a:pt x="121" y="91"/>
                  <a:pt x="112" y="91"/>
                  <a:pt x="117" y="94"/>
                </a:cubicBezTo>
                <a:cubicBezTo>
                  <a:pt x="121" y="96"/>
                  <a:pt x="121" y="100"/>
                  <a:pt x="125" y="99"/>
                </a:cubicBezTo>
                <a:cubicBezTo>
                  <a:pt x="130" y="98"/>
                  <a:pt x="137" y="97"/>
                  <a:pt x="137" y="98"/>
                </a:cubicBezTo>
                <a:cubicBezTo>
                  <a:pt x="137" y="99"/>
                  <a:pt x="138" y="101"/>
                  <a:pt x="135" y="103"/>
                </a:cubicBezTo>
                <a:cubicBezTo>
                  <a:pt x="132" y="104"/>
                  <a:pt x="133" y="108"/>
                  <a:pt x="130" y="106"/>
                </a:cubicBezTo>
                <a:cubicBezTo>
                  <a:pt x="127" y="104"/>
                  <a:pt x="121" y="97"/>
                  <a:pt x="113" y="95"/>
                </a:cubicBezTo>
                <a:cubicBezTo>
                  <a:pt x="106" y="93"/>
                  <a:pt x="103" y="90"/>
                  <a:pt x="99" y="90"/>
                </a:cubicBezTo>
                <a:cubicBezTo>
                  <a:pt x="96" y="89"/>
                  <a:pt x="101" y="91"/>
                  <a:pt x="103" y="92"/>
                </a:cubicBezTo>
                <a:cubicBezTo>
                  <a:pt x="106" y="93"/>
                  <a:pt x="108" y="95"/>
                  <a:pt x="106" y="96"/>
                </a:cubicBezTo>
                <a:cubicBezTo>
                  <a:pt x="104" y="97"/>
                  <a:pt x="102" y="98"/>
                  <a:pt x="97" y="95"/>
                </a:cubicBezTo>
                <a:cubicBezTo>
                  <a:pt x="92" y="93"/>
                  <a:pt x="79" y="93"/>
                  <a:pt x="74" y="93"/>
                </a:cubicBezTo>
                <a:cubicBezTo>
                  <a:pt x="70" y="93"/>
                  <a:pt x="67" y="90"/>
                  <a:pt x="65" y="90"/>
                </a:cubicBezTo>
                <a:cubicBezTo>
                  <a:pt x="63" y="90"/>
                  <a:pt x="60" y="91"/>
                  <a:pt x="57" y="91"/>
                </a:cubicBezTo>
                <a:cubicBezTo>
                  <a:pt x="54" y="91"/>
                  <a:pt x="48" y="88"/>
                  <a:pt x="46" y="86"/>
                </a:cubicBezTo>
                <a:cubicBezTo>
                  <a:pt x="44" y="84"/>
                  <a:pt x="42" y="83"/>
                  <a:pt x="39" y="83"/>
                </a:cubicBezTo>
                <a:cubicBezTo>
                  <a:pt x="36" y="83"/>
                  <a:pt x="36" y="87"/>
                  <a:pt x="30" y="86"/>
                </a:cubicBezTo>
                <a:cubicBezTo>
                  <a:pt x="23" y="85"/>
                  <a:pt x="24" y="83"/>
                  <a:pt x="20" y="82"/>
                </a:cubicBezTo>
                <a:cubicBezTo>
                  <a:pt x="16" y="81"/>
                  <a:pt x="12" y="78"/>
                  <a:pt x="11" y="75"/>
                </a:cubicBezTo>
                <a:cubicBezTo>
                  <a:pt x="10" y="72"/>
                  <a:pt x="8" y="69"/>
                  <a:pt x="11" y="69"/>
                </a:cubicBezTo>
                <a:cubicBezTo>
                  <a:pt x="13" y="69"/>
                  <a:pt x="20" y="72"/>
                  <a:pt x="26" y="72"/>
                </a:cubicBezTo>
                <a:cubicBezTo>
                  <a:pt x="33" y="72"/>
                  <a:pt x="41" y="71"/>
                  <a:pt x="39" y="69"/>
                </a:cubicBezTo>
                <a:cubicBezTo>
                  <a:pt x="36" y="67"/>
                  <a:pt x="34" y="64"/>
                  <a:pt x="26" y="64"/>
                </a:cubicBezTo>
                <a:cubicBezTo>
                  <a:pt x="19" y="64"/>
                  <a:pt x="1" y="63"/>
                  <a:pt x="1" y="58"/>
                </a:cubicBezTo>
                <a:cubicBezTo>
                  <a:pt x="1" y="53"/>
                  <a:pt x="0" y="41"/>
                  <a:pt x="2" y="36"/>
                </a:cubicBezTo>
                <a:cubicBezTo>
                  <a:pt x="4" y="30"/>
                  <a:pt x="7" y="21"/>
                  <a:pt x="10" y="18"/>
                </a:cubicBezTo>
                <a:cubicBezTo>
                  <a:pt x="14" y="15"/>
                  <a:pt x="24" y="7"/>
                  <a:pt x="28" y="5"/>
                </a:cubicBezTo>
                <a:cubicBezTo>
                  <a:pt x="31" y="2"/>
                  <a:pt x="50" y="0"/>
                  <a:pt x="55" y="0"/>
                </a:cubicBezTo>
                <a:cubicBezTo>
                  <a:pt x="60" y="0"/>
                  <a:pt x="68" y="2"/>
                  <a:pt x="66" y="3"/>
                </a:cubicBezTo>
                <a:cubicBezTo>
                  <a:pt x="64" y="4"/>
                  <a:pt x="60" y="7"/>
                  <a:pt x="58" y="8"/>
                </a:cubicBezTo>
                <a:cubicBezTo>
                  <a:pt x="56" y="9"/>
                  <a:pt x="44" y="23"/>
                  <a:pt x="44" y="25"/>
                </a:cubicBezTo>
                <a:cubicBezTo>
                  <a:pt x="43" y="28"/>
                  <a:pt x="47" y="31"/>
                  <a:pt x="48" y="33"/>
                </a:cubicBezTo>
                <a:cubicBezTo>
                  <a:pt x="49" y="34"/>
                  <a:pt x="46" y="37"/>
                  <a:pt x="46" y="40"/>
                </a:cubicBezTo>
                <a:cubicBezTo>
                  <a:pt x="46" y="43"/>
                  <a:pt x="48" y="46"/>
                  <a:pt x="51" y="49"/>
                </a:cubicBezTo>
                <a:cubicBezTo>
                  <a:pt x="53" y="51"/>
                  <a:pt x="66" y="60"/>
                  <a:pt x="66" y="61"/>
                </a:cubicBezTo>
                <a:cubicBezTo>
                  <a:pt x="66" y="63"/>
                  <a:pt x="65" y="64"/>
                  <a:pt x="63" y="64"/>
                </a:cubicBezTo>
                <a:cubicBezTo>
                  <a:pt x="61" y="65"/>
                  <a:pt x="56" y="65"/>
                  <a:pt x="59" y="66"/>
                </a:cubicBezTo>
                <a:cubicBezTo>
                  <a:pt x="61" y="66"/>
                  <a:pt x="65" y="67"/>
                  <a:pt x="66" y="69"/>
                </a:cubicBezTo>
                <a:cubicBezTo>
                  <a:pt x="68" y="71"/>
                  <a:pt x="69" y="73"/>
                  <a:pt x="69" y="69"/>
                </a:cubicBezTo>
                <a:cubicBezTo>
                  <a:pt x="70" y="66"/>
                  <a:pt x="68" y="63"/>
                  <a:pt x="68" y="63"/>
                </a:cubicBezTo>
                <a:cubicBezTo>
                  <a:pt x="68" y="62"/>
                  <a:pt x="70" y="61"/>
                  <a:pt x="71" y="59"/>
                </a:cubicBezTo>
                <a:cubicBezTo>
                  <a:pt x="72" y="57"/>
                  <a:pt x="72" y="56"/>
                  <a:pt x="68" y="55"/>
                </a:cubicBezTo>
                <a:cubicBezTo>
                  <a:pt x="64" y="54"/>
                  <a:pt x="48" y="46"/>
                  <a:pt x="53" y="45"/>
                </a:cubicBezTo>
                <a:cubicBezTo>
                  <a:pt x="57" y="44"/>
                  <a:pt x="59" y="44"/>
                  <a:pt x="60" y="42"/>
                </a:cubicBezTo>
                <a:cubicBezTo>
                  <a:pt x="62" y="40"/>
                  <a:pt x="64" y="39"/>
                  <a:pt x="66" y="39"/>
                </a:cubicBezTo>
                <a:cubicBezTo>
                  <a:pt x="68" y="40"/>
                  <a:pt x="79" y="49"/>
                  <a:pt x="76" y="46"/>
                </a:cubicBezTo>
                <a:cubicBezTo>
                  <a:pt x="73" y="43"/>
                  <a:pt x="70" y="38"/>
                  <a:pt x="71" y="37"/>
                </a:cubicBezTo>
                <a:cubicBezTo>
                  <a:pt x="72" y="37"/>
                  <a:pt x="71" y="35"/>
                  <a:pt x="68" y="35"/>
                </a:cubicBezTo>
                <a:cubicBezTo>
                  <a:pt x="66" y="35"/>
                  <a:pt x="59" y="34"/>
                  <a:pt x="58" y="30"/>
                </a:cubicBezTo>
                <a:cubicBezTo>
                  <a:pt x="57" y="27"/>
                  <a:pt x="56" y="27"/>
                  <a:pt x="57" y="25"/>
                </a:cubicBezTo>
                <a:cubicBezTo>
                  <a:pt x="58" y="23"/>
                  <a:pt x="58" y="20"/>
                  <a:pt x="62" y="22"/>
                </a:cubicBezTo>
                <a:cubicBezTo>
                  <a:pt x="66" y="24"/>
                  <a:pt x="81" y="28"/>
                  <a:pt x="74" y="25"/>
                </a:cubicBezTo>
                <a:cubicBezTo>
                  <a:pt x="68" y="22"/>
                  <a:pt x="58" y="18"/>
                  <a:pt x="62" y="18"/>
                </a:cubicBezTo>
                <a:cubicBezTo>
                  <a:pt x="66" y="18"/>
                  <a:pt x="80" y="21"/>
                  <a:pt x="74" y="18"/>
                </a:cubicBezTo>
                <a:cubicBezTo>
                  <a:pt x="67" y="15"/>
                  <a:pt x="63" y="12"/>
                  <a:pt x="66" y="11"/>
                </a:cubicBezTo>
                <a:cubicBezTo>
                  <a:pt x="69" y="11"/>
                  <a:pt x="68" y="12"/>
                  <a:pt x="71" y="12"/>
                </a:cubicBezTo>
                <a:cubicBezTo>
                  <a:pt x="73" y="13"/>
                  <a:pt x="71" y="12"/>
                  <a:pt x="74" y="11"/>
                </a:cubicBezTo>
                <a:cubicBezTo>
                  <a:pt x="78" y="9"/>
                  <a:pt x="79" y="9"/>
                  <a:pt x="81" y="10"/>
                </a:cubicBezTo>
                <a:cubicBezTo>
                  <a:pt x="82" y="11"/>
                  <a:pt x="84" y="14"/>
                  <a:pt x="84" y="11"/>
                </a:cubicBezTo>
                <a:cubicBezTo>
                  <a:pt x="83" y="9"/>
                  <a:pt x="80" y="10"/>
                  <a:pt x="83" y="8"/>
                </a:cubicBezTo>
                <a:cubicBezTo>
                  <a:pt x="86" y="6"/>
                  <a:pt x="91" y="2"/>
                  <a:pt x="99" y="2"/>
                </a:cubicBezTo>
                <a:cubicBezTo>
                  <a:pt x="107" y="2"/>
                  <a:pt x="114" y="3"/>
                  <a:pt x="115" y="8"/>
                </a:cubicBezTo>
                <a:cubicBezTo>
                  <a:pt x="115" y="13"/>
                  <a:pt x="117" y="16"/>
                  <a:pt x="120" y="17"/>
                </a:cubicBezTo>
                <a:cubicBezTo>
                  <a:pt x="122" y="18"/>
                  <a:pt x="126" y="23"/>
                  <a:pt x="125" y="27"/>
                </a:cubicBezTo>
                <a:cubicBezTo>
                  <a:pt x="125" y="30"/>
                  <a:pt x="121" y="31"/>
                  <a:pt x="118" y="34"/>
                </a:cubicBezTo>
                <a:cubicBezTo>
                  <a:pt x="116" y="36"/>
                  <a:pt x="113" y="40"/>
                  <a:pt x="116" y="38"/>
                </a:cubicBezTo>
                <a:cubicBezTo>
                  <a:pt x="120" y="36"/>
                  <a:pt x="125" y="31"/>
                  <a:pt x="123" y="34"/>
                </a:cubicBezTo>
                <a:cubicBezTo>
                  <a:pt x="121" y="38"/>
                  <a:pt x="119" y="47"/>
                  <a:pt x="121" y="46"/>
                </a:cubicBezTo>
                <a:cubicBezTo>
                  <a:pt x="124" y="44"/>
                  <a:pt x="124" y="41"/>
                  <a:pt x="128" y="41"/>
                </a:cubicBezTo>
                <a:cubicBezTo>
                  <a:pt x="131" y="41"/>
                  <a:pt x="132" y="42"/>
                  <a:pt x="134" y="41"/>
                </a:cubicBezTo>
                <a:cubicBezTo>
                  <a:pt x="136" y="39"/>
                  <a:pt x="138" y="33"/>
                  <a:pt x="141" y="38"/>
                </a:cubicBezTo>
                <a:cubicBezTo>
                  <a:pt x="144" y="42"/>
                  <a:pt x="144" y="42"/>
                  <a:pt x="143" y="44"/>
                </a:cubicBezTo>
                <a:cubicBezTo>
                  <a:pt x="142" y="45"/>
                  <a:pt x="142" y="47"/>
                  <a:pt x="146" y="47"/>
                </a:cubicBezTo>
                <a:cubicBezTo>
                  <a:pt x="150" y="48"/>
                  <a:pt x="160" y="52"/>
                  <a:pt x="159" y="50"/>
                </a:cubicBezTo>
                <a:cubicBezTo>
                  <a:pt x="158" y="48"/>
                  <a:pt x="150" y="43"/>
                  <a:pt x="148" y="41"/>
                </a:cubicBezTo>
                <a:cubicBezTo>
                  <a:pt x="146" y="38"/>
                  <a:pt x="142" y="35"/>
                  <a:pt x="144" y="36"/>
                </a:cubicBezTo>
                <a:cubicBezTo>
                  <a:pt x="147" y="36"/>
                  <a:pt x="152" y="38"/>
                  <a:pt x="155" y="39"/>
                </a:cubicBezTo>
                <a:cubicBezTo>
                  <a:pt x="158" y="40"/>
                  <a:pt x="161" y="41"/>
                  <a:pt x="164" y="41"/>
                </a:cubicBezTo>
                <a:cubicBezTo>
                  <a:pt x="166" y="41"/>
                  <a:pt x="169" y="41"/>
                  <a:pt x="166" y="40"/>
                </a:cubicBezTo>
                <a:cubicBezTo>
                  <a:pt x="163" y="39"/>
                  <a:pt x="152" y="36"/>
                  <a:pt x="151" y="34"/>
                </a:cubicBezTo>
                <a:cubicBezTo>
                  <a:pt x="150" y="32"/>
                  <a:pt x="150" y="30"/>
                  <a:pt x="153" y="30"/>
                </a:cubicBezTo>
                <a:cubicBezTo>
                  <a:pt x="156" y="29"/>
                  <a:pt x="161" y="26"/>
                  <a:pt x="166" y="27"/>
                </a:cubicBezTo>
                <a:cubicBezTo>
                  <a:pt x="170" y="27"/>
                  <a:pt x="178" y="32"/>
                  <a:pt x="180" y="32"/>
                </a:cubicBezTo>
                <a:cubicBezTo>
                  <a:pt x="182" y="32"/>
                  <a:pt x="187" y="33"/>
                  <a:pt x="190" y="34"/>
                </a:cubicBezTo>
                <a:cubicBezTo>
                  <a:pt x="194" y="34"/>
                  <a:pt x="197" y="39"/>
                  <a:pt x="196" y="40"/>
                </a:cubicBezTo>
                <a:cubicBezTo>
                  <a:pt x="195" y="40"/>
                  <a:pt x="192" y="41"/>
                  <a:pt x="188" y="41"/>
                </a:cubicBezTo>
                <a:cubicBezTo>
                  <a:pt x="183" y="41"/>
                  <a:pt x="177" y="49"/>
                  <a:pt x="179" y="47"/>
                </a:cubicBezTo>
                <a:cubicBezTo>
                  <a:pt x="181" y="45"/>
                  <a:pt x="187" y="43"/>
                  <a:pt x="188" y="43"/>
                </a:cubicBezTo>
                <a:cubicBezTo>
                  <a:pt x="190" y="43"/>
                  <a:pt x="188" y="47"/>
                  <a:pt x="186" y="49"/>
                </a:cubicBezTo>
                <a:cubicBezTo>
                  <a:pt x="185" y="51"/>
                  <a:pt x="186" y="52"/>
                  <a:pt x="190" y="48"/>
                </a:cubicBezTo>
                <a:cubicBezTo>
                  <a:pt x="194" y="44"/>
                  <a:pt x="191" y="44"/>
                  <a:pt x="196" y="44"/>
                </a:cubicBezTo>
                <a:cubicBezTo>
                  <a:pt x="202" y="44"/>
                  <a:pt x="209" y="44"/>
                  <a:pt x="208" y="47"/>
                </a:cubicBezTo>
                <a:cubicBezTo>
                  <a:pt x="207" y="49"/>
                  <a:pt x="205" y="50"/>
                  <a:pt x="202" y="51"/>
                </a:cubicBezTo>
                <a:cubicBezTo>
                  <a:pt x="200" y="52"/>
                  <a:pt x="197" y="51"/>
                  <a:pt x="196" y="54"/>
                </a:cubicBezTo>
                <a:cubicBezTo>
                  <a:pt x="196" y="57"/>
                  <a:pt x="197" y="54"/>
                  <a:pt x="199" y="53"/>
                </a:cubicBezTo>
                <a:cubicBezTo>
                  <a:pt x="201" y="52"/>
                  <a:pt x="202" y="53"/>
                  <a:pt x="200" y="56"/>
                </a:cubicBezTo>
                <a:cubicBezTo>
                  <a:pt x="199" y="58"/>
                  <a:pt x="196" y="66"/>
                  <a:pt x="198" y="63"/>
                </a:cubicBezTo>
                <a:cubicBezTo>
                  <a:pt x="200" y="61"/>
                  <a:pt x="200" y="57"/>
                  <a:pt x="202" y="55"/>
                </a:cubicBezTo>
                <a:cubicBezTo>
                  <a:pt x="204" y="54"/>
                  <a:pt x="207" y="53"/>
                  <a:pt x="208" y="54"/>
                </a:cubicBezTo>
                <a:cubicBezTo>
                  <a:pt x="208" y="56"/>
                  <a:pt x="210" y="55"/>
                  <a:pt x="208" y="60"/>
                </a:cubicBezTo>
                <a:cubicBezTo>
                  <a:pt x="207" y="64"/>
                  <a:pt x="208" y="71"/>
                  <a:pt x="209" y="64"/>
                </a:cubicBezTo>
                <a:cubicBezTo>
                  <a:pt x="210" y="58"/>
                  <a:pt x="211" y="57"/>
                  <a:pt x="213" y="57"/>
                </a:cubicBezTo>
                <a:cubicBezTo>
                  <a:pt x="215" y="58"/>
                  <a:pt x="215" y="60"/>
                  <a:pt x="214" y="62"/>
                </a:cubicBezTo>
                <a:cubicBezTo>
                  <a:pt x="213" y="64"/>
                  <a:pt x="212" y="74"/>
                  <a:pt x="214" y="68"/>
                </a:cubicBezTo>
                <a:cubicBezTo>
                  <a:pt x="216" y="63"/>
                  <a:pt x="218" y="61"/>
                  <a:pt x="218" y="62"/>
                </a:cubicBezTo>
                <a:cubicBezTo>
                  <a:pt x="219" y="63"/>
                  <a:pt x="216" y="74"/>
                  <a:pt x="219" y="69"/>
                </a:cubicBezTo>
                <a:cubicBezTo>
                  <a:pt x="221" y="64"/>
                  <a:pt x="221" y="61"/>
                  <a:pt x="222" y="60"/>
                </a:cubicBezTo>
                <a:cubicBezTo>
                  <a:pt x="223" y="58"/>
                  <a:pt x="228" y="55"/>
                  <a:pt x="230" y="55"/>
                </a:cubicBezTo>
                <a:cubicBezTo>
                  <a:pt x="233" y="55"/>
                  <a:pt x="246" y="59"/>
                  <a:pt x="246" y="63"/>
                </a:cubicBezTo>
                <a:cubicBezTo>
                  <a:pt x="246" y="66"/>
                  <a:pt x="244" y="68"/>
                  <a:pt x="241" y="68"/>
                </a:cubicBezTo>
                <a:cubicBezTo>
                  <a:pt x="239" y="68"/>
                  <a:pt x="234" y="67"/>
                  <a:pt x="232" y="69"/>
                </a:cubicBezTo>
                <a:cubicBezTo>
                  <a:pt x="230" y="71"/>
                  <a:pt x="225" y="76"/>
                  <a:pt x="231" y="72"/>
                </a:cubicBezTo>
                <a:cubicBezTo>
                  <a:pt x="236" y="69"/>
                  <a:pt x="239" y="68"/>
                  <a:pt x="243" y="69"/>
                </a:cubicBezTo>
                <a:cubicBezTo>
                  <a:pt x="246" y="69"/>
                  <a:pt x="243" y="70"/>
                  <a:pt x="239" y="72"/>
                </a:cubicBezTo>
                <a:cubicBezTo>
                  <a:pt x="236" y="73"/>
                  <a:pt x="229" y="78"/>
                  <a:pt x="234" y="76"/>
                </a:cubicBezTo>
                <a:cubicBezTo>
                  <a:pt x="239" y="73"/>
                  <a:pt x="245" y="75"/>
                  <a:pt x="247" y="72"/>
                </a:cubicBezTo>
                <a:cubicBezTo>
                  <a:pt x="250" y="69"/>
                  <a:pt x="251" y="64"/>
                  <a:pt x="253" y="68"/>
                </a:cubicBezTo>
                <a:cubicBezTo>
                  <a:pt x="254" y="71"/>
                  <a:pt x="256" y="71"/>
                  <a:pt x="253" y="75"/>
                </a:cubicBezTo>
                <a:cubicBezTo>
                  <a:pt x="249" y="79"/>
                  <a:pt x="248" y="77"/>
                  <a:pt x="244" y="80"/>
                </a:cubicBezTo>
                <a:cubicBezTo>
                  <a:pt x="240" y="82"/>
                  <a:pt x="236" y="86"/>
                  <a:pt x="240" y="84"/>
                </a:cubicBezTo>
                <a:cubicBezTo>
                  <a:pt x="245" y="81"/>
                  <a:pt x="248" y="78"/>
                  <a:pt x="247" y="81"/>
                </a:cubicBezTo>
                <a:cubicBezTo>
                  <a:pt x="246" y="83"/>
                  <a:pt x="243" y="96"/>
                  <a:pt x="246" y="87"/>
                </a:cubicBezTo>
                <a:cubicBezTo>
                  <a:pt x="250" y="79"/>
                  <a:pt x="253" y="79"/>
                  <a:pt x="256" y="76"/>
                </a:cubicBezTo>
                <a:cubicBezTo>
                  <a:pt x="259" y="73"/>
                  <a:pt x="266" y="70"/>
                  <a:pt x="265" y="73"/>
                </a:cubicBezTo>
                <a:cubicBezTo>
                  <a:pt x="264" y="76"/>
                  <a:pt x="254" y="80"/>
                  <a:pt x="265" y="77"/>
                </a:cubicBezTo>
                <a:cubicBezTo>
                  <a:pt x="275" y="75"/>
                  <a:pt x="280" y="77"/>
                  <a:pt x="282" y="80"/>
                </a:cubicBezTo>
                <a:cubicBezTo>
                  <a:pt x="283" y="83"/>
                  <a:pt x="280" y="85"/>
                  <a:pt x="276" y="85"/>
                </a:cubicBezTo>
                <a:cubicBezTo>
                  <a:pt x="272" y="86"/>
                  <a:pt x="269" y="88"/>
                  <a:pt x="264" y="91"/>
                </a:cubicBezTo>
                <a:cubicBezTo>
                  <a:pt x="259" y="95"/>
                  <a:pt x="258" y="99"/>
                  <a:pt x="266" y="91"/>
                </a:cubicBezTo>
                <a:cubicBezTo>
                  <a:pt x="273" y="84"/>
                  <a:pt x="280" y="89"/>
                  <a:pt x="280" y="90"/>
                </a:cubicBezTo>
                <a:cubicBezTo>
                  <a:pt x="281" y="91"/>
                  <a:pt x="277" y="95"/>
                  <a:pt x="274" y="95"/>
                </a:cubicBezTo>
                <a:cubicBezTo>
                  <a:pt x="272" y="95"/>
                  <a:pt x="257" y="103"/>
                  <a:pt x="271" y="97"/>
                </a:cubicBezTo>
                <a:cubicBezTo>
                  <a:pt x="285" y="92"/>
                  <a:pt x="286" y="91"/>
                  <a:pt x="286" y="89"/>
                </a:cubicBezTo>
                <a:cubicBezTo>
                  <a:pt x="286" y="87"/>
                  <a:pt x="288" y="85"/>
                  <a:pt x="290" y="86"/>
                </a:cubicBezTo>
                <a:cubicBezTo>
                  <a:pt x="292" y="88"/>
                  <a:pt x="304" y="99"/>
                  <a:pt x="300" y="99"/>
                </a:cubicBezTo>
                <a:cubicBezTo>
                  <a:pt x="296" y="99"/>
                  <a:pt x="296" y="99"/>
                  <a:pt x="291" y="100"/>
                </a:cubicBezTo>
                <a:cubicBezTo>
                  <a:pt x="286" y="101"/>
                  <a:pt x="287" y="103"/>
                  <a:pt x="283" y="103"/>
                </a:cubicBezTo>
                <a:cubicBezTo>
                  <a:pt x="279" y="103"/>
                  <a:pt x="264" y="105"/>
                  <a:pt x="272" y="105"/>
                </a:cubicBezTo>
                <a:cubicBezTo>
                  <a:pt x="279" y="104"/>
                  <a:pt x="285" y="104"/>
                  <a:pt x="288" y="106"/>
                </a:cubicBezTo>
                <a:cubicBezTo>
                  <a:pt x="291" y="107"/>
                  <a:pt x="298" y="107"/>
                  <a:pt x="302" y="108"/>
                </a:cubicBezTo>
                <a:cubicBezTo>
                  <a:pt x="306" y="109"/>
                  <a:pt x="311" y="112"/>
                  <a:pt x="307" y="112"/>
                </a:cubicBezTo>
                <a:cubicBezTo>
                  <a:pt x="303" y="113"/>
                  <a:pt x="296" y="113"/>
                  <a:pt x="291" y="112"/>
                </a:cubicBezTo>
                <a:cubicBezTo>
                  <a:pt x="286" y="112"/>
                  <a:pt x="283" y="113"/>
                  <a:pt x="281" y="114"/>
                </a:cubicBezTo>
                <a:cubicBezTo>
                  <a:pt x="279" y="115"/>
                  <a:pt x="279" y="115"/>
                  <a:pt x="284" y="115"/>
                </a:cubicBezTo>
                <a:cubicBezTo>
                  <a:pt x="289" y="115"/>
                  <a:pt x="293" y="115"/>
                  <a:pt x="290" y="117"/>
                </a:cubicBezTo>
                <a:cubicBezTo>
                  <a:pt x="288" y="118"/>
                  <a:pt x="284" y="120"/>
                  <a:pt x="283" y="121"/>
                </a:cubicBezTo>
                <a:cubicBezTo>
                  <a:pt x="281" y="122"/>
                  <a:pt x="281" y="126"/>
                  <a:pt x="285" y="126"/>
                </a:cubicBezTo>
                <a:cubicBezTo>
                  <a:pt x="289" y="126"/>
                  <a:pt x="292" y="130"/>
                  <a:pt x="297" y="131"/>
                </a:cubicBezTo>
                <a:cubicBezTo>
                  <a:pt x="302" y="131"/>
                  <a:pt x="306" y="132"/>
                  <a:pt x="309" y="135"/>
                </a:cubicBezTo>
                <a:cubicBezTo>
                  <a:pt x="313" y="137"/>
                  <a:pt x="314" y="145"/>
                  <a:pt x="316" y="142"/>
                </a:cubicBezTo>
                <a:cubicBezTo>
                  <a:pt x="319" y="140"/>
                  <a:pt x="322" y="139"/>
                  <a:pt x="322" y="140"/>
                </a:cubicBezTo>
                <a:cubicBezTo>
                  <a:pt x="322" y="141"/>
                  <a:pt x="322" y="147"/>
                  <a:pt x="324" y="145"/>
                </a:cubicBezTo>
                <a:cubicBezTo>
                  <a:pt x="326" y="142"/>
                  <a:pt x="327" y="139"/>
                  <a:pt x="327" y="142"/>
                </a:cubicBezTo>
                <a:cubicBezTo>
                  <a:pt x="327" y="145"/>
                  <a:pt x="326" y="148"/>
                  <a:pt x="329" y="147"/>
                </a:cubicBezTo>
                <a:cubicBezTo>
                  <a:pt x="333" y="145"/>
                  <a:pt x="336" y="145"/>
                  <a:pt x="338" y="147"/>
                </a:cubicBezTo>
                <a:cubicBezTo>
                  <a:pt x="341" y="150"/>
                  <a:pt x="341" y="150"/>
                  <a:pt x="340" y="152"/>
                </a:cubicBezTo>
                <a:cubicBezTo>
                  <a:pt x="338" y="153"/>
                  <a:pt x="334" y="153"/>
                  <a:pt x="342" y="154"/>
                </a:cubicBezTo>
                <a:cubicBezTo>
                  <a:pt x="350" y="154"/>
                  <a:pt x="351" y="153"/>
                  <a:pt x="354" y="155"/>
                </a:cubicBezTo>
                <a:cubicBezTo>
                  <a:pt x="357" y="158"/>
                  <a:pt x="361" y="159"/>
                  <a:pt x="362" y="159"/>
                </a:cubicBezTo>
                <a:cubicBezTo>
                  <a:pt x="364" y="158"/>
                  <a:pt x="363" y="160"/>
                  <a:pt x="362" y="161"/>
                </a:cubicBezTo>
                <a:cubicBezTo>
                  <a:pt x="360" y="163"/>
                  <a:pt x="362" y="163"/>
                  <a:pt x="365" y="162"/>
                </a:cubicBezTo>
                <a:cubicBezTo>
                  <a:pt x="368" y="161"/>
                  <a:pt x="369" y="158"/>
                  <a:pt x="371" y="161"/>
                </a:cubicBezTo>
                <a:cubicBezTo>
                  <a:pt x="372" y="164"/>
                  <a:pt x="376" y="166"/>
                  <a:pt x="377" y="169"/>
                </a:cubicBezTo>
                <a:cubicBezTo>
                  <a:pt x="378" y="173"/>
                  <a:pt x="376" y="172"/>
                  <a:pt x="374" y="172"/>
                </a:cubicBezTo>
                <a:cubicBezTo>
                  <a:pt x="373" y="171"/>
                  <a:pt x="370" y="172"/>
                  <a:pt x="373" y="174"/>
                </a:cubicBezTo>
                <a:cubicBezTo>
                  <a:pt x="376" y="176"/>
                  <a:pt x="377" y="177"/>
                  <a:pt x="372" y="177"/>
                </a:cubicBezTo>
                <a:cubicBezTo>
                  <a:pt x="367" y="177"/>
                  <a:pt x="362" y="178"/>
                  <a:pt x="365" y="181"/>
                </a:cubicBezTo>
                <a:cubicBezTo>
                  <a:pt x="368" y="183"/>
                  <a:pt x="367" y="184"/>
                  <a:pt x="365" y="184"/>
                </a:cubicBezTo>
                <a:cubicBezTo>
                  <a:pt x="364" y="184"/>
                  <a:pt x="366" y="187"/>
                  <a:pt x="362" y="185"/>
                </a:cubicBezTo>
                <a:cubicBezTo>
                  <a:pt x="359" y="182"/>
                  <a:pt x="355" y="182"/>
                  <a:pt x="359" y="185"/>
                </a:cubicBezTo>
                <a:cubicBezTo>
                  <a:pt x="362" y="187"/>
                  <a:pt x="363" y="188"/>
                  <a:pt x="361" y="190"/>
                </a:cubicBezTo>
                <a:cubicBezTo>
                  <a:pt x="359" y="191"/>
                  <a:pt x="355" y="192"/>
                  <a:pt x="352" y="189"/>
                </a:cubicBezTo>
                <a:cubicBezTo>
                  <a:pt x="349" y="187"/>
                  <a:pt x="349" y="187"/>
                  <a:pt x="351" y="191"/>
                </a:cubicBezTo>
                <a:cubicBezTo>
                  <a:pt x="354" y="194"/>
                  <a:pt x="353" y="199"/>
                  <a:pt x="351" y="197"/>
                </a:cubicBezTo>
                <a:cubicBezTo>
                  <a:pt x="349" y="195"/>
                  <a:pt x="349" y="192"/>
                  <a:pt x="349" y="198"/>
                </a:cubicBezTo>
                <a:cubicBezTo>
                  <a:pt x="349" y="204"/>
                  <a:pt x="353" y="208"/>
                  <a:pt x="349" y="206"/>
                </a:cubicBezTo>
                <a:cubicBezTo>
                  <a:pt x="346" y="204"/>
                  <a:pt x="345" y="203"/>
                  <a:pt x="342" y="201"/>
                </a:cubicBezTo>
                <a:cubicBezTo>
                  <a:pt x="338" y="199"/>
                  <a:pt x="337" y="198"/>
                  <a:pt x="336" y="201"/>
                </a:cubicBezTo>
                <a:cubicBezTo>
                  <a:pt x="334" y="204"/>
                  <a:pt x="332" y="204"/>
                  <a:pt x="332" y="200"/>
                </a:cubicBezTo>
                <a:cubicBezTo>
                  <a:pt x="333" y="197"/>
                  <a:pt x="335" y="195"/>
                  <a:pt x="333" y="197"/>
                </a:cubicBezTo>
                <a:cubicBezTo>
                  <a:pt x="331" y="199"/>
                  <a:pt x="329" y="199"/>
                  <a:pt x="329" y="196"/>
                </a:cubicBezTo>
                <a:cubicBezTo>
                  <a:pt x="329" y="193"/>
                  <a:pt x="333" y="191"/>
                  <a:pt x="329" y="191"/>
                </a:cubicBezTo>
                <a:cubicBezTo>
                  <a:pt x="326" y="191"/>
                  <a:pt x="322" y="194"/>
                  <a:pt x="323" y="189"/>
                </a:cubicBezTo>
                <a:cubicBezTo>
                  <a:pt x="324" y="184"/>
                  <a:pt x="328" y="185"/>
                  <a:pt x="331" y="183"/>
                </a:cubicBezTo>
                <a:cubicBezTo>
                  <a:pt x="334" y="181"/>
                  <a:pt x="341" y="176"/>
                  <a:pt x="330" y="181"/>
                </a:cubicBezTo>
                <a:cubicBezTo>
                  <a:pt x="320" y="185"/>
                  <a:pt x="315" y="186"/>
                  <a:pt x="317" y="184"/>
                </a:cubicBezTo>
                <a:cubicBezTo>
                  <a:pt x="319" y="182"/>
                  <a:pt x="318" y="183"/>
                  <a:pt x="321" y="180"/>
                </a:cubicBezTo>
                <a:cubicBezTo>
                  <a:pt x="324" y="178"/>
                  <a:pt x="323" y="177"/>
                  <a:pt x="320" y="178"/>
                </a:cubicBezTo>
                <a:cubicBezTo>
                  <a:pt x="318" y="180"/>
                  <a:pt x="316" y="182"/>
                  <a:pt x="314" y="180"/>
                </a:cubicBezTo>
                <a:cubicBezTo>
                  <a:pt x="311" y="177"/>
                  <a:pt x="310" y="180"/>
                  <a:pt x="307" y="176"/>
                </a:cubicBezTo>
                <a:cubicBezTo>
                  <a:pt x="304" y="172"/>
                  <a:pt x="303" y="171"/>
                  <a:pt x="300" y="171"/>
                </a:cubicBezTo>
                <a:cubicBezTo>
                  <a:pt x="297" y="171"/>
                  <a:pt x="300" y="173"/>
                  <a:pt x="297" y="175"/>
                </a:cubicBezTo>
                <a:cubicBezTo>
                  <a:pt x="295" y="176"/>
                  <a:pt x="300" y="178"/>
                  <a:pt x="297" y="177"/>
                </a:cubicBezTo>
                <a:cubicBezTo>
                  <a:pt x="294" y="177"/>
                  <a:pt x="298" y="178"/>
                  <a:pt x="299" y="181"/>
                </a:cubicBezTo>
                <a:cubicBezTo>
                  <a:pt x="301" y="185"/>
                  <a:pt x="298" y="186"/>
                  <a:pt x="295" y="186"/>
                </a:cubicBezTo>
                <a:cubicBezTo>
                  <a:pt x="293" y="186"/>
                  <a:pt x="289" y="185"/>
                  <a:pt x="287" y="182"/>
                </a:cubicBezTo>
                <a:cubicBezTo>
                  <a:pt x="284" y="180"/>
                  <a:pt x="281" y="177"/>
                  <a:pt x="287" y="184"/>
                </a:cubicBezTo>
                <a:cubicBezTo>
                  <a:pt x="292" y="192"/>
                  <a:pt x="293" y="193"/>
                  <a:pt x="295" y="193"/>
                </a:cubicBezTo>
                <a:cubicBezTo>
                  <a:pt x="297" y="193"/>
                  <a:pt x="298" y="193"/>
                  <a:pt x="300" y="198"/>
                </a:cubicBezTo>
                <a:cubicBezTo>
                  <a:pt x="302" y="202"/>
                  <a:pt x="303" y="203"/>
                  <a:pt x="305" y="206"/>
                </a:cubicBezTo>
                <a:cubicBezTo>
                  <a:pt x="306" y="208"/>
                  <a:pt x="309" y="209"/>
                  <a:pt x="310" y="208"/>
                </a:cubicBezTo>
                <a:cubicBezTo>
                  <a:pt x="310" y="207"/>
                  <a:pt x="311" y="204"/>
                  <a:pt x="312" y="207"/>
                </a:cubicBezTo>
                <a:cubicBezTo>
                  <a:pt x="314" y="211"/>
                  <a:pt x="315" y="213"/>
                  <a:pt x="316" y="211"/>
                </a:cubicBezTo>
                <a:cubicBezTo>
                  <a:pt x="318" y="209"/>
                  <a:pt x="319" y="209"/>
                  <a:pt x="320" y="211"/>
                </a:cubicBezTo>
                <a:cubicBezTo>
                  <a:pt x="320" y="213"/>
                  <a:pt x="319" y="220"/>
                  <a:pt x="322" y="217"/>
                </a:cubicBezTo>
                <a:cubicBezTo>
                  <a:pt x="324" y="213"/>
                  <a:pt x="324" y="209"/>
                  <a:pt x="324" y="215"/>
                </a:cubicBezTo>
                <a:cubicBezTo>
                  <a:pt x="325" y="220"/>
                  <a:pt x="321" y="221"/>
                  <a:pt x="326" y="223"/>
                </a:cubicBezTo>
                <a:cubicBezTo>
                  <a:pt x="330" y="226"/>
                  <a:pt x="332" y="226"/>
                  <a:pt x="335" y="232"/>
                </a:cubicBezTo>
                <a:cubicBezTo>
                  <a:pt x="337" y="237"/>
                  <a:pt x="338" y="242"/>
                  <a:pt x="336" y="238"/>
                </a:cubicBezTo>
                <a:cubicBezTo>
                  <a:pt x="333" y="234"/>
                  <a:pt x="334" y="232"/>
                  <a:pt x="334" y="238"/>
                </a:cubicBezTo>
                <a:cubicBezTo>
                  <a:pt x="334" y="244"/>
                  <a:pt x="337" y="250"/>
                  <a:pt x="333" y="243"/>
                </a:cubicBezTo>
                <a:cubicBezTo>
                  <a:pt x="329" y="235"/>
                  <a:pt x="327" y="229"/>
                  <a:pt x="328" y="236"/>
                </a:cubicBezTo>
                <a:cubicBezTo>
                  <a:pt x="329" y="242"/>
                  <a:pt x="331" y="245"/>
                  <a:pt x="331" y="248"/>
                </a:cubicBezTo>
                <a:cubicBezTo>
                  <a:pt x="331" y="251"/>
                  <a:pt x="331" y="251"/>
                  <a:pt x="329" y="249"/>
                </a:cubicBezTo>
                <a:cubicBezTo>
                  <a:pt x="326" y="247"/>
                  <a:pt x="325" y="249"/>
                  <a:pt x="329" y="253"/>
                </a:cubicBezTo>
                <a:cubicBezTo>
                  <a:pt x="333" y="257"/>
                  <a:pt x="340" y="262"/>
                  <a:pt x="334" y="259"/>
                </a:cubicBezTo>
                <a:cubicBezTo>
                  <a:pt x="327" y="256"/>
                  <a:pt x="323" y="252"/>
                  <a:pt x="319" y="250"/>
                </a:cubicBezTo>
                <a:cubicBezTo>
                  <a:pt x="314" y="247"/>
                  <a:pt x="311" y="244"/>
                  <a:pt x="312" y="247"/>
                </a:cubicBezTo>
                <a:cubicBezTo>
                  <a:pt x="313" y="249"/>
                  <a:pt x="312" y="248"/>
                  <a:pt x="309" y="246"/>
                </a:cubicBezTo>
                <a:cubicBezTo>
                  <a:pt x="306" y="244"/>
                  <a:pt x="303" y="239"/>
                  <a:pt x="304" y="242"/>
                </a:cubicBezTo>
                <a:cubicBezTo>
                  <a:pt x="305" y="245"/>
                  <a:pt x="307" y="248"/>
                  <a:pt x="302" y="244"/>
                </a:cubicBezTo>
                <a:cubicBezTo>
                  <a:pt x="296" y="240"/>
                  <a:pt x="296" y="232"/>
                  <a:pt x="294" y="235"/>
                </a:cubicBezTo>
                <a:cubicBezTo>
                  <a:pt x="292" y="237"/>
                  <a:pt x="291" y="243"/>
                  <a:pt x="289" y="240"/>
                </a:cubicBezTo>
                <a:cubicBezTo>
                  <a:pt x="287" y="236"/>
                  <a:pt x="286" y="234"/>
                  <a:pt x="284" y="232"/>
                </a:cubicBezTo>
                <a:cubicBezTo>
                  <a:pt x="283" y="231"/>
                  <a:pt x="285" y="232"/>
                  <a:pt x="282" y="232"/>
                </a:cubicBezTo>
                <a:cubicBezTo>
                  <a:pt x="278" y="233"/>
                  <a:pt x="275" y="232"/>
                  <a:pt x="278" y="235"/>
                </a:cubicBezTo>
                <a:cubicBezTo>
                  <a:pt x="281" y="238"/>
                  <a:pt x="284" y="238"/>
                  <a:pt x="285" y="241"/>
                </a:cubicBezTo>
                <a:cubicBezTo>
                  <a:pt x="287" y="244"/>
                  <a:pt x="286" y="243"/>
                  <a:pt x="291" y="246"/>
                </a:cubicBezTo>
                <a:cubicBezTo>
                  <a:pt x="295" y="249"/>
                  <a:pt x="307" y="255"/>
                  <a:pt x="309" y="259"/>
                </a:cubicBezTo>
                <a:cubicBezTo>
                  <a:pt x="311" y="263"/>
                  <a:pt x="317" y="273"/>
                  <a:pt x="313" y="270"/>
                </a:cubicBezTo>
                <a:cubicBezTo>
                  <a:pt x="309" y="268"/>
                  <a:pt x="301" y="265"/>
                  <a:pt x="295" y="265"/>
                </a:cubicBezTo>
                <a:cubicBezTo>
                  <a:pt x="290" y="265"/>
                  <a:pt x="280" y="262"/>
                  <a:pt x="276" y="259"/>
                </a:cubicBezTo>
                <a:cubicBezTo>
                  <a:pt x="272" y="256"/>
                  <a:pt x="274" y="255"/>
                  <a:pt x="270" y="254"/>
                </a:cubicBezTo>
                <a:cubicBezTo>
                  <a:pt x="265" y="253"/>
                  <a:pt x="259" y="253"/>
                  <a:pt x="256" y="251"/>
                </a:cubicBezTo>
                <a:cubicBezTo>
                  <a:pt x="253" y="249"/>
                  <a:pt x="251" y="247"/>
                  <a:pt x="247" y="246"/>
                </a:cubicBezTo>
                <a:cubicBezTo>
                  <a:pt x="244" y="245"/>
                  <a:pt x="242" y="244"/>
                  <a:pt x="240" y="241"/>
                </a:cubicBezTo>
                <a:cubicBezTo>
                  <a:pt x="238" y="239"/>
                  <a:pt x="239" y="240"/>
                  <a:pt x="242" y="239"/>
                </a:cubicBezTo>
                <a:cubicBezTo>
                  <a:pt x="245" y="238"/>
                  <a:pt x="247" y="238"/>
                  <a:pt x="245" y="236"/>
                </a:cubicBezTo>
                <a:cubicBezTo>
                  <a:pt x="243" y="234"/>
                  <a:pt x="240" y="232"/>
                  <a:pt x="236" y="230"/>
                </a:cubicBezTo>
                <a:cubicBezTo>
                  <a:pt x="231" y="228"/>
                  <a:pt x="232" y="228"/>
                  <a:pt x="227" y="225"/>
                </a:cubicBezTo>
                <a:cubicBezTo>
                  <a:pt x="222" y="221"/>
                  <a:pt x="222" y="221"/>
                  <a:pt x="220" y="219"/>
                </a:cubicBezTo>
                <a:cubicBezTo>
                  <a:pt x="219" y="217"/>
                  <a:pt x="223" y="217"/>
                  <a:pt x="217" y="215"/>
                </a:cubicBezTo>
                <a:cubicBezTo>
                  <a:pt x="212" y="213"/>
                  <a:pt x="212" y="216"/>
                  <a:pt x="210" y="216"/>
                </a:cubicBezTo>
                <a:cubicBezTo>
                  <a:pt x="208" y="216"/>
                  <a:pt x="205" y="212"/>
                  <a:pt x="204" y="21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26" name="Freeform 1112"/>
          <p:cNvSpPr>
            <a:spLocks/>
          </p:cNvSpPr>
          <p:nvPr/>
        </p:nvSpPr>
        <p:spPr bwMode="auto">
          <a:xfrm>
            <a:off x="4465027" y="2652852"/>
            <a:ext cx="101112" cy="86478"/>
          </a:xfrm>
          <a:custGeom>
            <a:avLst/>
            <a:gdLst>
              <a:gd name="T0" fmla="*/ 2147483647 w 74"/>
              <a:gd name="T1" fmla="*/ 2147483647 h 47"/>
              <a:gd name="T2" fmla="*/ 2147483647 w 74"/>
              <a:gd name="T3" fmla="*/ 2147483647 h 47"/>
              <a:gd name="T4" fmla="*/ 2147483647 w 74"/>
              <a:gd name="T5" fmla="*/ 2147483647 h 47"/>
              <a:gd name="T6" fmla="*/ 2147483647 w 74"/>
              <a:gd name="T7" fmla="*/ 2147483647 h 47"/>
              <a:gd name="T8" fmla="*/ 2147483647 w 74"/>
              <a:gd name="T9" fmla="*/ 2147483647 h 47"/>
              <a:gd name="T10" fmla="*/ 2147483647 w 74"/>
              <a:gd name="T11" fmla="*/ 2147483647 h 47"/>
              <a:gd name="T12" fmla="*/ 2147483647 w 74"/>
              <a:gd name="T13" fmla="*/ 2147483647 h 47"/>
              <a:gd name="T14" fmla="*/ 2147483647 w 74"/>
              <a:gd name="T15" fmla="*/ 2147483647 h 47"/>
              <a:gd name="T16" fmla="*/ 2147483647 w 74"/>
              <a:gd name="T17" fmla="*/ 2147483647 h 47"/>
              <a:gd name="T18" fmla="*/ 2147483647 w 74"/>
              <a:gd name="T19" fmla="*/ 2147483647 h 47"/>
              <a:gd name="T20" fmla="*/ 2147483647 w 74"/>
              <a:gd name="T21" fmla="*/ 2147483647 h 47"/>
              <a:gd name="T22" fmla="*/ 2147483647 w 74"/>
              <a:gd name="T23" fmla="*/ 2147483647 h 47"/>
              <a:gd name="T24" fmla="*/ 2147483647 w 74"/>
              <a:gd name="T25" fmla="*/ 2147483647 h 47"/>
              <a:gd name="T26" fmla="*/ 2147483647 w 74"/>
              <a:gd name="T27" fmla="*/ 2147483647 h 47"/>
              <a:gd name="T28" fmla="*/ 2147483647 w 74"/>
              <a:gd name="T29" fmla="*/ 2147483647 h 47"/>
              <a:gd name="T30" fmla="*/ 2147483647 w 74"/>
              <a:gd name="T31" fmla="*/ 2147483647 h 47"/>
              <a:gd name="T32" fmla="*/ 2147483647 w 74"/>
              <a:gd name="T33" fmla="*/ 2147483647 h 47"/>
              <a:gd name="T34" fmla="*/ 2147483647 w 74"/>
              <a:gd name="T35" fmla="*/ 2147483647 h 47"/>
              <a:gd name="T36" fmla="*/ 2147483647 w 74"/>
              <a:gd name="T37" fmla="*/ 2147483647 h 47"/>
              <a:gd name="T38" fmla="*/ 2147483647 w 74"/>
              <a:gd name="T39" fmla="*/ 2147483647 h 47"/>
              <a:gd name="T40" fmla="*/ 2147483647 w 74"/>
              <a:gd name="T41" fmla="*/ 2147483647 h 47"/>
              <a:gd name="T42" fmla="*/ 2147483647 w 74"/>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47"/>
              <a:gd name="T68" fmla="*/ 74 w 74"/>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47">
                <a:moveTo>
                  <a:pt x="69" y="41"/>
                </a:moveTo>
                <a:cubicBezTo>
                  <a:pt x="66" y="38"/>
                  <a:pt x="66" y="35"/>
                  <a:pt x="62" y="30"/>
                </a:cubicBezTo>
                <a:cubicBezTo>
                  <a:pt x="58" y="25"/>
                  <a:pt x="51" y="26"/>
                  <a:pt x="49" y="23"/>
                </a:cubicBezTo>
                <a:cubicBezTo>
                  <a:pt x="46" y="20"/>
                  <a:pt x="45" y="13"/>
                  <a:pt x="42" y="11"/>
                </a:cubicBezTo>
                <a:cubicBezTo>
                  <a:pt x="39" y="9"/>
                  <a:pt x="39" y="8"/>
                  <a:pt x="35" y="7"/>
                </a:cubicBezTo>
                <a:cubicBezTo>
                  <a:pt x="30" y="7"/>
                  <a:pt x="24" y="5"/>
                  <a:pt x="18" y="3"/>
                </a:cubicBezTo>
                <a:cubicBezTo>
                  <a:pt x="11" y="1"/>
                  <a:pt x="7" y="0"/>
                  <a:pt x="4" y="1"/>
                </a:cubicBezTo>
                <a:cubicBezTo>
                  <a:pt x="1" y="2"/>
                  <a:pt x="0" y="3"/>
                  <a:pt x="4" y="4"/>
                </a:cubicBezTo>
                <a:cubicBezTo>
                  <a:pt x="8" y="6"/>
                  <a:pt x="9" y="4"/>
                  <a:pt x="12" y="6"/>
                </a:cubicBezTo>
                <a:cubicBezTo>
                  <a:pt x="15" y="8"/>
                  <a:pt x="15" y="12"/>
                  <a:pt x="13" y="9"/>
                </a:cubicBezTo>
                <a:cubicBezTo>
                  <a:pt x="10" y="7"/>
                  <a:pt x="9" y="4"/>
                  <a:pt x="9" y="7"/>
                </a:cubicBezTo>
                <a:cubicBezTo>
                  <a:pt x="9" y="9"/>
                  <a:pt x="7" y="12"/>
                  <a:pt x="12" y="13"/>
                </a:cubicBezTo>
                <a:cubicBezTo>
                  <a:pt x="16" y="14"/>
                  <a:pt x="18" y="14"/>
                  <a:pt x="21" y="17"/>
                </a:cubicBezTo>
                <a:cubicBezTo>
                  <a:pt x="24" y="19"/>
                  <a:pt x="26" y="22"/>
                  <a:pt x="28" y="22"/>
                </a:cubicBezTo>
                <a:cubicBezTo>
                  <a:pt x="31" y="21"/>
                  <a:pt x="31" y="21"/>
                  <a:pt x="30" y="23"/>
                </a:cubicBezTo>
                <a:cubicBezTo>
                  <a:pt x="29" y="24"/>
                  <a:pt x="23" y="25"/>
                  <a:pt x="30" y="25"/>
                </a:cubicBezTo>
                <a:cubicBezTo>
                  <a:pt x="37" y="26"/>
                  <a:pt x="38" y="26"/>
                  <a:pt x="38" y="28"/>
                </a:cubicBezTo>
                <a:cubicBezTo>
                  <a:pt x="38" y="30"/>
                  <a:pt x="34" y="32"/>
                  <a:pt x="39" y="32"/>
                </a:cubicBezTo>
                <a:cubicBezTo>
                  <a:pt x="43" y="32"/>
                  <a:pt x="49" y="31"/>
                  <a:pt x="49" y="31"/>
                </a:cubicBezTo>
                <a:cubicBezTo>
                  <a:pt x="49" y="31"/>
                  <a:pt x="47" y="30"/>
                  <a:pt x="47" y="33"/>
                </a:cubicBezTo>
                <a:cubicBezTo>
                  <a:pt x="47" y="36"/>
                  <a:pt x="53" y="39"/>
                  <a:pt x="58" y="41"/>
                </a:cubicBezTo>
                <a:cubicBezTo>
                  <a:pt x="63" y="43"/>
                  <a:pt x="74" y="47"/>
                  <a:pt x="69" y="41"/>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27" name="Freeform 1113"/>
          <p:cNvSpPr>
            <a:spLocks/>
          </p:cNvSpPr>
          <p:nvPr/>
        </p:nvSpPr>
        <p:spPr bwMode="auto">
          <a:xfrm>
            <a:off x="4382966" y="2542923"/>
            <a:ext cx="43962" cy="70354"/>
          </a:xfrm>
          <a:custGeom>
            <a:avLst/>
            <a:gdLst>
              <a:gd name="T0" fmla="*/ 2147483647 w 33"/>
              <a:gd name="T1" fmla="*/ 2147483647 h 39"/>
              <a:gd name="T2" fmla="*/ 2147483647 w 33"/>
              <a:gd name="T3" fmla="*/ 2147483647 h 39"/>
              <a:gd name="T4" fmla="*/ 2147483647 w 33"/>
              <a:gd name="T5" fmla="*/ 2147483647 h 39"/>
              <a:gd name="T6" fmla="*/ 2147483647 w 33"/>
              <a:gd name="T7" fmla="*/ 2147483647 h 39"/>
              <a:gd name="T8" fmla="*/ 2147483647 w 33"/>
              <a:gd name="T9" fmla="*/ 2147483647 h 39"/>
              <a:gd name="T10" fmla="*/ 2147483647 w 33"/>
              <a:gd name="T11" fmla="*/ 2147483647 h 39"/>
              <a:gd name="T12" fmla="*/ 2147483647 w 33"/>
              <a:gd name="T13" fmla="*/ 2147483647 h 39"/>
              <a:gd name="T14" fmla="*/ 2147483647 w 33"/>
              <a:gd name="T15" fmla="*/ 2147483647 h 39"/>
              <a:gd name="T16" fmla="*/ 2147483647 w 33"/>
              <a:gd name="T17" fmla="*/ 2147483647 h 39"/>
              <a:gd name="T18" fmla="*/ 2147483647 w 33"/>
              <a:gd name="T19" fmla="*/ 2147483647 h 39"/>
              <a:gd name="T20" fmla="*/ 2147483647 w 33"/>
              <a:gd name="T21" fmla="*/ 2147483647 h 39"/>
              <a:gd name="T22" fmla="*/ 2147483647 w 33"/>
              <a:gd name="T23" fmla="*/ 2147483647 h 39"/>
              <a:gd name="T24" fmla="*/ 2147483647 w 33"/>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9"/>
              <a:gd name="T41" fmla="*/ 33 w 33"/>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9">
                <a:moveTo>
                  <a:pt x="27" y="38"/>
                </a:moveTo>
                <a:cubicBezTo>
                  <a:pt x="33" y="39"/>
                  <a:pt x="21" y="31"/>
                  <a:pt x="20" y="28"/>
                </a:cubicBezTo>
                <a:cubicBezTo>
                  <a:pt x="18" y="26"/>
                  <a:pt x="17" y="24"/>
                  <a:pt x="17" y="23"/>
                </a:cubicBezTo>
                <a:cubicBezTo>
                  <a:pt x="18" y="22"/>
                  <a:pt x="20" y="23"/>
                  <a:pt x="17" y="20"/>
                </a:cubicBezTo>
                <a:cubicBezTo>
                  <a:pt x="14" y="17"/>
                  <a:pt x="13" y="18"/>
                  <a:pt x="14" y="15"/>
                </a:cubicBezTo>
                <a:cubicBezTo>
                  <a:pt x="14" y="12"/>
                  <a:pt x="11" y="12"/>
                  <a:pt x="15" y="10"/>
                </a:cubicBezTo>
                <a:cubicBezTo>
                  <a:pt x="18" y="8"/>
                  <a:pt x="19" y="3"/>
                  <a:pt x="16" y="4"/>
                </a:cubicBezTo>
                <a:cubicBezTo>
                  <a:pt x="13" y="5"/>
                  <a:pt x="13" y="8"/>
                  <a:pt x="12" y="9"/>
                </a:cubicBezTo>
                <a:cubicBezTo>
                  <a:pt x="10" y="10"/>
                  <a:pt x="6" y="13"/>
                  <a:pt x="9" y="9"/>
                </a:cubicBezTo>
                <a:cubicBezTo>
                  <a:pt x="11" y="6"/>
                  <a:pt x="16" y="3"/>
                  <a:pt x="12" y="3"/>
                </a:cubicBezTo>
                <a:cubicBezTo>
                  <a:pt x="8" y="3"/>
                  <a:pt x="0" y="0"/>
                  <a:pt x="1" y="4"/>
                </a:cubicBezTo>
                <a:cubicBezTo>
                  <a:pt x="2" y="7"/>
                  <a:pt x="3" y="14"/>
                  <a:pt x="8" y="18"/>
                </a:cubicBezTo>
                <a:cubicBezTo>
                  <a:pt x="13" y="23"/>
                  <a:pt x="19" y="35"/>
                  <a:pt x="27" y="3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28" name="Freeform 1114"/>
          <p:cNvSpPr>
            <a:spLocks/>
          </p:cNvSpPr>
          <p:nvPr/>
        </p:nvSpPr>
        <p:spPr bwMode="auto">
          <a:xfrm>
            <a:off x="4366847" y="2475501"/>
            <a:ext cx="33703" cy="54231"/>
          </a:xfrm>
          <a:custGeom>
            <a:avLst/>
            <a:gdLst>
              <a:gd name="T0" fmla="*/ 2147483647 w 25"/>
              <a:gd name="T1" fmla="*/ 2147483647 h 30"/>
              <a:gd name="T2" fmla="*/ 2147483647 w 25"/>
              <a:gd name="T3" fmla="*/ 2147483647 h 30"/>
              <a:gd name="T4" fmla="*/ 2147483647 w 25"/>
              <a:gd name="T5" fmla="*/ 2147483647 h 30"/>
              <a:gd name="T6" fmla="*/ 2147483647 w 25"/>
              <a:gd name="T7" fmla="*/ 2147483647 h 30"/>
              <a:gd name="T8" fmla="*/ 2147483647 w 25"/>
              <a:gd name="T9" fmla="*/ 2147483647 h 30"/>
              <a:gd name="T10" fmla="*/ 2147483647 w 25"/>
              <a:gd name="T11" fmla="*/ 2147483647 h 30"/>
              <a:gd name="T12" fmla="*/ 2147483647 w 25"/>
              <a:gd name="T13" fmla="*/ 2147483647 h 30"/>
              <a:gd name="T14" fmla="*/ 2147483647 w 25"/>
              <a:gd name="T15" fmla="*/ 2147483647 h 30"/>
              <a:gd name="T16" fmla="*/ 2147483647 w 25"/>
              <a:gd name="T17" fmla="*/ 2147483647 h 30"/>
              <a:gd name="T18" fmla="*/ 2147483647 w 25"/>
              <a:gd name="T19" fmla="*/ 2147483647 h 30"/>
              <a:gd name="T20" fmla="*/ 2147483647 w 25"/>
              <a:gd name="T21" fmla="*/ 2147483647 h 30"/>
              <a:gd name="T22" fmla="*/ 2147483647 w 25"/>
              <a:gd name="T23" fmla="*/ 2147483647 h 30"/>
              <a:gd name="T24" fmla="*/ 2147483647 w 25"/>
              <a:gd name="T25" fmla="*/ 2147483647 h 30"/>
              <a:gd name="T26" fmla="*/ 2147483647 w 25"/>
              <a:gd name="T27" fmla="*/ 2147483647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0"/>
              <a:gd name="T44" fmla="*/ 25 w 25"/>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0">
                <a:moveTo>
                  <a:pt x="24" y="27"/>
                </a:moveTo>
                <a:cubicBezTo>
                  <a:pt x="24" y="23"/>
                  <a:pt x="23" y="20"/>
                  <a:pt x="22" y="16"/>
                </a:cubicBezTo>
                <a:cubicBezTo>
                  <a:pt x="20" y="12"/>
                  <a:pt x="17" y="5"/>
                  <a:pt x="14" y="3"/>
                </a:cubicBezTo>
                <a:cubicBezTo>
                  <a:pt x="10" y="0"/>
                  <a:pt x="9" y="0"/>
                  <a:pt x="8" y="1"/>
                </a:cubicBezTo>
                <a:cubicBezTo>
                  <a:pt x="8" y="3"/>
                  <a:pt x="8" y="4"/>
                  <a:pt x="6" y="4"/>
                </a:cubicBezTo>
                <a:cubicBezTo>
                  <a:pt x="4" y="3"/>
                  <a:pt x="0" y="4"/>
                  <a:pt x="4" y="6"/>
                </a:cubicBezTo>
                <a:cubicBezTo>
                  <a:pt x="8" y="8"/>
                  <a:pt x="11" y="7"/>
                  <a:pt x="11" y="10"/>
                </a:cubicBezTo>
                <a:cubicBezTo>
                  <a:pt x="11" y="14"/>
                  <a:pt x="9" y="18"/>
                  <a:pt x="11" y="17"/>
                </a:cubicBezTo>
                <a:cubicBezTo>
                  <a:pt x="12" y="16"/>
                  <a:pt x="14" y="17"/>
                  <a:pt x="13" y="18"/>
                </a:cubicBezTo>
                <a:cubicBezTo>
                  <a:pt x="11" y="19"/>
                  <a:pt x="9" y="18"/>
                  <a:pt x="11" y="22"/>
                </a:cubicBezTo>
                <a:cubicBezTo>
                  <a:pt x="14" y="26"/>
                  <a:pt x="17" y="30"/>
                  <a:pt x="16" y="26"/>
                </a:cubicBezTo>
                <a:cubicBezTo>
                  <a:pt x="15" y="23"/>
                  <a:pt x="11" y="21"/>
                  <a:pt x="15" y="21"/>
                </a:cubicBezTo>
                <a:cubicBezTo>
                  <a:pt x="18" y="21"/>
                  <a:pt x="20" y="22"/>
                  <a:pt x="21" y="24"/>
                </a:cubicBezTo>
                <a:cubicBezTo>
                  <a:pt x="22" y="26"/>
                  <a:pt x="25" y="30"/>
                  <a:pt x="24" y="2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29" name="Freeform 1115"/>
          <p:cNvSpPr>
            <a:spLocks/>
          </p:cNvSpPr>
          <p:nvPr/>
        </p:nvSpPr>
        <p:spPr bwMode="auto">
          <a:xfrm>
            <a:off x="4385896" y="2468172"/>
            <a:ext cx="11723" cy="16123"/>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7" y="7"/>
                </a:moveTo>
                <a:cubicBezTo>
                  <a:pt x="4" y="5"/>
                  <a:pt x="0" y="5"/>
                  <a:pt x="3" y="3"/>
                </a:cubicBezTo>
                <a:cubicBezTo>
                  <a:pt x="5" y="1"/>
                  <a:pt x="6" y="0"/>
                  <a:pt x="7" y="2"/>
                </a:cubicBezTo>
                <a:cubicBezTo>
                  <a:pt x="8" y="4"/>
                  <a:pt x="10" y="9"/>
                  <a:pt x="7" y="7"/>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0" name="Freeform 1116"/>
          <p:cNvSpPr>
            <a:spLocks/>
          </p:cNvSpPr>
          <p:nvPr/>
        </p:nvSpPr>
        <p:spPr bwMode="auto">
          <a:xfrm>
            <a:off x="4365381" y="2446187"/>
            <a:ext cx="21981" cy="24917"/>
          </a:xfrm>
          <a:custGeom>
            <a:avLst/>
            <a:gdLst>
              <a:gd name="T0" fmla="*/ 2147483647 w 16"/>
              <a:gd name="T1" fmla="*/ 2147483647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2147483647 w 16"/>
              <a:gd name="T19" fmla="*/ 2147483647 h 14"/>
              <a:gd name="T20" fmla="*/ 2147483647 w 1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4"/>
              <a:gd name="T35" fmla="*/ 16 w 1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4">
                <a:moveTo>
                  <a:pt x="13" y="4"/>
                </a:moveTo>
                <a:cubicBezTo>
                  <a:pt x="10" y="4"/>
                  <a:pt x="12" y="4"/>
                  <a:pt x="7" y="2"/>
                </a:cubicBezTo>
                <a:cubicBezTo>
                  <a:pt x="3" y="0"/>
                  <a:pt x="1" y="0"/>
                  <a:pt x="1" y="1"/>
                </a:cubicBezTo>
                <a:cubicBezTo>
                  <a:pt x="0" y="2"/>
                  <a:pt x="3" y="2"/>
                  <a:pt x="4" y="3"/>
                </a:cubicBezTo>
                <a:cubicBezTo>
                  <a:pt x="4" y="5"/>
                  <a:pt x="3" y="4"/>
                  <a:pt x="2" y="5"/>
                </a:cubicBezTo>
                <a:cubicBezTo>
                  <a:pt x="0" y="6"/>
                  <a:pt x="3" y="6"/>
                  <a:pt x="3" y="8"/>
                </a:cubicBezTo>
                <a:cubicBezTo>
                  <a:pt x="3" y="10"/>
                  <a:pt x="3" y="14"/>
                  <a:pt x="5" y="13"/>
                </a:cubicBezTo>
                <a:cubicBezTo>
                  <a:pt x="6" y="11"/>
                  <a:pt x="7" y="9"/>
                  <a:pt x="9" y="10"/>
                </a:cubicBezTo>
                <a:cubicBezTo>
                  <a:pt x="11" y="10"/>
                  <a:pt x="15" y="12"/>
                  <a:pt x="13" y="9"/>
                </a:cubicBezTo>
                <a:cubicBezTo>
                  <a:pt x="10" y="6"/>
                  <a:pt x="8" y="6"/>
                  <a:pt x="10" y="6"/>
                </a:cubicBezTo>
                <a:cubicBezTo>
                  <a:pt x="12" y="6"/>
                  <a:pt x="16" y="4"/>
                  <a:pt x="13"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1" name="Freeform 1117"/>
          <p:cNvSpPr>
            <a:spLocks/>
          </p:cNvSpPr>
          <p:nvPr/>
        </p:nvSpPr>
        <p:spPr bwMode="auto">
          <a:xfrm>
            <a:off x="4356589" y="2452049"/>
            <a:ext cx="11723" cy="29314"/>
          </a:xfrm>
          <a:custGeom>
            <a:avLst/>
            <a:gdLst>
              <a:gd name="T0" fmla="*/ 2147483647 w 8"/>
              <a:gd name="T1" fmla="*/ 0 h 16"/>
              <a:gd name="T2" fmla="*/ 2147483647 w 8"/>
              <a:gd name="T3" fmla="*/ 2147483647 h 16"/>
              <a:gd name="T4" fmla="*/ 2147483647 w 8"/>
              <a:gd name="T5" fmla="*/ 2147483647 h 16"/>
              <a:gd name="T6" fmla="*/ 2147483647 w 8"/>
              <a:gd name="T7" fmla="*/ 2147483647 h 16"/>
              <a:gd name="T8" fmla="*/ 2147483647 w 8"/>
              <a:gd name="T9" fmla="*/ 2147483647 h 16"/>
              <a:gd name="T10" fmla="*/ 2147483647 w 8"/>
              <a:gd name="T11" fmla="*/ 2147483647 h 16"/>
              <a:gd name="T12" fmla="*/ 2147483647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0"/>
                </a:moveTo>
                <a:cubicBezTo>
                  <a:pt x="0" y="0"/>
                  <a:pt x="0" y="2"/>
                  <a:pt x="1" y="3"/>
                </a:cubicBezTo>
                <a:cubicBezTo>
                  <a:pt x="2" y="4"/>
                  <a:pt x="5" y="5"/>
                  <a:pt x="3" y="7"/>
                </a:cubicBezTo>
                <a:cubicBezTo>
                  <a:pt x="2" y="9"/>
                  <a:pt x="2" y="16"/>
                  <a:pt x="3" y="14"/>
                </a:cubicBezTo>
                <a:cubicBezTo>
                  <a:pt x="5" y="12"/>
                  <a:pt x="8" y="13"/>
                  <a:pt x="6" y="10"/>
                </a:cubicBezTo>
                <a:cubicBezTo>
                  <a:pt x="5" y="7"/>
                  <a:pt x="6" y="6"/>
                  <a:pt x="7" y="5"/>
                </a:cubicBezTo>
                <a:cubicBezTo>
                  <a:pt x="7" y="3"/>
                  <a:pt x="6" y="0"/>
                  <a:pt x="3"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2" name="Freeform 1118"/>
          <p:cNvSpPr>
            <a:spLocks/>
          </p:cNvSpPr>
          <p:nvPr/>
        </p:nvSpPr>
        <p:spPr bwMode="auto">
          <a:xfrm>
            <a:off x="4333143" y="2432994"/>
            <a:ext cx="19050" cy="42506"/>
          </a:xfrm>
          <a:custGeom>
            <a:avLst/>
            <a:gdLst>
              <a:gd name="T0" fmla="*/ 2147483647 w 14"/>
              <a:gd name="T1" fmla="*/ 2147483647 h 23"/>
              <a:gd name="T2" fmla="*/ 2147483647 w 14"/>
              <a:gd name="T3" fmla="*/ 2147483647 h 23"/>
              <a:gd name="T4" fmla="*/ 2147483647 w 14"/>
              <a:gd name="T5" fmla="*/ 2147483647 h 23"/>
              <a:gd name="T6" fmla="*/ 2147483647 w 14"/>
              <a:gd name="T7" fmla="*/ 2147483647 h 23"/>
              <a:gd name="T8" fmla="*/ 2147483647 w 14"/>
              <a:gd name="T9" fmla="*/ 2147483647 h 23"/>
              <a:gd name="T10" fmla="*/ 2147483647 w 14"/>
              <a:gd name="T11" fmla="*/ 2147483647 h 23"/>
              <a:gd name="T12" fmla="*/ 2147483647 w 14"/>
              <a:gd name="T13" fmla="*/ 2147483647 h 23"/>
              <a:gd name="T14" fmla="*/ 2147483647 w 14"/>
              <a:gd name="T15" fmla="*/ 2147483647 h 23"/>
              <a:gd name="T16" fmla="*/ 2147483647 w 14"/>
              <a:gd name="T17" fmla="*/ 2147483647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3"/>
              <a:gd name="T29" fmla="*/ 14 w 14"/>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3">
                <a:moveTo>
                  <a:pt x="11" y="20"/>
                </a:moveTo>
                <a:cubicBezTo>
                  <a:pt x="9" y="18"/>
                  <a:pt x="10" y="16"/>
                  <a:pt x="8" y="14"/>
                </a:cubicBezTo>
                <a:cubicBezTo>
                  <a:pt x="6" y="12"/>
                  <a:pt x="5" y="11"/>
                  <a:pt x="6" y="10"/>
                </a:cubicBezTo>
                <a:cubicBezTo>
                  <a:pt x="7" y="8"/>
                  <a:pt x="8" y="8"/>
                  <a:pt x="7" y="6"/>
                </a:cubicBezTo>
                <a:cubicBezTo>
                  <a:pt x="5" y="4"/>
                  <a:pt x="3" y="4"/>
                  <a:pt x="2" y="3"/>
                </a:cubicBezTo>
                <a:cubicBezTo>
                  <a:pt x="0" y="2"/>
                  <a:pt x="2" y="0"/>
                  <a:pt x="5" y="1"/>
                </a:cubicBezTo>
                <a:cubicBezTo>
                  <a:pt x="9" y="1"/>
                  <a:pt x="11" y="3"/>
                  <a:pt x="11" y="6"/>
                </a:cubicBezTo>
                <a:cubicBezTo>
                  <a:pt x="12" y="9"/>
                  <a:pt x="14" y="10"/>
                  <a:pt x="13" y="13"/>
                </a:cubicBezTo>
                <a:cubicBezTo>
                  <a:pt x="13" y="15"/>
                  <a:pt x="13" y="23"/>
                  <a:pt x="11" y="2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3" name="Freeform 1119"/>
          <p:cNvSpPr>
            <a:spLocks/>
          </p:cNvSpPr>
          <p:nvPr/>
        </p:nvSpPr>
        <p:spPr bwMode="auto">
          <a:xfrm>
            <a:off x="4317024" y="2406612"/>
            <a:ext cx="32238" cy="29314"/>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2147483647 w 23"/>
              <a:gd name="T19" fmla="*/ 2147483647 h 16"/>
              <a:gd name="T20" fmla="*/ 2147483647 w 23"/>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6"/>
              <a:gd name="T35" fmla="*/ 23 w 2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6">
                <a:moveTo>
                  <a:pt x="10" y="14"/>
                </a:moveTo>
                <a:cubicBezTo>
                  <a:pt x="7" y="11"/>
                  <a:pt x="3" y="9"/>
                  <a:pt x="4" y="7"/>
                </a:cubicBezTo>
                <a:cubicBezTo>
                  <a:pt x="5" y="5"/>
                  <a:pt x="6" y="6"/>
                  <a:pt x="5" y="5"/>
                </a:cubicBezTo>
                <a:cubicBezTo>
                  <a:pt x="4" y="4"/>
                  <a:pt x="0" y="5"/>
                  <a:pt x="3" y="3"/>
                </a:cubicBezTo>
                <a:cubicBezTo>
                  <a:pt x="5" y="2"/>
                  <a:pt x="8" y="0"/>
                  <a:pt x="10" y="1"/>
                </a:cubicBezTo>
                <a:cubicBezTo>
                  <a:pt x="13" y="1"/>
                  <a:pt x="14" y="2"/>
                  <a:pt x="12" y="2"/>
                </a:cubicBezTo>
                <a:cubicBezTo>
                  <a:pt x="11" y="3"/>
                  <a:pt x="9" y="4"/>
                  <a:pt x="12" y="6"/>
                </a:cubicBezTo>
                <a:cubicBezTo>
                  <a:pt x="15" y="8"/>
                  <a:pt x="23" y="10"/>
                  <a:pt x="20" y="11"/>
                </a:cubicBezTo>
                <a:cubicBezTo>
                  <a:pt x="17" y="11"/>
                  <a:pt x="17" y="12"/>
                  <a:pt x="15" y="11"/>
                </a:cubicBezTo>
                <a:cubicBezTo>
                  <a:pt x="12" y="10"/>
                  <a:pt x="12" y="11"/>
                  <a:pt x="13" y="13"/>
                </a:cubicBezTo>
                <a:cubicBezTo>
                  <a:pt x="13" y="15"/>
                  <a:pt x="12" y="16"/>
                  <a:pt x="10"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4" name="Freeform 1120"/>
          <p:cNvSpPr>
            <a:spLocks/>
          </p:cNvSpPr>
          <p:nvPr/>
        </p:nvSpPr>
        <p:spPr bwMode="auto">
          <a:xfrm>
            <a:off x="4344865" y="2408078"/>
            <a:ext cx="23446" cy="39574"/>
          </a:xfrm>
          <a:custGeom>
            <a:avLst/>
            <a:gdLst>
              <a:gd name="T0" fmla="*/ 2147483647 w 16"/>
              <a:gd name="T1" fmla="*/ 2147483647 h 22"/>
              <a:gd name="T2" fmla="*/ 2147483647 w 16"/>
              <a:gd name="T3" fmla="*/ 2147483647 h 22"/>
              <a:gd name="T4" fmla="*/ 2147483647 w 16"/>
              <a:gd name="T5" fmla="*/ 2147483647 h 22"/>
              <a:gd name="T6" fmla="*/ 2147483647 w 16"/>
              <a:gd name="T7" fmla="*/ 2147483647 h 22"/>
              <a:gd name="T8" fmla="*/ 2147483647 w 16"/>
              <a:gd name="T9" fmla="*/ 2147483647 h 22"/>
              <a:gd name="T10" fmla="*/ 2147483647 w 16"/>
              <a:gd name="T11" fmla="*/ 2147483647 h 22"/>
              <a:gd name="T12" fmla="*/ 2147483647 w 16"/>
              <a:gd name="T13" fmla="*/ 2147483647 h 22"/>
              <a:gd name="T14" fmla="*/ 2147483647 w 16"/>
              <a:gd name="T15" fmla="*/ 2147483647 h 22"/>
              <a:gd name="T16" fmla="*/ 2147483647 w 16"/>
              <a:gd name="T17" fmla="*/ 2147483647 h 22"/>
              <a:gd name="T18" fmla="*/ 2147483647 w 16"/>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22"/>
              <a:gd name="T32" fmla="*/ 16 w 16"/>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22">
                <a:moveTo>
                  <a:pt x="7" y="18"/>
                </a:moveTo>
                <a:cubicBezTo>
                  <a:pt x="8" y="16"/>
                  <a:pt x="11" y="16"/>
                  <a:pt x="9" y="14"/>
                </a:cubicBezTo>
                <a:cubicBezTo>
                  <a:pt x="7" y="11"/>
                  <a:pt x="6" y="12"/>
                  <a:pt x="5" y="10"/>
                </a:cubicBezTo>
                <a:cubicBezTo>
                  <a:pt x="3" y="8"/>
                  <a:pt x="6" y="8"/>
                  <a:pt x="5" y="6"/>
                </a:cubicBezTo>
                <a:cubicBezTo>
                  <a:pt x="3" y="4"/>
                  <a:pt x="0" y="3"/>
                  <a:pt x="3" y="1"/>
                </a:cubicBezTo>
                <a:cubicBezTo>
                  <a:pt x="7" y="0"/>
                  <a:pt x="6" y="1"/>
                  <a:pt x="9" y="2"/>
                </a:cubicBezTo>
                <a:cubicBezTo>
                  <a:pt x="12" y="2"/>
                  <a:pt x="15" y="5"/>
                  <a:pt x="13" y="6"/>
                </a:cubicBezTo>
                <a:cubicBezTo>
                  <a:pt x="11" y="7"/>
                  <a:pt x="13" y="8"/>
                  <a:pt x="14" y="10"/>
                </a:cubicBezTo>
                <a:cubicBezTo>
                  <a:pt x="15" y="12"/>
                  <a:pt x="16" y="14"/>
                  <a:pt x="13" y="15"/>
                </a:cubicBezTo>
                <a:cubicBezTo>
                  <a:pt x="11" y="16"/>
                  <a:pt x="4" y="22"/>
                  <a:pt x="7" y="18"/>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5" name="Freeform 1121"/>
          <p:cNvSpPr>
            <a:spLocks/>
          </p:cNvSpPr>
          <p:nvPr/>
        </p:nvSpPr>
        <p:spPr bwMode="auto">
          <a:xfrm>
            <a:off x="4333143" y="2411009"/>
            <a:ext cx="16120" cy="5863"/>
          </a:xfrm>
          <a:custGeom>
            <a:avLst/>
            <a:gdLst>
              <a:gd name="T0" fmla="*/ 2147483647 w 11"/>
              <a:gd name="T1" fmla="*/ 2147483647 h 3"/>
              <a:gd name="T2" fmla="*/ 2147483647 w 11"/>
              <a:gd name="T3" fmla="*/ 2147483647 h 3"/>
              <a:gd name="T4" fmla="*/ 2147483647 w 11"/>
              <a:gd name="T5" fmla="*/ 2147483647 h 3"/>
              <a:gd name="T6" fmla="*/ 2147483647 w 11"/>
              <a:gd name="T7" fmla="*/ 2147483647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6" y="3"/>
                </a:moveTo>
                <a:cubicBezTo>
                  <a:pt x="2" y="3"/>
                  <a:pt x="0" y="2"/>
                  <a:pt x="3" y="2"/>
                </a:cubicBezTo>
                <a:cubicBezTo>
                  <a:pt x="6" y="1"/>
                  <a:pt x="11" y="0"/>
                  <a:pt x="9" y="1"/>
                </a:cubicBezTo>
                <a:cubicBezTo>
                  <a:pt x="8" y="2"/>
                  <a:pt x="8" y="3"/>
                  <a:pt x="6"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6" name="Freeform 1122"/>
          <p:cNvSpPr>
            <a:spLocks/>
          </p:cNvSpPr>
          <p:nvPr/>
        </p:nvSpPr>
        <p:spPr bwMode="auto">
          <a:xfrm>
            <a:off x="3991708" y="2419804"/>
            <a:ext cx="46892" cy="32246"/>
          </a:xfrm>
          <a:custGeom>
            <a:avLst/>
            <a:gdLst>
              <a:gd name="T0" fmla="*/ 2147483647 w 34"/>
              <a:gd name="T1" fmla="*/ 0 h 17"/>
              <a:gd name="T2" fmla="*/ 2147483647 w 34"/>
              <a:gd name="T3" fmla="*/ 2147483647 h 17"/>
              <a:gd name="T4" fmla="*/ 2147483647 w 34"/>
              <a:gd name="T5" fmla="*/ 2147483647 h 17"/>
              <a:gd name="T6" fmla="*/ 2147483647 w 34"/>
              <a:gd name="T7" fmla="*/ 2147483647 h 17"/>
              <a:gd name="T8" fmla="*/ 2147483647 w 34"/>
              <a:gd name="T9" fmla="*/ 2147483647 h 17"/>
              <a:gd name="T10" fmla="*/ 2147483647 w 34"/>
              <a:gd name="T11" fmla="*/ 2147483647 h 17"/>
              <a:gd name="T12" fmla="*/ 0 w 34"/>
              <a:gd name="T13" fmla="*/ 2147483647 h 17"/>
              <a:gd name="T14" fmla="*/ 2147483647 w 34"/>
              <a:gd name="T15" fmla="*/ 2147483647 h 17"/>
              <a:gd name="T16" fmla="*/ 2147483647 w 34"/>
              <a:gd name="T17" fmla="*/ 2147483647 h 17"/>
              <a:gd name="T18" fmla="*/ 2147483647 w 34"/>
              <a:gd name="T19" fmla="*/ 2147483647 h 17"/>
              <a:gd name="T20" fmla="*/ 2147483647 w 34"/>
              <a:gd name="T21" fmla="*/ 2147483647 h 17"/>
              <a:gd name="T22" fmla="*/ 2147483647 w 34"/>
              <a:gd name="T23" fmla="*/ 2147483647 h 17"/>
              <a:gd name="T24" fmla="*/ 2147483647 w 34"/>
              <a:gd name="T25" fmla="*/ 2147483647 h 17"/>
              <a:gd name="T26" fmla="*/ 2147483647 w 34"/>
              <a:gd name="T27" fmla="*/ 2147483647 h 17"/>
              <a:gd name="T28" fmla="*/ 2147483647 w 3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17"/>
              <a:gd name="T47" fmla="*/ 34 w 3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17">
                <a:moveTo>
                  <a:pt x="26" y="0"/>
                </a:moveTo>
                <a:cubicBezTo>
                  <a:pt x="23" y="1"/>
                  <a:pt x="21" y="2"/>
                  <a:pt x="18" y="2"/>
                </a:cubicBezTo>
                <a:cubicBezTo>
                  <a:pt x="15" y="2"/>
                  <a:pt x="14" y="0"/>
                  <a:pt x="12" y="1"/>
                </a:cubicBezTo>
                <a:cubicBezTo>
                  <a:pt x="10" y="2"/>
                  <a:pt x="8" y="4"/>
                  <a:pt x="10" y="6"/>
                </a:cubicBezTo>
                <a:cubicBezTo>
                  <a:pt x="13" y="7"/>
                  <a:pt x="15" y="12"/>
                  <a:pt x="12" y="9"/>
                </a:cubicBezTo>
                <a:cubicBezTo>
                  <a:pt x="9" y="6"/>
                  <a:pt x="4" y="5"/>
                  <a:pt x="3" y="6"/>
                </a:cubicBezTo>
                <a:cubicBezTo>
                  <a:pt x="2" y="7"/>
                  <a:pt x="0" y="6"/>
                  <a:pt x="0" y="9"/>
                </a:cubicBezTo>
                <a:cubicBezTo>
                  <a:pt x="1" y="12"/>
                  <a:pt x="2" y="16"/>
                  <a:pt x="5" y="17"/>
                </a:cubicBezTo>
                <a:cubicBezTo>
                  <a:pt x="8" y="17"/>
                  <a:pt x="7" y="15"/>
                  <a:pt x="11" y="15"/>
                </a:cubicBezTo>
                <a:cubicBezTo>
                  <a:pt x="14" y="15"/>
                  <a:pt x="17" y="15"/>
                  <a:pt x="18" y="13"/>
                </a:cubicBezTo>
                <a:cubicBezTo>
                  <a:pt x="19" y="12"/>
                  <a:pt x="21" y="14"/>
                  <a:pt x="25" y="11"/>
                </a:cubicBezTo>
                <a:cubicBezTo>
                  <a:pt x="28" y="9"/>
                  <a:pt x="28" y="8"/>
                  <a:pt x="25" y="8"/>
                </a:cubicBezTo>
                <a:cubicBezTo>
                  <a:pt x="23" y="7"/>
                  <a:pt x="26" y="7"/>
                  <a:pt x="29" y="7"/>
                </a:cubicBezTo>
                <a:cubicBezTo>
                  <a:pt x="31" y="7"/>
                  <a:pt x="34" y="7"/>
                  <a:pt x="31" y="5"/>
                </a:cubicBezTo>
                <a:cubicBezTo>
                  <a:pt x="29" y="3"/>
                  <a:pt x="29" y="0"/>
                  <a:pt x="26" y="0"/>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7" name="Freeform 1123"/>
          <p:cNvSpPr>
            <a:spLocks/>
          </p:cNvSpPr>
          <p:nvPr/>
        </p:nvSpPr>
        <p:spPr bwMode="auto">
          <a:xfrm>
            <a:off x="4009293" y="2390490"/>
            <a:ext cx="30773" cy="30780"/>
          </a:xfrm>
          <a:custGeom>
            <a:avLst/>
            <a:gdLst>
              <a:gd name="T0" fmla="*/ 2147483647 w 22"/>
              <a:gd name="T1" fmla="*/ 2147483647 h 17"/>
              <a:gd name="T2" fmla="*/ 2147483647 w 22"/>
              <a:gd name="T3" fmla="*/ 2147483647 h 17"/>
              <a:gd name="T4" fmla="*/ 2147483647 w 22"/>
              <a:gd name="T5" fmla="*/ 2147483647 h 17"/>
              <a:gd name="T6" fmla="*/ 2147483647 w 22"/>
              <a:gd name="T7" fmla="*/ 2147483647 h 17"/>
              <a:gd name="T8" fmla="*/ 2147483647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6" y="14"/>
                </a:moveTo>
                <a:cubicBezTo>
                  <a:pt x="9" y="13"/>
                  <a:pt x="13" y="10"/>
                  <a:pt x="16" y="10"/>
                </a:cubicBezTo>
                <a:cubicBezTo>
                  <a:pt x="18" y="9"/>
                  <a:pt x="22" y="10"/>
                  <a:pt x="21" y="9"/>
                </a:cubicBezTo>
                <a:cubicBezTo>
                  <a:pt x="19" y="7"/>
                  <a:pt x="17" y="0"/>
                  <a:pt x="16" y="2"/>
                </a:cubicBezTo>
                <a:cubicBezTo>
                  <a:pt x="14" y="3"/>
                  <a:pt x="0" y="17"/>
                  <a:pt x="6"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8" name="Freeform 1124"/>
          <p:cNvSpPr>
            <a:spLocks/>
          </p:cNvSpPr>
          <p:nvPr/>
        </p:nvSpPr>
        <p:spPr bwMode="auto">
          <a:xfrm>
            <a:off x="3798278" y="2520937"/>
            <a:ext cx="42496" cy="19055"/>
          </a:xfrm>
          <a:custGeom>
            <a:avLst/>
            <a:gdLst>
              <a:gd name="T0" fmla="*/ 2147483647 w 31"/>
              <a:gd name="T1" fmla="*/ 2147483647 h 10"/>
              <a:gd name="T2" fmla="*/ 2147483647 w 31"/>
              <a:gd name="T3" fmla="*/ 0 h 10"/>
              <a:gd name="T4" fmla="*/ 2147483647 w 31"/>
              <a:gd name="T5" fmla="*/ 2147483647 h 10"/>
              <a:gd name="T6" fmla="*/ 2147483647 w 31"/>
              <a:gd name="T7" fmla="*/ 2147483647 h 10"/>
              <a:gd name="T8" fmla="*/ 0 60000 65536"/>
              <a:gd name="T9" fmla="*/ 0 60000 65536"/>
              <a:gd name="T10" fmla="*/ 0 60000 65536"/>
              <a:gd name="T11" fmla="*/ 0 60000 65536"/>
              <a:gd name="T12" fmla="*/ 0 w 31"/>
              <a:gd name="T13" fmla="*/ 0 h 10"/>
              <a:gd name="T14" fmla="*/ 31 w 31"/>
              <a:gd name="T15" fmla="*/ 10 h 10"/>
            </a:gdLst>
            <a:ahLst/>
            <a:cxnLst>
              <a:cxn ang="T8">
                <a:pos x="T0" y="T1"/>
              </a:cxn>
              <a:cxn ang="T9">
                <a:pos x="T2" y="T3"/>
              </a:cxn>
              <a:cxn ang="T10">
                <a:pos x="T4" y="T5"/>
              </a:cxn>
              <a:cxn ang="T11">
                <a:pos x="T6" y="T7"/>
              </a:cxn>
            </a:cxnLst>
            <a:rect l="T12" t="T13" r="T14" b="T15"/>
            <a:pathLst>
              <a:path w="31" h="10">
                <a:moveTo>
                  <a:pt x="29" y="4"/>
                </a:moveTo>
                <a:cubicBezTo>
                  <a:pt x="31" y="4"/>
                  <a:pt x="27" y="0"/>
                  <a:pt x="23" y="0"/>
                </a:cubicBezTo>
                <a:cubicBezTo>
                  <a:pt x="19" y="0"/>
                  <a:pt x="0" y="7"/>
                  <a:pt x="9" y="8"/>
                </a:cubicBezTo>
                <a:cubicBezTo>
                  <a:pt x="19" y="10"/>
                  <a:pt x="24" y="3"/>
                  <a:pt x="29"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39" name="Freeform 1125"/>
          <p:cNvSpPr>
            <a:spLocks/>
          </p:cNvSpPr>
          <p:nvPr/>
        </p:nvSpPr>
        <p:spPr bwMode="auto">
          <a:xfrm>
            <a:off x="3757247" y="2551718"/>
            <a:ext cx="26377" cy="23451"/>
          </a:xfrm>
          <a:custGeom>
            <a:avLst/>
            <a:gdLst>
              <a:gd name="T0" fmla="*/ 2147483647 w 19"/>
              <a:gd name="T1" fmla="*/ 2147483647 h 13"/>
              <a:gd name="T2" fmla="*/ 2147483647 w 19"/>
              <a:gd name="T3" fmla="*/ 2147483647 h 13"/>
              <a:gd name="T4" fmla="*/ 2147483647 w 19"/>
              <a:gd name="T5" fmla="*/ 2147483647 h 13"/>
              <a:gd name="T6" fmla="*/ 2147483647 w 19"/>
              <a:gd name="T7" fmla="*/ 2147483647 h 13"/>
              <a:gd name="T8" fmla="*/ 2147483647 w 19"/>
              <a:gd name="T9" fmla="*/ 2147483647 h 13"/>
              <a:gd name="T10" fmla="*/ 2147483647 w 19"/>
              <a:gd name="T11" fmla="*/ 2147483647 h 13"/>
              <a:gd name="T12" fmla="*/ 0 60000 65536"/>
              <a:gd name="T13" fmla="*/ 0 60000 65536"/>
              <a:gd name="T14" fmla="*/ 0 60000 65536"/>
              <a:gd name="T15" fmla="*/ 0 60000 65536"/>
              <a:gd name="T16" fmla="*/ 0 60000 65536"/>
              <a:gd name="T17" fmla="*/ 0 60000 65536"/>
              <a:gd name="T18" fmla="*/ 0 w 19"/>
              <a:gd name="T19" fmla="*/ 0 h 13"/>
              <a:gd name="T20" fmla="*/ 19 w 1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9" h="13">
                <a:moveTo>
                  <a:pt x="19" y="4"/>
                </a:moveTo>
                <a:cubicBezTo>
                  <a:pt x="19" y="0"/>
                  <a:pt x="12" y="0"/>
                  <a:pt x="10" y="3"/>
                </a:cubicBezTo>
                <a:cubicBezTo>
                  <a:pt x="9" y="6"/>
                  <a:pt x="11" y="7"/>
                  <a:pt x="9" y="9"/>
                </a:cubicBezTo>
                <a:cubicBezTo>
                  <a:pt x="6" y="10"/>
                  <a:pt x="0" y="13"/>
                  <a:pt x="3" y="13"/>
                </a:cubicBezTo>
                <a:cubicBezTo>
                  <a:pt x="6" y="13"/>
                  <a:pt x="10" y="13"/>
                  <a:pt x="13" y="10"/>
                </a:cubicBezTo>
                <a:cubicBezTo>
                  <a:pt x="16" y="8"/>
                  <a:pt x="19" y="6"/>
                  <a:pt x="19" y="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40" name="Freeform 1126"/>
          <p:cNvSpPr>
            <a:spLocks/>
          </p:cNvSpPr>
          <p:nvPr/>
        </p:nvSpPr>
        <p:spPr bwMode="auto">
          <a:xfrm>
            <a:off x="4983773" y="1947845"/>
            <a:ext cx="77666" cy="60094"/>
          </a:xfrm>
          <a:custGeom>
            <a:avLst/>
            <a:gdLst>
              <a:gd name="T0" fmla="*/ 2147483647 w 56"/>
              <a:gd name="T1" fmla="*/ 2147483647 h 33"/>
              <a:gd name="T2" fmla="*/ 2147483647 w 56"/>
              <a:gd name="T3" fmla="*/ 2147483647 h 33"/>
              <a:gd name="T4" fmla="*/ 2147483647 w 56"/>
              <a:gd name="T5" fmla="*/ 2147483647 h 33"/>
              <a:gd name="T6" fmla="*/ 2147483647 w 56"/>
              <a:gd name="T7" fmla="*/ 2147483647 h 33"/>
              <a:gd name="T8" fmla="*/ 2147483647 w 56"/>
              <a:gd name="T9" fmla="*/ 2147483647 h 33"/>
              <a:gd name="T10" fmla="*/ 2147483647 w 56"/>
              <a:gd name="T11" fmla="*/ 2147483647 h 33"/>
              <a:gd name="T12" fmla="*/ 2147483647 w 56"/>
              <a:gd name="T13" fmla="*/ 2147483647 h 33"/>
              <a:gd name="T14" fmla="*/ 2147483647 w 56"/>
              <a:gd name="T15" fmla="*/ 2147483647 h 33"/>
              <a:gd name="T16" fmla="*/ 2147483647 w 56"/>
              <a:gd name="T17" fmla="*/ 2147483647 h 33"/>
              <a:gd name="T18" fmla="*/ 2147483647 w 56"/>
              <a:gd name="T19" fmla="*/ 2147483647 h 33"/>
              <a:gd name="T20" fmla="*/ 2147483647 w 56"/>
              <a:gd name="T21" fmla="*/ 2147483647 h 33"/>
              <a:gd name="T22" fmla="*/ 2147483647 w 56"/>
              <a:gd name="T23" fmla="*/ 2147483647 h 33"/>
              <a:gd name="T24" fmla="*/ 2147483647 w 56"/>
              <a:gd name="T25" fmla="*/ 2147483647 h 33"/>
              <a:gd name="T26" fmla="*/ 2147483647 w 56"/>
              <a:gd name="T27" fmla="*/ 21474836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33"/>
              <a:gd name="T44" fmla="*/ 56 w 56"/>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33">
                <a:moveTo>
                  <a:pt x="52" y="24"/>
                </a:moveTo>
                <a:cubicBezTo>
                  <a:pt x="48" y="25"/>
                  <a:pt x="45" y="25"/>
                  <a:pt x="46" y="23"/>
                </a:cubicBezTo>
                <a:cubicBezTo>
                  <a:pt x="46" y="21"/>
                  <a:pt x="50" y="21"/>
                  <a:pt x="47" y="19"/>
                </a:cubicBezTo>
                <a:cubicBezTo>
                  <a:pt x="44" y="16"/>
                  <a:pt x="41" y="12"/>
                  <a:pt x="41" y="12"/>
                </a:cubicBezTo>
                <a:cubicBezTo>
                  <a:pt x="41" y="12"/>
                  <a:pt x="42" y="9"/>
                  <a:pt x="38" y="9"/>
                </a:cubicBezTo>
                <a:cubicBezTo>
                  <a:pt x="35" y="10"/>
                  <a:pt x="34" y="9"/>
                  <a:pt x="30" y="6"/>
                </a:cubicBezTo>
                <a:cubicBezTo>
                  <a:pt x="26" y="4"/>
                  <a:pt x="21" y="0"/>
                  <a:pt x="19" y="1"/>
                </a:cubicBezTo>
                <a:cubicBezTo>
                  <a:pt x="17" y="3"/>
                  <a:pt x="17" y="10"/>
                  <a:pt x="15" y="13"/>
                </a:cubicBezTo>
                <a:cubicBezTo>
                  <a:pt x="13" y="16"/>
                  <a:pt x="5" y="17"/>
                  <a:pt x="3" y="18"/>
                </a:cubicBezTo>
                <a:cubicBezTo>
                  <a:pt x="2" y="19"/>
                  <a:pt x="0" y="22"/>
                  <a:pt x="7" y="24"/>
                </a:cubicBezTo>
                <a:cubicBezTo>
                  <a:pt x="13" y="25"/>
                  <a:pt x="19" y="28"/>
                  <a:pt x="22" y="30"/>
                </a:cubicBezTo>
                <a:cubicBezTo>
                  <a:pt x="26" y="31"/>
                  <a:pt x="28" y="30"/>
                  <a:pt x="33" y="32"/>
                </a:cubicBezTo>
                <a:cubicBezTo>
                  <a:pt x="39" y="33"/>
                  <a:pt x="44" y="31"/>
                  <a:pt x="47" y="29"/>
                </a:cubicBezTo>
                <a:cubicBezTo>
                  <a:pt x="50" y="27"/>
                  <a:pt x="56" y="23"/>
                  <a:pt x="52" y="24"/>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41" name="Freeform 1127"/>
          <p:cNvSpPr>
            <a:spLocks/>
          </p:cNvSpPr>
          <p:nvPr/>
        </p:nvSpPr>
        <p:spPr bwMode="auto">
          <a:xfrm>
            <a:off x="4963258" y="1981556"/>
            <a:ext cx="16120" cy="14657"/>
          </a:xfrm>
          <a:custGeom>
            <a:avLst/>
            <a:gdLst>
              <a:gd name="T0" fmla="*/ 2147483647 w 11"/>
              <a:gd name="T1" fmla="*/ 2147483647 h 8"/>
              <a:gd name="T2" fmla="*/ 2147483647 w 11"/>
              <a:gd name="T3" fmla="*/ 2147483647 h 8"/>
              <a:gd name="T4" fmla="*/ 2147483647 w 11"/>
              <a:gd name="T5" fmla="*/ 2147483647 h 8"/>
              <a:gd name="T6" fmla="*/ 2147483647 w 11"/>
              <a:gd name="T7" fmla="*/ 2147483647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4" y="7"/>
                </a:moveTo>
                <a:cubicBezTo>
                  <a:pt x="0" y="8"/>
                  <a:pt x="1" y="3"/>
                  <a:pt x="4" y="2"/>
                </a:cubicBezTo>
                <a:cubicBezTo>
                  <a:pt x="7" y="1"/>
                  <a:pt x="11" y="0"/>
                  <a:pt x="8" y="2"/>
                </a:cubicBezTo>
                <a:cubicBezTo>
                  <a:pt x="6" y="4"/>
                  <a:pt x="7" y="7"/>
                  <a:pt x="4" y="7"/>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42" name="Freeform 1128"/>
          <p:cNvSpPr>
            <a:spLocks/>
          </p:cNvSpPr>
          <p:nvPr/>
        </p:nvSpPr>
        <p:spPr bwMode="auto">
          <a:xfrm>
            <a:off x="4936881" y="1994747"/>
            <a:ext cx="8792" cy="11726"/>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3" y="5"/>
                </a:moveTo>
                <a:cubicBezTo>
                  <a:pt x="1" y="5"/>
                  <a:pt x="0" y="3"/>
                  <a:pt x="3" y="2"/>
                </a:cubicBezTo>
                <a:cubicBezTo>
                  <a:pt x="5" y="0"/>
                  <a:pt x="5" y="6"/>
                  <a:pt x="3" y="5"/>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43" name="Freeform 1129"/>
          <p:cNvSpPr>
            <a:spLocks/>
          </p:cNvSpPr>
          <p:nvPr/>
        </p:nvSpPr>
        <p:spPr bwMode="auto">
          <a:xfrm>
            <a:off x="4627685" y="1793944"/>
            <a:ext cx="332642" cy="213994"/>
          </a:xfrm>
          <a:custGeom>
            <a:avLst/>
            <a:gdLst>
              <a:gd name="T0" fmla="*/ 2147483647 w 243"/>
              <a:gd name="T1" fmla="*/ 2147483647 h 117"/>
              <a:gd name="T2" fmla="*/ 2147483647 w 243"/>
              <a:gd name="T3" fmla="*/ 2147483647 h 117"/>
              <a:gd name="T4" fmla="*/ 2147483647 w 243"/>
              <a:gd name="T5" fmla="*/ 2147483647 h 117"/>
              <a:gd name="T6" fmla="*/ 2147483647 w 243"/>
              <a:gd name="T7" fmla="*/ 2147483647 h 117"/>
              <a:gd name="T8" fmla="*/ 2147483647 w 243"/>
              <a:gd name="T9" fmla="*/ 2147483647 h 117"/>
              <a:gd name="T10" fmla="*/ 2147483647 w 243"/>
              <a:gd name="T11" fmla="*/ 2147483647 h 117"/>
              <a:gd name="T12" fmla="*/ 2147483647 w 243"/>
              <a:gd name="T13" fmla="*/ 2147483647 h 117"/>
              <a:gd name="T14" fmla="*/ 2147483647 w 243"/>
              <a:gd name="T15" fmla="*/ 2147483647 h 117"/>
              <a:gd name="T16" fmla="*/ 2147483647 w 243"/>
              <a:gd name="T17" fmla="*/ 2147483647 h 117"/>
              <a:gd name="T18" fmla="*/ 2147483647 w 243"/>
              <a:gd name="T19" fmla="*/ 2147483647 h 117"/>
              <a:gd name="T20" fmla="*/ 2147483647 w 243"/>
              <a:gd name="T21" fmla="*/ 2147483647 h 117"/>
              <a:gd name="T22" fmla="*/ 2147483647 w 243"/>
              <a:gd name="T23" fmla="*/ 2147483647 h 117"/>
              <a:gd name="T24" fmla="*/ 2147483647 w 243"/>
              <a:gd name="T25" fmla="*/ 2147483647 h 117"/>
              <a:gd name="T26" fmla="*/ 2147483647 w 243"/>
              <a:gd name="T27" fmla="*/ 2147483647 h 117"/>
              <a:gd name="T28" fmla="*/ 2147483647 w 243"/>
              <a:gd name="T29" fmla="*/ 2147483647 h 117"/>
              <a:gd name="T30" fmla="*/ 2147483647 w 243"/>
              <a:gd name="T31" fmla="*/ 2147483647 h 117"/>
              <a:gd name="T32" fmla="*/ 2147483647 w 243"/>
              <a:gd name="T33" fmla="*/ 2147483647 h 117"/>
              <a:gd name="T34" fmla="*/ 2147483647 w 243"/>
              <a:gd name="T35" fmla="*/ 2147483647 h 117"/>
              <a:gd name="T36" fmla="*/ 2147483647 w 243"/>
              <a:gd name="T37" fmla="*/ 2147483647 h 117"/>
              <a:gd name="T38" fmla="*/ 2147483647 w 243"/>
              <a:gd name="T39" fmla="*/ 2147483647 h 117"/>
              <a:gd name="T40" fmla="*/ 2147483647 w 243"/>
              <a:gd name="T41" fmla="*/ 2147483647 h 117"/>
              <a:gd name="T42" fmla="*/ 2147483647 w 243"/>
              <a:gd name="T43" fmla="*/ 2147483647 h 117"/>
              <a:gd name="T44" fmla="*/ 2147483647 w 243"/>
              <a:gd name="T45" fmla="*/ 2147483647 h 117"/>
              <a:gd name="T46" fmla="*/ 2147483647 w 243"/>
              <a:gd name="T47" fmla="*/ 2147483647 h 117"/>
              <a:gd name="T48" fmla="*/ 2147483647 w 243"/>
              <a:gd name="T49" fmla="*/ 2147483647 h 117"/>
              <a:gd name="T50" fmla="*/ 2147483647 w 243"/>
              <a:gd name="T51" fmla="*/ 2147483647 h 117"/>
              <a:gd name="T52" fmla="*/ 2147483647 w 243"/>
              <a:gd name="T53" fmla="*/ 2147483647 h 117"/>
              <a:gd name="T54" fmla="*/ 2147483647 w 243"/>
              <a:gd name="T55" fmla="*/ 2147483647 h 117"/>
              <a:gd name="T56" fmla="*/ 2147483647 w 243"/>
              <a:gd name="T57" fmla="*/ 2147483647 h 117"/>
              <a:gd name="T58" fmla="*/ 2147483647 w 243"/>
              <a:gd name="T59" fmla="*/ 2147483647 h 117"/>
              <a:gd name="T60" fmla="*/ 2147483647 w 243"/>
              <a:gd name="T61" fmla="*/ 2147483647 h 117"/>
              <a:gd name="T62" fmla="*/ 2147483647 w 243"/>
              <a:gd name="T63" fmla="*/ 2147483647 h 117"/>
              <a:gd name="T64" fmla="*/ 2147483647 w 243"/>
              <a:gd name="T65" fmla="*/ 2147483647 h 117"/>
              <a:gd name="T66" fmla="*/ 2147483647 w 243"/>
              <a:gd name="T67" fmla="*/ 2147483647 h 117"/>
              <a:gd name="T68" fmla="*/ 2147483647 w 243"/>
              <a:gd name="T69" fmla="*/ 2147483647 h 117"/>
              <a:gd name="T70" fmla="*/ 2147483647 w 243"/>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117"/>
              <a:gd name="T110" fmla="*/ 243 w 243"/>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117">
                <a:moveTo>
                  <a:pt x="218" y="107"/>
                </a:moveTo>
                <a:cubicBezTo>
                  <a:pt x="212" y="108"/>
                  <a:pt x="193" y="109"/>
                  <a:pt x="190" y="107"/>
                </a:cubicBezTo>
                <a:cubicBezTo>
                  <a:pt x="188" y="104"/>
                  <a:pt x="189" y="103"/>
                  <a:pt x="185" y="103"/>
                </a:cubicBezTo>
                <a:cubicBezTo>
                  <a:pt x="181" y="103"/>
                  <a:pt x="172" y="102"/>
                  <a:pt x="171" y="100"/>
                </a:cubicBezTo>
                <a:cubicBezTo>
                  <a:pt x="171" y="98"/>
                  <a:pt x="172" y="93"/>
                  <a:pt x="168" y="95"/>
                </a:cubicBezTo>
                <a:cubicBezTo>
                  <a:pt x="163" y="96"/>
                  <a:pt x="154" y="104"/>
                  <a:pt x="149" y="105"/>
                </a:cubicBezTo>
                <a:cubicBezTo>
                  <a:pt x="144" y="105"/>
                  <a:pt x="141" y="105"/>
                  <a:pt x="138" y="107"/>
                </a:cubicBezTo>
                <a:cubicBezTo>
                  <a:pt x="136" y="108"/>
                  <a:pt x="124" y="111"/>
                  <a:pt x="116" y="112"/>
                </a:cubicBezTo>
                <a:cubicBezTo>
                  <a:pt x="109" y="113"/>
                  <a:pt x="89" y="117"/>
                  <a:pt x="85" y="115"/>
                </a:cubicBezTo>
                <a:cubicBezTo>
                  <a:pt x="80" y="112"/>
                  <a:pt x="76" y="111"/>
                  <a:pt x="76" y="108"/>
                </a:cubicBezTo>
                <a:cubicBezTo>
                  <a:pt x="76" y="104"/>
                  <a:pt x="74" y="100"/>
                  <a:pt x="71" y="100"/>
                </a:cubicBezTo>
                <a:cubicBezTo>
                  <a:pt x="69" y="100"/>
                  <a:pt x="48" y="102"/>
                  <a:pt x="41" y="96"/>
                </a:cubicBezTo>
                <a:cubicBezTo>
                  <a:pt x="34" y="90"/>
                  <a:pt x="23" y="83"/>
                  <a:pt x="26" y="81"/>
                </a:cubicBezTo>
                <a:cubicBezTo>
                  <a:pt x="29" y="79"/>
                  <a:pt x="42" y="75"/>
                  <a:pt x="58" y="75"/>
                </a:cubicBezTo>
                <a:cubicBezTo>
                  <a:pt x="75" y="75"/>
                  <a:pt x="82" y="77"/>
                  <a:pt x="88" y="76"/>
                </a:cubicBezTo>
                <a:cubicBezTo>
                  <a:pt x="94" y="75"/>
                  <a:pt x="109" y="77"/>
                  <a:pt x="102" y="74"/>
                </a:cubicBezTo>
                <a:cubicBezTo>
                  <a:pt x="95" y="71"/>
                  <a:pt x="84" y="68"/>
                  <a:pt x="73" y="67"/>
                </a:cubicBezTo>
                <a:cubicBezTo>
                  <a:pt x="63" y="65"/>
                  <a:pt x="52" y="67"/>
                  <a:pt x="44" y="67"/>
                </a:cubicBezTo>
                <a:cubicBezTo>
                  <a:pt x="36" y="68"/>
                  <a:pt x="29" y="70"/>
                  <a:pt x="24" y="67"/>
                </a:cubicBezTo>
                <a:cubicBezTo>
                  <a:pt x="19" y="64"/>
                  <a:pt x="2" y="61"/>
                  <a:pt x="21" y="54"/>
                </a:cubicBezTo>
                <a:cubicBezTo>
                  <a:pt x="40" y="47"/>
                  <a:pt x="58" y="46"/>
                  <a:pt x="53" y="46"/>
                </a:cubicBezTo>
                <a:cubicBezTo>
                  <a:pt x="48" y="46"/>
                  <a:pt x="36" y="48"/>
                  <a:pt x="29" y="48"/>
                </a:cubicBezTo>
                <a:cubicBezTo>
                  <a:pt x="21" y="48"/>
                  <a:pt x="14" y="49"/>
                  <a:pt x="15" y="46"/>
                </a:cubicBezTo>
                <a:cubicBezTo>
                  <a:pt x="17" y="44"/>
                  <a:pt x="21" y="42"/>
                  <a:pt x="16" y="42"/>
                </a:cubicBezTo>
                <a:cubicBezTo>
                  <a:pt x="11" y="42"/>
                  <a:pt x="0" y="43"/>
                  <a:pt x="2" y="40"/>
                </a:cubicBezTo>
                <a:cubicBezTo>
                  <a:pt x="4" y="36"/>
                  <a:pt x="8" y="30"/>
                  <a:pt x="11" y="29"/>
                </a:cubicBezTo>
                <a:cubicBezTo>
                  <a:pt x="14" y="28"/>
                  <a:pt x="16" y="27"/>
                  <a:pt x="14" y="26"/>
                </a:cubicBezTo>
                <a:cubicBezTo>
                  <a:pt x="13" y="24"/>
                  <a:pt x="8" y="25"/>
                  <a:pt x="12" y="23"/>
                </a:cubicBezTo>
                <a:cubicBezTo>
                  <a:pt x="15" y="21"/>
                  <a:pt x="24" y="14"/>
                  <a:pt x="30" y="11"/>
                </a:cubicBezTo>
                <a:cubicBezTo>
                  <a:pt x="36" y="9"/>
                  <a:pt x="47" y="4"/>
                  <a:pt x="51" y="3"/>
                </a:cubicBezTo>
                <a:cubicBezTo>
                  <a:pt x="56" y="1"/>
                  <a:pt x="67" y="0"/>
                  <a:pt x="68" y="3"/>
                </a:cubicBezTo>
                <a:cubicBezTo>
                  <a:pt x="68" y="5"/>
                  <a:pt x="69" y="9"/>
                  <a:pt x="68" y="12"/>
                </a:cubicBezTo>
                <a:cubicBezTo>
                  <a:pt x="66" y="15"/>
                  <a:pt x="62" y="18"/>
                  <a:pt x="63" y="19"/>
                </a:cubicBezTo>
                <a:cubicBezTo>
                  <a:pt x="65" y="19"/>
                  <a:pt x="75" y="19"/>
                  <a:pt x="76" y="17"/>
                </a:cubicBezTo>
                <a:cubicBezTo>
                  <a:pt x="77" y="15"/>
                  <a:pt x="78" y="11"/>
                  <a:pt x="81" y="10"/>
                </a:cubicBezTo>
                <a:cubicBezTo>
                  <a:pt x="83" y="8"/>
                  <a:pt x="99" y="12"/>
                  <a:pt x="102" y="14"/>
                </a:cubicBezTo>
                <a:cubicBezTo>
                  <a:pt x="105" y="16"/>
                  <a:pt x="105" y="19"/>
                  <a:pt x="104" y="20"/>
                </a:cubicBezTo>
                <a:cubicBezTo>
                  <a:pt x="102" y="21"/>
                  <a:pt x="96" y="28"/>
                  <a:pt x="101" y="26"/>
                </a:cubicBezTo>
                <a:cubicBezTo>
                  <a:pt x="106" y="25"/>
                  <a:pt x="106" y="26"/>
                  <a:pt x="109" y="23"/>
                </a:cubicBezTo>
                <a:cubicBezTo>
                  <a:pt x="113" y="21"/>
                  <a:pt x="113" y="19"/>
                  <a:pt x="115" y="21"/>
                </a:cubicBezTo>
                <a:cubicBezTo>
                  <a:pt x="117" y="22"/>
                  <a:pt x="120" y="20"/>
                  <a:pt x="120" y="20"/>
                </a:cubicBezTo>
                <a:cubicBezTo>
                  <a:pt x="120" y="20"/>
                  <a:pt x="124" y="25"/>
                  <a:pt x="125" y="22"/>
                </a:cubicBezTo>
                <a:cubicBezTo>
                  <a:pt x="125" y="19"/>
                  <a:pt x="127" y="16"/>
                  <a:pt x="122" y="14"/>
                </a:cubicBezTo>
                <a:cubicBezTo>
                  <a:pt x="117" y="11"/>
                  <a:pt x="110" y="8"/>
                  <a:pt x="115" y="9"/>
                </a:cubicBezTo>
                <a:cubicBezTo>
                  <a:pt x="120" y="10"/>
                  <a:pt x="128" y="13"/>
                  <a:pt x="130" y="14"/>
                </a:cubicBezTo>
                <a:cubicBezTo>
                  <a:pt x="133" y="15"/>
                  <a:pt x="140" y="19"/>
                  <a:pt x="140" y="22"/>
                </a:cubicBezTo>
                <a:cubicBezTo>
                  <a:pt x="140" y="25"/>
                  <a:pt x="142" y="41"/>
                  <a:pt x="146" y="41"/>
                </a:cubicBezTo>
                <a:cubicBezTo>
                  <a:pt x="150" y="41"/>
                  <a:pt x="159" y="41"/>
                  <a:pt x="158" y="37"/>
                </a:cubicBezTo>
                <a:cubicBezTo>
                  <a:pt x="158" y="34"/>
                  <a:pt x="144" y="8"/>
                  <a:pt x="145" y="6"/>
                </a:cubicBezTo>
                <a:cubicBezTo>
                  <a:pt x="146" y="3"/>
                  <a:pt x="147" y="0"/>
                  <a:pt x="150" y="1"/>
                </a:cubicBezTo>
                <a:cubicBezTo>
                  <a:pt x="152" y="1"/>
                  <a:pt x="159" y="5"/>
                  <a:pt x="161" y="4"/>
                </a:cubicBezTo>
                <a:cubicBezTo>
                  <a:pt x="162" y="3"/>
                  <a:pt x="161" y="0"/>
                  <a:pt x="164" y="1"/>
                </a:cubicBezTo>
                <a:cubicBezTo>
                  <a:pt x="168" y="2"/>
                  <a:pt x="174" y="9"/>
                  <a:pt x="178" y="10"/>
                </a:cubicBezTo>
                <a:cubicBezTo>
                  <a:pt x="182" y="12"/>
                  <a:pt x="182" y="15"/>
                  <a:pt x="183" y="18"/>
                </a:cubicBezTo>
                <a:cubicBezTo>
                  <a:pt x="183" y="21"/>
                  <a:pt x="191" y="35"/>
                  <a:pt x="194" y="40"/>
                </a:cubicBezTo>
                <a:cubicBezTo>
                  <a:pt x="198" y="46"/>
                  <a:pt x="196" y="48"/>
                  <a:pt x="195" y="49"/>
                </a:cubicBezTo>
                <a:cubicBezTo>
                  <a:pt x="194" y="49"/>
                  <a:pt x="193" y="52"/>
                  <a:pt x="194" y="55"/>
                </a:cubicBezTo>
                <a:cubicBezTo>
                  <a:pt x="195" y="59"/>
                  <a:pt x="202" y="68"/>
                  <a:pt x="210" y="68"/>
                </a:cubicBezTo>
                <a:cubicBezTo>
                  <a:pt x="218" y="68"/>
                  <a:pt x="216" y="70"/>
                  <a:pt x="224" y="73"/>
                </a:cubicBezTo>
                <a:cubicBezTo>
                  <a:pt x="231" y="76"/>
                  <a:pt x="240" y="77"/>
                  <a:pt x="241" y="80"/>
                </a:cubicBezTo>
                <a:cubicBezTo>
                  <a:pt x="241" y="83"/>
                  <a:pt x="243" y="88"/>
                  <a:pt x="241" y="88"/>
                </a:cubicBezTo>
                <a:cubicBezTo>
                  <a:pt x="239" y="88"/>
                  <a:pt x="218" y="83"/>
                  <a:pt x="218" y="83"/>
                </a:cubicBezTo>
                <a:cubicBezTo>
                  <a:pt x="218" y="83"/>
                  <a:pt x="218" y="90"/>
                  <a:pt x="218" y="91"/>
                </a:cubicBezTo>
                <a:cubicBezTo>
                  <a:pt x="218" y="93"/>
                  <a:pt x="210" y="91"/>
                  <a:pt x="210" y="92"/>
                </a:cubicBezTo>
                <a:cubicBezTo>
                  <a:pt x="210" y="93"/>
                  <a:pt x="212" y="93"/>
                  <a:pt x="213" y="95"/>
                </a:cubicBezTo>
                <a:cubicBezTo>
                  <a:pt x="214" y="96"/>
                  <a:pt x="212" y="100"/>
                  <a:pt x="212" y="99"/>
                </a:cubicBezTo>
                <a:cubicBezTo>
                  <a:pt x="213" y="98"/>
                  <a:pt x="218" y="97"/>
                  <a:pt x="218" y="96"/>
                </a:cubicBezTo>
                <a:cubicBezTo>
                  <a:pt x="218" y="95"/>
                  <a:pt x="221" y="94"/>
                  <a:pt x="223" y="94"/>
                </a:cubicBezTo>
                <a:cubicBezTo>
                  <a:pt x="225" y="94"/>
                  <a:pt x="226" y="93"/>
                  <a:pt x="226" y="95"/>
                </a:cubicBezTo>
                <a:cubicBezTo>
                  <a:pt x="225" y="97"/>
                  <a:pt x="224" y="99"/>
                  <a:pt x="226" y="100"/>
                </a:cubicBezTo>
                <a:cubicBezTo>
                  <a:pt x="228" y="100"/>
                  <a:pt x="235" y="101"/>
                  <a:pt x="233" y="101"/>
                </a:cubicBezTo>
                <a:cubicBezTo>
                  <a:pt x="231" y="102"/>
                  <a:pt x="230" y="103"/>
                  <a:pt x="228" y="105"/>
                </a:cubicBezTo>
                <a:cubicBezTo>
                  <a:pt x="225" y="106"/>
                  <a:pt x="224" y="106"/>
                  <a:pt x="218" y="107"/>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44" name="Freeform 1163"/>
          <p:cNvSpPr>
            <a:spLocks/>
          </p:cNvSpPr>
          <p:nvPr/>
        </p:nvSpPr>
        <p:spPr bwMode="auto">
          <a:xfrm>
            <a:off x="4114800" y="2333326"/>
            <a:ext cx="16119" cy="19055"/>
          </a:xfrm>
          <a:custGeom>
            <a:avLst/>
            <a:gdLst>
              <a:gd name="T0" fmla="*/ 2147483647 w 11"/>
              <a:gd name="T1" fmla="*/ 2147483647 h 11"/>
              <a:gd name="T2" fmla="*/ 2147483647 w 11"/>
              <a:gd name="T3" fmla="*/ 2147483647 h 11"/>
              <a:gd name="T4" fmla="*/ 2147483647 w 11"/>
              <a:gd name="T5" fmla="*/ 2147483647 h 11"/>
              <a:gd name="T6" fmla="*/ 0 60000 65536"/>
              <a:gd name="T7" fmla="*/ 0 60000 65536"/>
              <a:gd name="T8" fmla="*/ 0 60000 65536"/>
              <a:gd name="T9" fmla="*/ 0 w 11"/>
              <a:gd name="T10" fmla="*/ 0 h 11"/>
              <a:gd name="T11" fmla="*/ 11 w 11"/>
              <a:gd name="T12" fmla="*/ 11 h 11"/>
            </a:gdLst>
            <a:ahLst/>
            <a:cxnLst>
              <a:cxn ang="T6">
                <a:pos x="T0" y="T1"/>
              </a:cxn>
              <a:cxn ang="T7">
                <a:pos x="T2" y="T3"/>
              </a:cxn>
              <a:cxn ang="T8">
                <a:pos x="T4" y="T5"/>
              </a:cxn>
            </a:cxnLst>
            <a:rect l="T9" t="T10" r="T11" b="T12"/>
            <a:pathLst>
              <a:path w="11" h="11">
                <a:moveTo>
                  <a:pt x="10" y="2"/>
                </a:moveTo>
                <a:cubicBezTo>
                  <a:pt x="8" y="0"/>
                  <a:pt x="0" y="9"/>
                  <a:pt x="1" y="10"/>
                </a:cubicBezTo>
                <a:cubicBezTo>
                  <a:pt x="2" y="11"/>
                  <a:pt x="11" y="2"/>
                  <a:pt x="10"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45" name="Freeform 1164"/>
          <p:cNvSpPr>
            <a:spLocks/>
          </p:cNvSpPr>
          <p:nvPr/>
        </p:nvSpPr>
        <p:spPr bwMode="auto">
          <a:xfrm>
            <a:off x="4136781" y="2324533"/>
            <a:ext cx="5862" cy="8794"/>
          </a:xfrm>
          <a:custGeom>
            <a:avLst/>
            <a:gdLst>
              <a:gd name="T0" fmla="*/ 0 w 5"/>
              <a:gd name="T1" fmla="*/ 2147483647 h 4"/>
              <a:gd name="T2" fmla="*/ 2147483647 w 5"/>
              <a:gd name="T3" fmla="*/ 2147483647 h 4"/>
              <a:gd name="T4" fmla="*/ 0 w 5"/>
              <a:gd name="T5" fmla="*/ 2147483647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0" y="2"/>
                </a:moveTo>
                <a:cubicBezTo>
                  <a:pt x="0" y="3"/>
                  <a:pt x="5" y="4"/>
                  <a:pt x="5" y="2"/>
                </a:cubicBezTo>
                <a:cubicBezTo>
                  <a:pt x="5" y="0"/>
                  <a:pt x="0" y="0"/>
                  <a:pt x="0" y="2"/>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46" name="Freeform 1165"/>
          <p:cNvSpPr>
            <a:spLocks/>
          </p:cNvSpPr>
          <p:nvPr/>
        </p:nvSpPr>
        <p:spPr bwMode="auto">
          <a:xfrm>
            <a:off x="3773366" y="2333327"/>
            <a:ext cx="19050" cy="26383"/>
          </a:xfrm>
          <a:custGeom>
            <a:avLst/>
            <a:gdLst>
              <a:gd name="T0" fmla="*/ 2147483647 w 13"/>
              <a:gd name="T1" fmla="*/ 2147483647 h 15"/>
              <a:gd name="T2" fmla="*/ 2147483647 w 13"/>
              <a:gd name="T3" fmla="*/ 0 h 15"/>
              <a:gd name="T4" fmla="*/ 0 w 13"/>
              <a:gd name="T5" fmla="*/ 2147483647 h 15"/>
              <a:gd name="T6" fmla="*/ 2147483647 w 13"/>
              <a:gd name="T7" fmla="*/ 2147483647 h 15"/>
              <a:gd name="T8" fmla="*/ 0 60000 65536"/>
              <a:gd name="T9" fmla="*/ 0 60000 65536"/>
              <a:gd name="T10" fmla="*/ 0 60000 65536"/>
              <a:gd name="T11" fmla="*/ 0 60000 65536"/>
              <a:gd name="T12" fmla="*/ 0 w 13"/>
              <a:gd name="T13" fmla="*/ 0 h 15"/>
              <a:gd name="T14" fmla="*/ 13 w 13"/>
              <a:gd name="T15" fmla="*/ 15 h 15"/>
            </a:gdLst>
            <a:ahLst/>
            <a:cxnLst>
              <a:cxn ang="T8">
                <a:pos x="T0" y="T1"/>
              </a:cxn>
              <a:cxn ang="T9">
                <a:pos x="T2" y="T3"/>
              </a:cxn>
              <a:cxn ang="T10">
                <a:pos x="T4" y="T5"/>
              </a:cxn>
              <a:cxn ang="T11">
                <a:pos x="T6" y="T7"/>
              </a:cxn>
            </a:cxnLst>
            <a:rect l="T12" t="T13" r="T14" b="T15"/>
            <a:pathLst>
              <a:path w="13" h="15">
                <a:moveTo>
                  <a:pt x="11" y="5"/>
                </a:moveTo>
                <a:cubicBezTo>
                  <a:pt x="13" y="2"/>
                  <a:pt x="8" y="0"/>
                  <a:pt x="7" y="0"/>
                </a:cubicBezTo>
                <a:cubicBezTo>
                  <a:pt x="5" y="0"/>
                  <a:pt x="0" y="3"/>
                  <a:pt x="0" y="4"/>
                </a:cubicBezTo>
                <a:cubicBezTo>
                  <a:pt x="1" y="6"/>
                  <a:pt x="6" y="15"/>
                  <a:pt x="11" y="5"/>
                </a:cubicBezTo>
                <a:close/>
              </a:path>
            </a:pathLst>
          </a:custGeom>
          <a:solidFill>
            <a:srgbClr val="FFCCFF"/>
          </a:solidFill>
          <a:ln w="7938" cap="flat">
            <a:solidFill>
              <a:srgbClr val="000000"/>
            </a:solidFill>
            <a:prstDash val="solid"/>
            <a:miter lim="800000"/>
            <a:headEnd/>
            <a:tailEnd/>
          </a:ln>
          <a:extLst/>
        </p:spPr>
        <p:txBody>
          <a:bodyPr/>
          <a:lstStyle/>
          <a:p>
            <a:endParaRPr lang="ja-JP" altLang="en-US" dirty="0"/>
          </a:p>
        </p:txBody>
      </p:sp>
      <p:sp>
        <p:nvSpPr>
          <p:cNvPr id="6647" name="Freeform 1167"/>
          <p:cNvSpPr>
            <a:spLocks/>
          </p:cNvSpPr>
          <p:nvPr/>
        </p:nvSpPr>
        <p:spPr bwMode="auto">
          <a:xfrm>
            <a:off x="2636227" y="4048211"/>
            <a:ext cx="7327" cy="8794"/>
          </a:xfrm>
          <a:custGeom>
            <a:avLst/>
            <a:gdLst>
              <a:gd name="T0" fmla="*/ 2147483647 w 5"/>
              <a:gd name="T1" fmla="*/ 2147483647 h 4"/>
              <a:gd name="T2" fmla="*/ 2147483647 w 5"/>
              <a:gd name="T3" fmla="*/ 2147483647 h 4"/>
              <a:gd name="T4" fmla="*/ 2147483647 w 5"/>
              <a:gd name="T5" fmla="*/ 2147483647 h 4"/>
              <a:gd name="T6" fmla="*/ 0 60000 65536"/>
              <a:gd name="T7" fmla="*/ 0 60000 65536"/>
              <a:gd name="T8" fmla="*/ 0 60000 65536"/>
              <a:gd name="T9" fmla="*/ 0 w 5"/>
              <a:gd name="T10" fmla="*/ 0 h 4"/>
              <a:gd name="T11" fmla="*/ 5 w 5"/>
              <a:gd name="T12" fmla="*/ 4 h 4"/>
            </a:gdLst>
            <a:ahLst/>
            <a:cxnLst>
              <a:cxn ang="T6">
                <a:pos x="T0" y="T1"/>
              </a:cxn>
              <a:cxn ang="T7">
                <a:pos x="T2" y="T3"/>
              </a:cxn>
              <a:cxn ang="T8">
                <a:pos x="T4" y="T5"/>
              </a:cxn>
            </a:cxnLst>
            <a:rect l="T9" t="T10" r="T11" b="T12"/>
            <a:pathLst>
              <a:path w="5" h="4">
                <a:moveTo>
                  <a:pt x="5" y="1"/>
                </a:moveTo>
                <a:cubicBezTo>
                  <a:pt x="5" y="4"/>
                  <a:pt x="0" y="2"/>
                  <a:pt x="1" y="1"/>
                </a:cubicBezTo>
                <a:cubicBezTo>
                  <a:pt x="1" y="0"/>
                  <a:pt x="5" y="0"/>
                  <a:pt x="5" y="1"/>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48" name="Freeform 1168"/>
          <p:cNvSpPr>
            <a:spLocks/>
          </p:cNvSpPr>
          <p:nvPr/>
        </p:nvSpPr>
        <p:spPr bwMode="auto">
          <a:xfrm>
            <a:off x="2589335" y="4037951"/>
            <a:ext cx="7327" cy="10260"/>
          </a:xfrm>
          <a:custGeom>
            <a:avLst/>
            <a:gdLst>
              <a:gd name="T0" fmla="*/ 2147483647 w 5"/>
              <a:gd name="T1" fmla="*/ 2147483647 h 6"/>
              <a:gd name="T2" fmla="*/ 0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5" y="2"/>
                </a:moveTo>
                <a:cubicBezTo>
                  <a:pt x="5" y="5"/>
                  <a:pt x="0" y="6"/>
                  <a:pt x="0" y="3"/>
                </a:cubicBezTo>
                <a:cubicBezTo>
                  <a:pt x="0" y="0"/>
                  <a:pt x="5" y="0"/>
                  <a:pt x="5" y="2"/>
                </a:cubicBezTo>
                <a:close/>
              </a:path>
            </a:pathLst>
          </a:custGeom>
          <a:solidFill>
            <a:srgbClr val="00B0F0"/>
          </a:solidFill>
          <a:ln w="7938" cap="flat">
            <a:solidFill>
              <a:srgbClr val="000000"/>
            </a:solidFill>
            <a:prstDash val="solid"/>
            <a:miter lim="800000"/>
            <a:headEnd/>
            <a:tailEnd/>
          </a:ln>
        </p:spPr>
        <p:txBody>
          <a:bodyPr/>
          <a:lstStyle/>
          <a:p>
            <a:endParaRPr lang="ja-JP" altLang="en-US" dirty="0"/>
          </a:p>
        </p:txBody>
      </p:sp>
      <p:sp>
        <p:nvSpPr>
          <p:cNvPr id="6649" name="Freeform 1169"/>
          <p:cNvSpPr>
            <a:spLocks/>
          </p:cNvSpPr>
          <p:nvPr/>
        </p:nvSpPr>
        <p:spPr bwMode="auto">
          <a:xfrm>
            <a:off x="2753458" y="4902723"/>
            <a:ext cx="23446" cy="24917"/>
          </a:xfrm>
          <a:custGeom>
            <a:avLst/>
            <a:gdLst>
              <a:gd name="T0" fmla="*/ 2147483647 w 18"/>
              <a:gd name="T1" fmla="*/ 2147483647 h 13"/>
              <a:gd name="T2" fmla="*/ 2147483647 w 18"/>
              <a:gd name="T3" fmla="*/ 2147483647 h 13"/>
              <a:gd name="T4" fmla="*/ 2147483647 w 18"/>
              <a:gd name="T5" fmla="*/ 2147483647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5" y="6"/>
                </a:moveTo>
                <a:cubicBezTo>
                  <a:pt x="18" y="0"/>
                  <a:pt x="0" y="3"/>
                  <a:pt x="1" y="5"/>
                </a:cubicBezTo>
                <a:cubicBezTo>
                  <a:pt x="2" y="8"/>
                  <a:pt x="12" y="13"/>
                  <a:pt x="15" y="6"/>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50" name="Freeform 1170"/>
          <p:cNvSpPr>
            <a:spLocks/>
          </p:cNvSpPr>
          <p:nvPr/>
        </p:nvSpPr>
        <p:spPr bwMode="auto">
          <a:xfrm>
            <a:off x="625719" y="2007938"/>
            <a:ext cx="1466" cy="1466"/>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rgbClr val="FFCCFF"/>
          </a:solidFill>
          <a:ln w="7938" cap="flat">
            <a:solidFill>
              <a:srgbClr val="000000"/>
            </a:solidFill>
            <a:prstDash val="solid"/>
            <a:miter lim="800000"/>
            <a:headEnd/>
            <a:tailEnd/>
          </a:ln>
        </p:spPr>
        <p:txBody>
          <a:bodyPr/>
          <a:lstStyle/>
          <a:p>
            <a:endParaRPr lang="ja-JP" altLang="en-US" dirty="0"/>
          </a:p>
        </p:txBody>
      </p:sp>
      <p:sp>
        <p:nvSpPr>
          <p:cNvPr id="6651" name="Freeform 1171"/>
          <p:cNvSpPr>
            <a:spLocks noEditPoints="1"/>
          </p:cNvSpPr>
          <p:nvPr/>
        </p:nvSpPr>
        <p:spPr bwMode="auto">
          <a:xfrm>
            <a:off x="29308" y="1577018"/>
            <a:ext cx="3704492" cy="3300786"/>
          </a:xfrm>
          <a:custGeom>
            <a:avLst/>
            <a:gdLst>
              <a:gd name="T0" fmla="*/ 2147483647 w 2708"/>
              <a:gd name="T1" fmla="*/ 2147483647 h 1790"/>
              <a:gd name="T2" fmla="*/ 2147483647 w 2708"/>
              <a:gd name="T3" fmla="*/ 2147483647 h 1790"/>
              <a:gd name="T4" fmla="*/ 2147483647 w 2708"/>
              <a:gd name="T5" fmla="*/ 2147483647 h 1790"/>
              <a:gd name="T6" fmla="*/ 2147483647 w 2708"/>
              <a:gd name="T7" fmla="*/ 2147483647 h 1790"/>
              <a:gd name="T8" fmla="*/ 2147483647 w 2708"/>
              <a:gd name="T9" fmla="*/ 2147483647 h 1790"/>
              <a:gd name="T10" fmla="*/ 2147483647 w 2708"/>
              <a:gd name="T11" fmla="*/ 2147483647 h 1790"/>
              <a:gd name="T12" fmla="*/ 2147483647 w 2708"/>
              <a:gd name="T13" fmla="*/ 2147483647 h 1790"/>
              <a:gd name="T14" fmla="*/ 2147483647 w 2708"/>
              <a:gd name="T15" fmla="*/ 2147483647 h 1790"/>
              <a:gd name="T16" fmla="*/ 2147483647 w 2708"/>
              <a:gd name="T17" fmla="*/ 2147483647 h 1790"/>
              <a:gd name="T18" fmla="*/ 2147483647 w 2708"/>
              <a:gd name="T19" fmla="*/ 2147483647 h 1790"/>
              <a:gd name="T20" fmla="*/ 2147483647 w 2708"/>
              <a:gd name="T21" fmla="*/ 2147483647 h 1790"/>
              <a:gd name="T22" fmla="*/ 2147483647 w 2708"/>
              <a:gd name="T23" fmla="*/ 2147483647 h 1790"/>
              <a:gd name="T24" fmla="*/ 2147483647 w 2708"/>
              <a:gd name="T25" fmla="*/ 2147483647 h 1790"/>
              <a:gd name="T26" fmla="*/ 2147483647 w 2708"/>
              <a:gd name="T27" fmla="*/ 2147483647 h 1790"/>
              <a:gd name="T28" fmla="*/ 2147483647 w 2708"/>
              <a:gd name="T29" fmla="*/ 2147483647 h 1790"/>
              <a:gd name="T30" fmla="*/ 2147483647 w 2708"/>
              <a:gd name="T31" fmla="*/ 2147483647 h 1790"/>
              <a:gd name="T32" fmla="*/ 2147483647 w 2708"/>
              <a:gd name="T33" fmla="*/ 2147483647 h 1790"/>
              <a:gd name="T34" fmla="*/ 2147483647 w 2708"/>
              <a:gd name="T35" fmla="*/ 2147483647 h 1790"/>
              <a:gd name="T36" fmla="*/ 2147483647 w 2708"/>
              <a:gd name="T37" fmla="*/ 2147483647 h 1790"/>
              <a:gd name="T38" fmla="*/ 2147483647 w 2708"/>
              <a:gd name="T39" fmla="*/ 2147483647 h 1790"/>
              <a:gd name="T40" fmla="*/ 2147483647 w 2708"/>
              <a:gd name="T41" fmla="*/ 2147483647 h 1790"/>
              <a:gd name="T42" fmla="*/ 2147483647 w 2708"/>
              <a:gd name="T43" fmla="*/ 2147483647 h 1790"/>
              <a:gd name="T44" fmla="*/ 2147483647 w 2708"/>
              <a:gd name="T45" fmla="*/ 2147483647 h 1790"/>
              <a:gd name="T46" fmla="*/ 2147483647 w 2708"/>
              <a:gd name="T47" fmla="*/ 2147483647 h 1790"/>
              <a:gd name="T48" fmla="*/ 2147483647 w 2708"/>
              <a:gd name="T49" fmla="*/ 2147483647 h 1790"/>
              <a:gd name="T50" fmla="*/ 2147483647 w 2708"/>
              <a:gd name="T51" fmla="*/ 2147483647 h 1790"/>
              <a:gd name="T52" fmla="*/ 2147483647 w 2708"/>
              <a:gd name="T53" fmla="*/ 2147483647 h 1790"/>
              <a:gd name="T54" fmla="*/ 2147483647 w 2708"/>
              <a:gd name="T55" fmla="*/ 2147483647 h 1790"/>
              <a:gd name="T56" fmla="*/ 2147483647 w 2708"/>
              <a:gd name="T57" fmla="*/ 2147483647 h 1790"/>
              <a:gd name="T58" fmla="*/ 2147483647 w 2708"/>
              <a:gd name="T59" fmla="*/ 2147483647 h 1790"/>
              <a:gd name="T60" fmla="*/ 2147483647 w 2708"/>
              <a:gd name="T61" fmla="*/ 2147483647 h 1790"/>
              <a:gd name="T62" fmla="*/ 2147483647 w 2708"/>
              <a:gd name="T63" fmla="*/ 2147483647 h 1790"/>
              <a:gd name="T64" fmla="*/ 2147483647 w 2708"/>
              <a:gd name="T65" fmla="*/ 2147483647 h 1790"/>
              <a:gd name="T66" fmla="*/ 2147483647 w 2708"/>
              <a:gd name="T67" fmla="*/ 2147483647 h 1790"/>
              <a:gd name="T68" fmla="*/ 2147483647 w 2708"/>
              <a:gd name="T69" fmla="*/ 2147483647 h 1790"/>
              <a:gd name="T70" fmla="*/ 2147483647 w 2708"/>
              <a:gd name="T71" fmla="*/ 2147483647 h 1790"/>
              <a:gd name="T72" fmla="*/ 2147483647 w 2708"/>
              <a:gd name="T73" fmla="*/ 2147483647 h 1790"/>
              <a:gd name="T74" fmla="*/ 2147483647 w 2708"/>
              <a:gd name="T75" fmla="*/ 2147483647 h 1790"/>
              <a:gd name="T76" fmla="*/ 2147483647 w 2708"/>
              <a:gd name="T77" fmla="*/ 2147483647 h 1790"/>
              <a:gd name="T78" fmla="*/ 2147483647 w 2708"/>
              <a:gd name="T79" fmla="*/ 2147483647 h 1790"/>
              <a:gd name="T80" fmla="*/ 2147483647 w 2708"/>
              <a:gd name="T81" fmla="*/ 2147483647 h 1790"/>
              <a:gd name="T82" fmla="*/ 2147483647 w 2708"/>
              <a:gd name="T83" fmla="*/ 2147483647 h 1790"/>
              <a:gd name="T84" fmla="*/ 2147483647 w 2708"/>
              <a:gd name="T85" fmla="*/ 2147483647 h 1790"/>
              <a:gd name="T86" fmla="*/ 2147483647 w 2708"/>
              <a:gd name="T87" fmla="*/ 2147483647 h 1790"/>
              <a:gd name="T88" fmla="*/ 2147483647 w 2708"/>
              <a:gd name="T89" fmla="*/ 2147483647 h 1790"/>
              <a:gd name="T90" fmla="*/ 2147483647 w 2708"/>
              <a:gd name="T91" fmla="*/ 2147483647 h 1790"/>
              <a:gd name="T92" fmla="*/ 2147483647 w 2708"/>
              <a:gd name="T93" fmla="*/ 2147483647 h 1790"/>
              <a:gd name="T94" fmla="*/ 2147483647 w 2708"/>
              <a:gd name="T95" fmla="*/ 2147483647 h 1790"/>
              <a:gd name="T96" fmla="*/ 2147483647 w 2708"/>
              <a:gd name="T97" fmla="*/ 2147483647 h 1790"/>
              <a:gd name="T98" fmla="*/ 2147483647 w 2708"/>
              <a:gd name="T99" fmla="*/ 2147483647 h 1790"/>
              <a:gd name="T100" fmla="*/ 2147483647 w 2708"/>
              <a:gd name="T101" fmla="*/ 2147483647 h 1790"/>
              <a:gd name="T102" fmla="*/ 2147483647 w 2708"/>
              <a:gd name="T103" fmla="*/ 2147483647 h 1790"/>
              <a:gd name="T104" fmla="*/ 2147483647 w 2708"/>
              <a:gd name="T105" fmla="*/ 2147483647 h 1790"/>
              <a:gd name="T106" fmla="*/ 2147483647 w 2708"/>
              <a:gd name="T107" fmla="*/ 2147483647 h 1790"/>
              <a:gd name="T108" fmla="*/ 2147483647 w 2708"/>
              <a:gd name="T109" fmla="*/ 2147483647 h 1790"/>
              <a:gd name="T110" fmla="*/ 2147483647 w 2708"/>
              <a:gd name="T111" fmla="*/ 2147483647 h 1790"/>
              <a:gd name="T112" fmla="*/ 2147483647 w 2708"/>
              <a:gd name="T113" fmla="*/ 2147483647 h 1790"/>
              <a:gd name="T114" fmla="*/ 2147483647 w 2708"/>
              <a:gd name="T115" fmla="*/ 2147483647 h 1790"/>
              <a:gd name="T116" fmla="*/ 2147483647 w 2708"/>
              <a:gd name="T117" fmla="*/ 2147483647 h 1790"/>
              <a:gd name="T118" fmla="*/ 2147483647 w 2708"/>
              <a:gd name="T119" fmla="*/ 2147483647 h 1790"/>
              <a:gd name="T120" fmla="*/ 2147483647 w 2708"/>
              <a:gd name="T121" fmla="*/ 2147483647 h 1790"/>
              <a:gd name="T122" fmla="*/ 2147483647 w 2708"/>
              <a:gd name="T123" fmla="*/ 2147483647 h 17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08"/>
              <a:gd name="T187" fmla="*/ 0 h 1790"/>
              <a:gd name="T188" fmla="*/ 2708 w 2708"/>
              <a:gd name="T189" fmla="*/ 1790 h 17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08" h="1790">
                <a:moveTo>
                  <a:pt x="2704" y="290"/>
                </a:moveTo>
                <a:cubicBezTo>
                  <a:pt x="2700" y="288"/>
                  <a:pt x="2690" y="282"/>
                  <a:pt x="2686" y="280"/>
                </a:cubicBezTo>
                <a:cubicBezTo>
                  <a:pt x="2683" y="277"/>
                  <a:pt x="2682" y="273"/>
                  <a:pt x="2678" y="272"/>
                </a:cubicBezTo>
                <a:cubicBezTo>
                  <a:pt x="2674" y="271"/>
                  <a:pt x="2669" y="270"/>
                  <a:pt x="2666" y="269"/>
                </a:cubicBezTo>
                <a:cubicBezTo>
                  <a:pt x="2663" y="268"/>
                  <a:pt x="2663" y="268"/>
                  <a:pt x="2665" y="269"/>
                </a:cubicBezTo>
                <a:cubicBezTo>
                  <a:pt x="2667" y="270"/>
                  <a:pt x="2670" y="272"/>
                  <a:pt x="2665" y="272"/>
                </a:cubicBezTo>
                <a:cubicBezTo>
                  <a:pt x="2660" y="272"/>
                  <a:pt x="2658" y="271"/>
                  <a:pt x="2659" y="270"/>
                </a:cubicBezTo>
                <a:cubicBezTo>
                  <a:pt x="2661" y="269"/>
                  <a:pt x="2662" y="268"/>
                  <a:pt x="2660" y="268"/>
                </a:cubicBezTo>
                <a:cubicBezTo>
                  <a:pt x="2658" y="268"/>
                  <a:pt x="2644" y="267"/>
                  <a:pt x="2643" y="268"/>
                </a:cubicBezTo>
                <a:cubicBezTo>
                  <a:pt x="2641" y="268"/>
                  <a:pt x="2645" y="268"/>
                  <a:pt x="2647" y="270"/>
                </a:cubicBezTo>
                <a:cubicBezTo>
                  <a:pt x="2649" y="273"/>
                  <a:pt x="2647" y="275"/>
                  <a:pt x="2647" y="277"/>
                </a:cubicBezTo>
                <a:cubicBezTo>
                  <a:pt x="2646" y="279"/>
                  <a:pt x="2645" y="278"/>
                  <a:pt x="2648" y="281"/>
                </a:cubicBezTo>
                <a:cubicBezTo>
                  <a:pt x="2650" y="285"/>
                  <a:pt x="2650" y="287"/>
                  <a:pt x="2649" y="286"/>
                </a:cubicBezTo>
                <a:cubicBezTo>
                  <a:pt x="2648" y="284"/>
                  <a:pt x="2646" y="280"/>
                  <a:pt x="2645" y="283"/>
                </a:cubicBezTo>
                <a:cubicBezTo>
                  <a:pt x="2644" y="285"/>
                  <a:pt x="2645" y="287"/>
                  <a:pt x="2643" y="284"/>
                </a:cubicBezTo>
                <a:cubicBezTo>
                  <a:pt x="2641" y="282"/>
                  <a:pt x="2641" y="280"/>
                  <a:pt x="2639" y="279"/>
                </a:cubicBezTo>
                <a:cubicBezTo>
                  <a:pt x="2636" y="277"/>
                  <a:pt x="2636" y="275"/>
                  <a:pt x="2637" y="274"/>
                </a:cubicBezTo>
                <a:cubicBezTo>
                  <a:pt x="2638" y="273"/>
                  <a:pt x="2639" y="272"/>
                  <a:pt x="2637" y="270"/>
                </a:cubicBezTo>
                <a:cubicBezTo>
                  <a:pt x="2636" y="267"/>
                  <a:pt x="2638" y="265"/>
                  <a:pt x="2638" y="264"/>
                </a:cubicBezTo>
                <a:cubicBezTo>
                  <a:pt x="2639" y="263"/>
                  <a:pt x="2638" y="261"/>
                  <a:pt x="2635" y="261"/>
                </a:cubicBezTo>
                <a:cubicBezTo>
                  <a:pt x="2632" y="261"/>
                  <a:pt x="2633" y="261"/>
                  <a:pt x="2632" y="259"/>
                </a:cubicBezTo>
                <a:cubicBezTo>
                  <a:pt x="2631" y="257"/>
                  <a:pt x="2617" y="249"/>
                  <a:pt x="2614" y="248"/>
                </a:cubicBezTo>
                <a:cubicBezTo>
                  <a:pt x="2611" y="246"/>
                  <a:pt x="2608" y="245"/>
                  <a:pt x="2604" y="242"/>
                </a:cubicBezTo>
                <a:cubicBezTo>
                  <a:pt x="2600" y="239"/>
                  <a:pt x="2597" y="238"/>
                  <a:pt x="2594" y="237"/>
                </a:cubicBezTo>
                <a:cubicBezTo>
                  <a:pt x="2590" y="236"/>
                  <a:pt x="2590" y="236"/>
                  <a:pt x="2587" y="233"/>
                </a:cubicBezTo>
                <a:cubicBezTo>
                  <a:pt x="2583" y="230"/>
                  <a:pt x="2571" y="228"/>
                  <a:pt x="2569" y="226"/>
                </a:cubicBezTo>
                <a:cubicBezTo>
                  <a:pt x="2566" y="224"/>
                  <a:pt x="2564" y="221"/>
                  <a:pt x="2558" y="218"/>
                </a:cubicBezTo>
                <a:cubicBezTo>
                  <a:pt x="2553" y="216"/>
                  <a:pt x="2532" y="211"/>
                  <a:pt x="2528" y="209"/>
                </a:cubicBezTo>
                <a:cubicBezTo>
                  <a:pt x="2524" y="208"/>
                  <a:pt x="2524" y="205"/>
                  <a:pt x="2519" y="205"/>
                </a:cubicBezTo>
                <a:cubicBezTo>
                  <a:pt x="2514" y="205"/>
                  <a:pt x="2491" y="205"/>
                  <a:pt x="2488" y="204"/>
                </a:cubicBezTo>
                <a:cubicBezTo>
                  <a:pt x="2484" y="203"/>
                  <a:pt x="2485" y="201"/>
                  <a:pt x="2484" y="203"/>
                </a:cubicBezTo>
                <a:cubicBezTo>
                  <a:pt x="2482" y="204"/>
                  <a:pt x="2483" y="206"/>
                  <a:pt x="2481" y="206"/>
                </a:cubicBezTo>
                <a:cubicBezTo>
                  <a:pt x="2479" y="205"/>
                  <a:pt x="2460" y="201"/>
                  <a:pt x="2455" y="200"/>
                </a:cubicBezTo>
                <a:cubicBezTo>
                  <a:pt x="2449" y="198"/>
                  <a:pt x="2446" y="200"/>
                  <a:pt x="2445" y="202"/>
                </a:cubicBezTo>
                <a:cubicBezTo>
                  <a:pt x="2444" y="204"/>
                  <a:pt x="2442" y="208"/>
                  <a:pt x="2441" y="208"/>
                </a:cubicBezTo>
                <a:cubicBezTo>
                  <a:pt x="2440" y="209"/>
                  <a:pt x="2441" y="210"/>
                  <a:pt x="2443" y="210"/>
                </a:cubicBezTo>
                <a:cubicBezTo>
                  <a:pt x="2445" y="211"/>
                  <a:pt x="2450" y="216"/>
                  <a:pt x="2451" y="219"/>
                </a:cubicBezTo>
                <a:cubicBezTo>
                  <a:pt x="2452" y="221"/>
                  <a:pt x="2453" y="222"/>
                  <a:pt x="2449" y="225"/>
                </a:cubicBezTo>
                <a:cubicBezTo>
                  <a:pt x="2446" y="227"/>
                  <a:pt x="2445" y="229"/>
                  <a:pt x="2442" y="229"/>
                </a:cubicBezTo>
                <a:cubicBezTo>
                  <a:pt x="2438" y="229"/>
                  <a:pt x="2433" y="230"/>
                  <a:pt x="2431" y="227"/>
                </a:cubicBezTo>
                <a:cubicBezTo>
                  <a:pt x="2428" y="223"/>
                  <a:pt x="2431" y="224"/>
                  <a:pt x="2425" y="221"/>
                </a:cubicBezTo>
                <a:cubicBezTo>
                  <a:pt x="2420" y="219"/>
                  <a:pt x="2415" y="220"/>
                  <a:pt x="2415" y="217"/>
                </a:cubicBezTo>
                <a:cubicBezTo>
                  <a:pt x="2415" y="214"/>
                  <a:pt x="2416" y="213"/>
                  <a:pt x="2414" y="212"/>
                </a:cubicBezTo>
                <a:cubicBezTo>
                  <a:pt x="2413" y="210"/>
                  <a:pt x="2412" y="210"/>
                  <a:pt x="2410" y="210"/>
                </a:cubicBezTo>
                <a:cubicBezTo>
                  <a:pt x="2408" y="209"/>
                  <a:pt x="2407" y="207"/>
                  <a:pt x="2405" y="208"/>
                </a:cubicBezTo>
                <a:cubicBezTo>
                  <a:pt x="2403" y="210"/>
                  <a:pt x="2404" y="211"/>
                  <a:pt x="2398" y="212"/>
                </a:cubicBezTo>
                <a:cubicBezTo>
                  <a:pt x="2392" y="213"/>
                  <a:pt x="2385" y="212"/>
                  <a:pt x="2379" y="211"/>
                </a:cubicBezTo>
                <a:cubicBezTo>
                  <a:pt x="2374" y="210"/>
                  <a:pt x="2363" y="210"/>
                  <a:pt x="2356" y="209"/>
                </a:cubicBezTo>
                <a:cubicBezTo>
                  <a:pt x="2349" y="208"/>
                  <a:pt x="2350" y="206"/>
                  <a:pt x="2343" y="208"/>
                </a:cubicBezTo>
                <a:cubicBezTo>
                  <a:pt x="2336" y="209"/>
                  <a:pt x="2331" y="207"/>
                  <a:pt x="2329" y="209"/>
                </a:cubicBezTo>
                <a:cubicBezTo>
                  <a:pt x="2327" y="211"/>
                  <a:pt x="2325" y="210"/>
                  <a:pt x="2325" y="217"/>
                </a:cubicBezTo>
                <a:cubicBezTo>
                  <a:pt x="2325" y="223"/>
                  <a:pt x="2326" y="227"/>
                  <a:pt x="2324" y="225"/>
                </a:cubicBezTo>
                <a:cubicBezTo>
                  <a:pt x="2322" y="223"/>
                  <a:pt x="2320" y="216"/>
                  <a:pt x="2320" y="214"/>
                </a:cubicBezTo>
                <a:cubicBezTo>
                  <a:pt x="2319" y="212"/>
                  <a:pt x="2315" y="210"/>
                  <a:pt x="2312" y="209"/>
                </a:cubicBezTo>
                <a:cubicBezTo>
                  <a:pt x="2309" y="208"/>
                  <a:pt x="2300" y="209"/>
                  <a:pt x="2302" y="204"/>
                </a:cubicBezTo>
                <a:cubicBezTo>
                  <a:pt x="2304" y="200"/>
                  <a:pt x="2305" y="197"/>
                  <a:pt x="2306" y="195"/>
                </a:cubicBezTo>
                <a:cubicBezTo>
                  <a:pt x="2307" y="193"/>
                  <a:pt x="2306" y="190"/>
                  <a:pt x="2302" y="187"/>
                </a:cubicBezTo>
                <a:cubicBezTo>
                  <a:pt x="2297" y="184"/>
                  <a:pt x="2279" y="174"/>
                  <a:pt x="2266" y="175"/>
                </a:cubicBezTo>
                <a:cubicBezTo>
                  <a:pt x="2254" y="176"/>
                  <a:pt x="2231" y="181"/>
                  <a:pt x="2219" y="181"/>
                </a:cubicBezTo>
                <a:cubicBezTo>
                  <a:pt x="2207" y="181"/>
                  <a:pt x="2201" y="181"/>
                  <a:pt x="2199" y="179"/>
                </a:cubicBezTo>
                <a:cubicBezTo>
                  <a:pt x="2198" y="178"/>
                  <a:pt x="2198" y="177"/>
                  <a:pt x="2200" y="177"/>
                </a:cubicBezTo>
                <a:cubicBezTo>
                  <a:pt x="2203" y="176"/>
                  <a:pt x="2202" y="175"/>
                  <a:pt x="2199" y="173"/>
                </a:cubicBezTo>
                <a:cubicBezTo>
                  <a:pt x="2196" y="172"/>
                  <a:pt x="2192" y="168"/>
                  <a:pt x="2187" y="169"/>
                </a:cubicBezTo>
                <a:cubicBezTo>
                  <a:pt x="2181" y="170"/>
                  <a:pt x="2178" y="171"/>
                  <a:pt x="2175" y="171"/>
                </a:cubicBezTo>
                <a:cubicBezTo>
                  <a:pt x="2173" y="171"/>
                  <a:pt x="2176" y="171"/>
                  <a:pt x="2179" y="169"/>
                </a:cubicBezTo>
                <a:cubicBezTo>
                  <a:pt x="2181" y="168"/>
                  <a:pt x="2184" y="165"/>
                  <a:pt x="2180" y="165"/>
                </a:cubicBezTo>
                <a:cubicBezTo>
                  <a:pt x="2175" y="165"/>
                  <a:pt x="2174" y="167"/>
                  <a:pt x="2173" y="166"/>
                </a:cubicBezTo>
                <a:cubicBezTo>
                  <a:pt x="2172" y="164"/>
                  <a:pt x="2172" y="165"/>
                  <a:pt x="2168" y="163"/>
                </a:cubicBezTo>
                <a:cubicBezTo>
                  <a:pt x="2165" y="162"/>
                  <a:pt x="2163" y="162"/>
                  <a:pt x="2161" y="160"/>
                </a:cubicBezTo>
                <a:cubicBezTo>
                  <a:pt x="2159" y="159"/>
                  <a:pt x="2158" y="157"/>
                  <a:pt x="2161" y="157"/>
                </a:cubicBezTo>
                <a:cubicBezTo>
                  <a:pt x="2164" y="157"/>
                  <a:pt x="2173" y="157"/>
                  <a:pt x="2174" y="157"/>
                </a:cubicBezTo>
                <a:cubicBezTo>
                  <a:pt x="2174" y="156"/>
                  <a:pt x="2175" y="154"/>
                  <a:pt x="2172" y="152"/>
                </a:cubicBezTo>
                <a:cubicBezTo>
                  <a:pt x="2168" y="150"/>
                  <a:pt x="2166" y="147"/>
                  <a:pt x="2156" y="146"/>
                </a:cubicBezTo>
                <a:cubicBezTo>
                  <a:pt x="2145" y="146"/>
                  <a:pt x="2138" y="143"/>
                  <a:pt x="2135" y="146"/>
                </a:cubicBezTo>
                <a:cubicBezTo>
                  <a:pt x="2133" y="149"/>
                  <a:pt x="2121" y="159"/>
                  <a:pt x="2116" y="160"/>
                </a:cubicBezTo>
                <a:cubicBezTo>
                  <a:pt x="2111" y="160"/>
                  <a:pt x="2109" y="160"/>
                  <a:pt x="2110" y="158"/>
                </a:cubicBezTo>
                <a:cubicBezTo>
                  <a:pt x="2110" y="156"/>
                  <a:pt x="2109" y="155"/>
                  <a:pt x="2112" y="155"/>
                </a:cubicBezTo>
                <a:cubicBezTo>
                  <a:pt x="2116" y="154"/>
                  <a:pt x="2119" y="155"/>
                  <a:pt x="2118" y="153"/>
                </a:cubicBezTo>
                <a:cubicBezTo>
                  <a:pt x="2117" y="150"/>
                  <a:pt x="2117" y="150"/>
                  <a:pt x="2116" y="148"/>
                </a:cubicBezTo>
                <a:cubicBezTo>
                  <a:pt x="2115" y="147"/>
                  <a:pt x="2116" y="145"/>
                  <a:pt x="2112" y="146"/>
                </a:cubicBezTo>
                <a:cubicBezTo>
                  <a:pt x="2108" y="147"/>
                  <a:pt x="2096" y="148"/>
                  <a:pt x="2097" y="147"/>
                </a:cubicBezTo>
                <a:cubicBezTo>
                  <a:pt x="2098" y="146"/>
                  <a:pt x="2106" y="141"/>
                  <a:pt x="2109" y="142"/>
                </a:cubicBezTo>
                <a:cubicBezTo>
                  <a:pt x="2112" y="143"/>
                  <a:pt x="2110" y="142"/>
                  <a:pt x="2119" y="143"/>
                </a:cubicBezTo>
                <a:cubicBezTo>
                  <a:pt x="2127" y="144"/>
                  <a:pt x="2138" y="146"/>
                  <a:pt x="2131" y="144"/>
                </a:cubicBezTo>
                <a:cubicBezTo>
                  <a:pt x="2123" y="142"/>
                  <a:pt x="2114" y="139"/>
                  <a:pt x="2108" y="139"/>
                </a:cubicBezTo>
                <a:cubicBezTo>
                  <a:pt x="2102" y="139"/>
                  <a:pt x="2078" y="135"/>
                  <a:pt x="2072" y="135"/>
                </a:cubicBezTo>
                <a:cubicBezTo>
                  <a:pt x="2065" y="135"/>
                  <a:pt x="2066" y="135"/>
                  <a:pt x="2062" y="134"/>
                </a:cubicBezTo>
                <a:cubicBezTo>
                  <a:pt x="2058" y="132"/>
                  <a:pt x="2052" y="129"/>
                  <a:pt x="2052" y="131"/>
                </a:cubicBezTo>
                <a:cubicBezTo>
                  <a:pt x="2052" y="133"/>
                  <a:pt x="2056" y="135"/>
                  <a:pt x="2053" y="137"/>
                </a:cubicBezTo>
                <a:cubicBezTo>
                  <a:pt x="2051" y="138"/>
                  <a:pt x="2041" y="138"/>
                  <a:pt x="2036" y="140"/>
                </a:cubicBezTo>
                <a:cubicBezTo>
                  <a:pt x="2032" y="142"/>
                  <a:pt x="2030" y="144"/>
                  <a:pt x="2031" y="146"/>
                </a:cubicBezTo>
                <a:cubicBezTo>
                  <a:pt x="2032" y="148"/>
                  <a:pt x="2032" y="149"/>
                  <a:pt x="2035" y="148"/>
                </a:cubicBezTo>
                <a:cubicBezTo>
                  <a:pt x="2037" y="148"/>
                  <a:pt x="2045" y="145"/>
                  <a:pt x="2043" y="147"/>
                </a:cubicBezTo>
                <a:cubicBezTo>
                  <a:pt x="2040" y="149"/>
                  <a:pt x="2036" y="151"/>
                  <a:pt x="2037" y="153"/>
                </a:cubicBezTo>
                <a:cubicBezTo>
                  <a:pt x="2039" y="155"/>
                  <a:pt x="2037" y="157"/>
                  <a:pt x="2038" y="160"/>
                </a:cubicBezTo>
                <a:cubicBezTo>
                  <a:pt x="2040" y="162"/>
                  <a:pt x="2045" y="165"/>
                  <a:pt x="2041" y="165"/>
                </a:cubicBezTo>
                <a:cubicBezTo>
                  <a:pt x="2037" y="165"/>
                  <a:pt x="2031" y="167"/>
                  <a:pt x="2028" y="165"/>
                </a:cubicBezTo>
                <a:cubicBezTo>
                  <a:pt x="2026" y="164"/>
                  <a:pt x="2027" y="163"/>
                  <a:pt x="2028" y="163"/>
                </a:cubicBezTo>
                <a:cubicBezTo>
                  <a:pt x="2029" y="163"/>
                  <a:pt x="2028" y="161"/>
                  <a:pt x="2025" y="161"/>
                </a:cubicBezTo>
                <a:cubicBezTo>
                  <a:pt x="2022" y="161"/>
                  <a:pt x="2016" y="164"/>
                  <a:pt x="2014" y="164"/>
                </a:cubicBezTo>
                <a:cubicBezTo>
                  <a:pt x="2011" y="163"/>
                  <a:pt x="2004" y="161"/>
                  <a:pt x="2006" y="163"/>
                </a:cubicBezTo>
                <a:cubicBezTo>
                  <a:pt x="2007" y="165"/>
                  <a:pt x="2006" y="164"/>
                  <a:pt x="2011" y="165"/>
                </a:cubicBezTo>
                <a:cubicBezTo>
                  <a:pt x="2016" y="166"/>
                  <a:pt x="2020" y="168"/>
                  <a:pt x="2018" y="170"/>
                </a:cubicBezTo>
                <a:cubicBezTo>
                  <a:pt x="2015" y="172"/>
                  <a:pt x="2012" y="173"/>
                  <a:pt x="2010" y="171"/>
                </a:cubicBezTo>
                <a:cubicBezTo>
                  <a:pt x="2007" y="169"/>
                  <a:pt x="2009" y="167"/>
                  <a:pt x="2007" y="166"/>
                </a:cubicBezTo>
                <a:cubicBezTo>
                  <a:pt x="2006" y="164"/>
                  <a:pt x="2004" y="165"/>
                  <a:pt x="2000" y="164"/>
                </a:cubicBezTo>
                <a:cubicBezTo>
                  <a:pt x="1997" y="164"/>
                  <a:pt x="1990" y="160"/>
                  <a:pt x="1983" y="162"/>
                </a:cubicBezTo>
                <a:cubicBezTo>
                  <a:pt x="1976" y="163"/>
                  <a:pt x="1977" y="162"/>
                  <a:pt x="1973" y="165"/>
                </a:cubicBezTo>
                <a:cubicBezTo>
                  <a:pt x="1970" y="167"/>
                  <a:pt x="1969" y="169"/>
                  <a:pt x="1963" y="167"/>
                </a:cubicBezTo>
                <a:cubicBezTo>
                  <a:pt x="1957" y="165"/>
                  <a:pt x="1952" y="162"/>
                  <a:pt x="1949" y="158"/>
                </a:cubicBezTo>
                <a:cubicBezTo>
                  <a:pt x="1946" y="153"/>
                  <a:pt x="1947" y="153"/>
                  <a:pt x="1945" y="155"/>
                </a:cubicBezTo>
                <a:cubicBezTo>
                  <a:pt x="1943" y="157"/>
                  <a:pt x="1939" y="162"/>
                  <a:pt x="1937" y="165"/>
                </a:cubicBezTo>
                <a:cubicBezTo>
                  <a:pt x="1935" y="168"/>
                  <a:pt x="1933" y="177"/>
                  <a:pt x="1930" y="179"/>
                </a:cubicBezTo>
                <a:cubicBezTo>
                  <a:pt x="1927" y="181"/>
                  <a:pt x="1929" y="182"/>
                  <a:pt x="1924" y="180"/>
                </a:cubicBezTo>
                <a:cubicBezTo>
                  <a:pt x="1919" y="178"/>
                  <a:pt x="1909" y="175"/>
                  <a:pt x="1906" y="171"/>
                </a:cubicBezTo>
                <a:cubicBezTo>
                  <a:pt x="1903" y="166"/>
                  <a:pt x="1894" y="158"/>
                  <a:pt x="1892" y="155"/>
                </a:cubicBezTo>
                <a:cubicBezTo>
                  <a:pt x="1889" y="153"/>
                  <a:pt x="1885" y="149"/>
                  <a:pt x="1886" y="148"/>
                </a:cubicBezTo>
                <a:cubicBezTo>
                  <a:pt x="1888" y="147"/>
                  <a:pt x="1891" y="149"/>
                  <a:pt x="1894" y="149"/>
                </a:cubicBezTo>
                <a:cubicBezTo>
                  <a:pt x="1896" y="149"/>
                  <a:pt x="1906" y="147"/>
                  <a:pt x="1902" y="144"/>
                </a:cubicBezTo>
                <a:cubicBezTo>
                  <a:pt x="1898" y="141"/>
                  <a:pt x="1894" y="140"/>
                  <a:pt x="1891" y="139"/>
                </a:cubicBezTo>
                <a:cubicBezTo>
                  <a:pt x="1889" y="138"/>
                  <a:pt x="1888" y="137"/>
                  <a:pt x="1892" y="137"/>
                </a:cubicBezTo>
                <a:cubicBezTo>
                  <a:pt x="1895" y="136"/>
                  <a:pt x="1899" y="134"/>
                  <a:pt x="1895" y="132"/>
                </a:cubicBezTo>
                <a:cubicBezTo>
                  <a:pt x="1892" y="131"/>
                  <a:pt x="1888" y="131"/>
                  <a:pt x="1891" y="129"/>
                </a:cubicBezTo>
                <a:cubicBezTo>
                  <a:pt x="1894" y="127"/>
                  <a:pt x="1900" y="123"/>
                  <a:pt x="1894" y="121"/>
                </a:cubicBezTo>
                <a:cubicBezTo>
                  <a:pt x="1888" y="119"/>
                  <a:pt x="1890" y="120"/>
                  <a:pt x="1886" y="117"/>
                </a:cubicBezTo>
                <a:cubicBezTo>
                  <a:pt x="1882" y="114"/>
                  <a:pt x="1881" y="114"/>
                  <a:pt x="1876" y="114"/>
                </a:cubicBezTo>
                <a:cubicBezTo>
                  <a:pt x="1871" y="114"/>
                  <a:pt x="1869" y="113"/>
                  <a:pt x="1867" y="115"/>
                </a:cubicBezTo>
                <a:cubicBezTo>
                  <a:pt x="1865" y="117"/>
                  <a:pt x="1865" y="118"/>
                  <a:pt x="1863" y="117"/>
                </a:cubicBezTo>
                <a:cubicBezTo>
                  <a:pt x="1862" y="116"/>
                  <a:pt x="1863" y="115"/>
                  <a:pt x="1860" y="115"/>
                </a:cubicBezTo>
                <a:cubicBezTo>
                  <a:pt x="1857" y="114"/>
                  <a:pt x="1852" y="116"/>
                  <a:pt x="1849" y="113"/>
                </a:cubicBezTo>
                <a:cubicBezTo>
                  <a:pt x="1845" y="110"/>
                  <a:pt x="1841" y="111"/>
                  <a:pt x="1840" y="108"/>
                </a:cubicBezTo>
                <a:cubicBezTo>
                  <a:pt x="1838" y="106"/>
                  <a:pt x="1839" y="105"/>
                  <a:pt x="1835" y="107"/>
                </a:cubicBezTo>
                <a:cubicBezTo>
                  <a:pt x="1832" y="109"/>
                  <a:pt x="1832" y="110"/>
                  <a:pt x="1830" y="110"/>
                </a:cubicBezTo>
                <a:cubicBezTo>
                  <a:pt x="1828" y="110"/>
                  <a:pt x="1828" y="108"/>
                  <a:pt x="1826" y="109"/>
                </a:cubicBezTo>
                <a:cubicBezTo>
                  <a:pt x="1824" y="110"/>
                  <a:pt x="1820" y="114"/>
                  <a:pt x="1821" y="117"/>
                </a:cubicBezTo>
                <a:cubicBezTo>
                  <a:pt x="1822" y="120"/>
                  <a:pt x="1826" y="119"/>
                  <a:pt x="1824" y="123"/>
                </a:cubicBezTo>
                <a:cubicBezTo>
                  <a:pt x="1822" y="126"/>
                  <a:pt x="1824" y="127"/>
                  <a:pt x="1821" y="127"/>
                </a:cubicBezTo>
                <a:cubicBezTo>
                  <a:pt x="1817" y="127"/>
                  <a:pt x="1810" y="127"/>
                  <a:pt x="1812" y="128"/>
                </a:cubicBezTo>
                <a:cubicBezTo>
                  <a:pt x="1814" y="128"/>
                  <a:pt x="1825" y="131"/>
                  <a:pt x="1821" y="131"/>
                </a:cubicBezTo>
                <a:cubicBezTo>
                  <a:pt x="1817" y="131"/>
                  <a:pt x="1817" y="130"/>
                  <a:pt x="1811" y="129"/>
                </a:cubicBezTo>
                <a:cubicBezTo>
                  <a:pt x="1806" y="128"/>
                  <a:pt x="1785" y="128"/>
                  <a:pt x="1783" y="127"/>
                </a:cubicBezTo>
                <a:cubicBezTo>
                  <a:pt x="1780" y="126"/>
                  <a:pt x="1780" y="124"/>
                  <a:pt x="1778" y="124"/>
                </a:cubicBezTo>
                <a:cubicBezTo>
                  <a:pt x="1775" y="124"/>
                  <a:pt x="1773" y="126"/>
                  <a:pt x="1769" y="125"/>
                </a:cubicBezTo>
                <a:cubicBezTo>
                  <a:pt x="1765" y="124"/>
                  <a:pt x="1756" y="122"/>
                  <a:pt x="1757" y="119"/>
                </a:cubicBezTo>
                <a:cubicBezTo>
                  <a:pt x="1758" y="117"/>
                  <a:pt x="1764" y="116"/>
                  <a:pt x="1762" y="115"/>
                </a:cubicBezTo>
                <a:cubicBezTo>
                  <a:pt x="1760" y="113"/>
                  <a:pt x="1759" y="112"/>
                  <a:pt x="1754" y="113"/>
                </a:cubicBezTo>
                <a:cubicBezTo>
                  <a:pt x="1749" y="113"/>
                  <a:pt x="1730" y="111"/>
                  <a:pt x="1724" y="110"/>
                </a:cubicBezTo>
                <a:cubicBezTo>
                  <a:pt x="1717" y="109"/>
                  <a:pt x="1713" y="111"/>
                  <a:pt x="1707" y="111"/>
                </a:cubicBezTo>
                <a:cubicBezTo>
                  <a:pt x="1702" y="112"/>
                  <a:pt x="1692" y="111"/>
                  <a:pt x="1695" y="114"/>
                </a:cubicBezTo>
                <a:cubicBezTo>
                  <a:pt x="1697" y="117"/>
                  <a:pt x="1699" y="120"/>
                  <a:pt x="1695" y="119"/>
                </a:cubicBezTo>
                <a:cubicBezTo>
                  <a:pt x="1690" y="118"/>
                  <a:pt x="1686" y="116"/>
                  <a:pt x="1688" y="113"/>
                </a:cubicBezTo>
                <a:cubicBezTo>
                  <a:pt x="1690" y="110"/>
                  <a:pt x="1687" y="104"/>
                  <a:pt x="1686" y="103"/>
                </a:cubicBezTo>
                <a:cubicBezTo>
                  <a:pt x="1684" y="102"/>
                  <a:pt x="1684" y="106"/>
                  <a:pt x="1682" y="107"/>
                </a:cubicBezTo>
                <a:cubicBezTo>
                  <a:pt x="1680" y="108"/>
                  <a:pt x="1677" y="108"/>
                  <a:pt x="1673" y="108"/>
                </a:cubicBezTo>
                <a:cubicBezTo>
                  <a:pt x="1669" y="108"/>
                  <a:pt x="1668" y="108"/>
                  <a:pt x="1666" y="106"/>
                </a:cubicBezTo>
                <a:cubicBezTo>
                  <a:pt x="1665" y="105"/>
                  <a:pt x="1668" y="101"/>
                  <a:pt x="1664" y="101"/>
                </a:cubicBezTo>
                <a:cubicBezTo>
                  <a:pt x="1661" y="101"/>
                  <a:pt x="1661" y="102"/>
                  <a:pt x="1657" y="102"/>
                </a:cubicBezTo>
                <a:cubicBezTo>
                  <a:pt x="1653" y="102"/>
                  <a:pt x="1649" y="99"/>
                  <a:pt x="1646" y="102"/>
                </a:cubicBezTo>
                <a:cubicBezTo>
                  <a:pt x="1642" y="104"/>
                  <a:pt x="1639" y="107"/>
                  <a:pt x="1640" y="107"/>
                </a:cubicBezTo>
                <a:cubicBezTo>
                  <a:pt x="1641" y="108"/>
                  <a:pt x="1641" y="109"/>
                  <a:pt x="1645" y="109"/>
                </a:cubicBezTo>
                <a:cubicBezTo>
                  <a:pt x="1648" y="109"/>
                  <a:pt x="1650" y="111"/>
                  <a:pt x="1647" y="112"/>
                </a:cubicBezTo>
                <a:cubicBezTo>
                  <a:pt x="1643" y="113"/>
                  <a:pt x="1642" y="113"/>
                  <a:pt x="1638" y="113"/>
                </a:cubicBezTo>
                <a:cubicBezTo>
                  <a:pt x="1634" y="114"/>
                  <a:pt x="1636" y="115"/>
                  <a:pt x="1632" y="117"/>
                </a:cubicBezTo>
                <a:cubicBezTo>
                  <a:pt x="1628" y="118"/>
                  <a:pt x="1628" y="117"/>
                  <a:pt x="1624" y="119"/>
                </a:cubicBezTo>
                <a:cubicBezTo>
                  <a:pt x="1619" y="121"/>
                  <a:pt x="1618" y="122"/>
                  <a:pt x="1610" y="122"/>
                </a:cubicBezTo>
                <a:cubicBezTo>
                  <a:pt x="1603" y="122"/>
                  <a:pt x="1599" y="121"/>
                  <a:pt x="1597" y="124"/>
                </a:cubicBezTo>
                <a:cubicBezTo>
                  <a:pt x="1594" y="127"/>
                  <a:pt x="1596" y="129"/>
                  <a:pt x="1589" y="131"/>
                </a:cubicBezTo>
                <a:cubicBezTo>
                  <a:pt x="1582" y="134"/>
                  <a:pt x="1576" y="132"/>
                  <a:pt x="1581" y="131"/>
                </a:cubicBezTo>
                <a:cubicBezTo>
                  <a:pt x="1585" y="130"/>
                  <a:pt x="1590" y="129"/>
                  <a:pt x="1591" y="125"/>
                </a:cubicBezTo>
                <a:cubicBezTo>
                  <a:pt x="1592" y="121"/>
                  <a:pt x="1594" y="118"/>
                  <a:pt x="1596" y="118"/>
                </a:cubicBezTo>
                <a:cubicBezTo>
                  <a:pt x="1598" y="118"/>
                  <a:pt x="1598" y="119"/>
                  <a:pt x="1600" y="119"/>
                </a:cubicBezTo>
                <a:cubicBezTo>
                  <a:pt x="1601" y="118"/>
                  <a:pt x="1603" y="115"/>
                  <a:pt x="1609" y="113"/>
                </a:cubicBezTo>
                <a:cubicBezTo>
                  <a:pt x="1616" y="110"/>
                  <a:pt x="1623" y="108"/>
                  <a:pt x="1627" y="105"/>
                </a:cubicBezTo>
                <a:cubicBezTo>
                  <a:pt x="1631" y="102"/>
                  <a:pt x="1639" y="100"/>
                  <a:pt x="1641" y="97"/>
                </a:cubicBezTo>
                <a:cubicBezTo>
                  <a:pt x="1644" y="95"/>
                  <a:pt x="1656" y="89"/>
                  <a:pt x="1660" y="86"/>
                </a:cubicBezTo>
                <a:cubicBezTo>
                  <a:pt x="1664" y="84"/>
                  <a:pt x="1676" y="78"/>
                  <a:pt x="1680" y="77"/>
                </a:cubicBezTo>
                <a:cubicBezTo>
                  <a:pt x="1683" y="76"/>
                  <a:pt x="1690" y="71"/>
                  <a:pt x="1692" y="68"/>
                </a:cubicBezTo>
                <a:cubicBezTo>
                  <a:pt x="1694" y="65"/>
                  <a:pt x="1695" y="64"/>
                  <a:pt x="1693" y="62"/>
                </a:cubicBezTo>
                <a:cubicBezTo>
                  <a:pt x="1691" y="60"/>
                  <a:pt x="1689" y="58"/>
                  <a:pt x="1688" y="59"/>
                </a:cubicBezTo>
                <a:cubicBezTo>
                  <a:pt x="1687" y="59"/>
                  <a:pt x="1686" y="62"/>
                  <a:pt x="1685" y="60"/>
                </a:cubicBezTo>
                <a:cubicBezTo>
                  <a:pt x="1683" y="58"/>
                  <a:pt x="1684" y="58"/>
                  <a:pt x="1682" y="57"/>
                </a:cubicBezTo>
                <a:cubicBezTo>
                  <a:pt x="1679" y="55"/>
                  <a:pt x="1676" y="53"/>
                  <a:pt x="1678" y="53"/>
                </a:cubicBezTo>
                <a:cubicBezTo>
                  <a:pt x="1680" y="53"/>
                  <a:pt x="1682" y="53"/>
                  <a:pt x="1684" y="54"/>
                </a:cubicBezTo>
                <a:cubicBezTo>
                  <a:pt x="1686" y="55"/>
                  <a:pt x="1689" y="57"/>
                  <a:pt x="1691" y="56"/>
                </a:cubicBezTo>
                <a:cubicBezTo>
                  <a:pt x="1694" y="56"/>
                  <a:pt x="1699" y="56"/>
                  <a:pt x="1697" y="54"/>
                </a:cubicBezTo>
                <a:cubicBezTo>
                  <a:pt x="1695" y="51"/>
                  <a:pt x="1696" y="53"/>
                  <a:pt x="1694" y="50"/>
                </a:cubicBezTo>
                <a:cubicBezTo>
                  <a:pt x="1692" y="48"/>
                  <a:pt x="1694" y="47"/>
                  <a:pt x="1692" y="45"/>
                </a:cubicBezTo>
                <a:cubicBezTo>
                  <a:pt x="1690" y="43"/>
                  <a:pt x="1690" y="41"/>
                  <a:pt x="1688" y="43"/>
                </a:cubicBezTo>
                <a:cubicBezTo>
                  <a:pt x="1686" y="45"/>
                  <a:pt x="1683" y="51"/>
                  <a:pt x="1683" y="47"/>
                </a:cubicBezTo>
                <a:cubicBezTo>
                  <a:pt x="1682" y="43"/>
                  <a:pt x="1684" y="42"/>
                  <a:pt x="1682" y="41"/>
                </a:cubicBezTo>
                <a:cubicBezTo>
                  <a:pt x="1680" y="39"/>
                  <a:pt x="1680" y="37"/>
                  <a:pt x="1677" y="37"/>
                </a:cubicBezTo>
                <a:cubicBezTo>
                  <a:pt x="1674" y="36"/>
                  <a:pt x="1675" y="34"/>
                  <a:pt x="1672" y="33"/>
                </a:cubicBezTo>
                <a:cubicBezTo>
                  <a:pt x="1669" y="33"/>
                  <a:pt x="1654" y="26"/>
                  <a:pt x="1651" y="27"/>
                </a:cubicBezTo>
                <a:cubicBezTo>
                  <a:pt x="1647" y="29"/>
                  <a:pt x="1647" y="30"/>
                  <a:pt x="1643" y="29"/>
                </a:cubicBezTo>
                <a:cubicBezTo>
                  <a:pt x="1640" y="28"/>
                  <a:pt x="1632" y="29"/>
                  <a:pt x="1627" y="29"/>
                </a:cubicBezTo>
                <a:cubicBezTo>
                  <a:pt x="1622" y="29"/>
                  <a:pt x="1621" y="28"/>
                  <a:pt x="1620" y="29"/>
                </a:cubicBezTo>
                <a:cubicBezTo>
                  <a:pt x="1618" y="31"/>
                  <a:pt x="1618" y="34"/>
                  <a:pt x="1616" y="34"/>
                </a:cubicBezTo>
                <a:cubicBezTo>
                  <a:pt x="1613" y="34"/>
                  <a:pt x="1597" y="36"/>
                  <a:pt x="1599" y="34"/>
                </a:cubicBezTo>
                <a:cubicBezTo>
                  <a:pt x="1602" y="32"/>
                  <a:pt x="1605" y="29"/>
                  <a:pt x="1607" y="28"/>
                </a:cubicBezTo>
                <a:cubicBezTo>
                  <a:pt x="1608" y="26"/>
                  <a:pt x="1612" y="22"/>
                  <a:pt x="1609" y="21"/>
                </a:cubicBezTo>
                <a:cubicBezTo>
                  <a:pt x="1606" y="21"/>
                  <a:pt x="1598" y="21"/>
                  <a:pt x="1595" y="21"/>
                </a:cubicBezTo>
                <a:cubicBezTo>
                  <a:pt x="1591" y="21"/>
                  <a:pt x="1587" y="21"/>
                  <a:pt x="1589" y="19"/>
                </a:cubicBezTo>
                <a:cubicBezTo>
                  <a:pt x="1592" y="17"/>
                  <a:pt x="1593" y="16"/>
                  <a:pt x="1589" y="16"/>
                </a:cubicBezTo>
                <a:cubicBezTo>
                  <a:pt x="1584" y="16"/>
                  <a:pt x="1579" y="18"/>
                  <a:pt x="1575" y="18"/>
                </a:cubicBezTo>
                <a:cubicBezTo>
                  <a:pt x="1571" y="18"/>
                  <a:pt x="1569" y="17"/>
                  <a:pt x="1575" y="16"/>
                </a:cubicBezTo>
                <a:cubicBezTo>
                  <a:pt x="1581" y="14"/>
                  <a:pt x="1587" y="13"/>
                  <a:pt x="1588" y="12"/>
                </a:cubicBezTo>
                <a:cubicBezTo>
                  <a:pt x="1590" y="10"/>
                  <a:pt x="1594" y="12"/>
                  <a:pt x="1594" y="10"/>
                </a:cubicBezTo>
                <a:cubicBezTo>
                  <a:pt x="1593" y="8"/>
                  <a:pt x="1593" y="6"/>
                  <a:pt x="1589" y="5"/>
                </a:cubicBezTo>
                <a:cubicBezTo>
                  <a:pt x="1585" y="5"/>
                  <a:pt x="1583" y="6"/>
                  <a:pt x="1580" y="5"/>
                </a:cubicBezTo>
                <a:cubicBezTo>
                  <a:pt x="1577" y="4"/>
                  <a:pt x="1571" y="0"/>
                  <a:pt x="1568" y="1"/>
                </a:cubicBezTo>
                <a:cubicBezTo>
                  <a:pt x="1565" y="2"/>
                  <a:pt x="1557" y="4"/>
                  <a:pt x="1554" y="4"/>
                </a:cubicBezTo>
                <a:cubicBezTo>
                  <a:pt x="1550" y="5"/>
                  <a:pt x="1539" y="11"/>
                  <a:pt x="1536" y="15"/>
                </a:cubicBezTo>
                <a:cubicBezTo>
                  <a:pt x="1533" y="18"/>
                  <a:pt x="1527" y="22"/>
                  <a:pt x="1528" y="24"/>
                </a:cubicBezTo>
                <a:cubicBezTo>
                  <a:pt x="1529" y="26"/>
                  <a:pt x="1531" y="25"/>
                  <a:pt x="1531" y="27"/>
                </a:cubicBezTo>
                <a:cubicBezTo>
                  <a:pt x="1531" y="30"/>
                  <a:pt x="1529" y="33"/>
                  <a:pt x="1532" y="33"/>
                </a:cubicBezTo>
                <a:cubicBezTo>
                  <a:pt x="1535" y="34"/>
                  <a:pt x="1545" y="38"/>
                  <a:pt x="1539" y="37"/>
                </a:cubicBezTo>
                <a:cubicBezTo>
                  <a:pt x="1534" y="35"/>
                  <a:pt x="1515" y="36"/>
                  <a:pt x="1510" y="36"/>
                </a:cubicBezTo>
                <a:cubicBezTo>
                  <a:pt x="1506" y="35"/>
                  <a:pt x="1502" y="34"/>
                  <a:pt x="1504" y="36"/>
                </a:cubicBezTo>
                <a:cubicBezTo>
                  <a:pt x="1506" y="37"/>
                  <a:pt x="1511" y="42"/>
                  <a:pt x="1512" y="44"/>
                </a:cubicBezTo>
                <a:cubicBezTo>
                  <a:pt x="1513" y="46"/>
                  <a:pt x="1512" y="46"/>
                  <a:pt x="1508" y="44"/>
                </a:cubicBezTo>
                <a:cubicBezTo>
                  <a:pt x="1503" y="43"/>
                  <a:pt x="1499" y="42"/>
                  <a:pt x="1497" y="42"/>
                </a:cubicBezTo>
                <a:cubicBezTo>
                  <a:pt x="1494" y="43"/>
                  <a:pt x="1492" y="42"/>
                  <a:pt x="1490" y="44"/>
                </a:cubicBezTo>
                <a:cubicBezTo>
                  <a:pt x="1488" y="46"/>
                  <a:pt x="1486" y="45"/>
                  <a:pt x="1486" y="46"/>
                </a:cubicBezTo>
                <a:cubicBezTo>
                  <a:pt x="1485" y="46"/>
                  <a:pt x="1485" y="48"/>
                  <a:pt x="1483" y="48"/>
                </a:cubicBezTo>
                <a:cubicBezTo>
                  <a:pt x="1480" y="48"/>
                  <a:pt x="1479" y="48"/>
                  <a:pt x="1479" y="47"/>
                </a:cubicBezTo>
                <a:cubicBezTo>
                  <a:pt x="1479" y="46"/>
                  <a:pt x="1480" y="43"/>
                  <a:pt x="1478" y="45"/>
                </a:cubicBezTo>
                <a:cubicBezTo>
                  <a:pt x="1477" y="46"/>
                  <a:pt x="1475" y="48"/>
                  <a:pt x="1472" y="49"/>
                </a:cubicBezTo>
                <a:cubicBezTo>
                  <a:pt x="1470" y="49"/>
                  <a:pt x="1464" y="52"/>
                  <a:pt x="1467" y="50"/>
                </a:cubicBezTo>
                <a:cubicBezTo>
                  <a:pt x="1470" y="48"/>
                  <a:pt x="1474" y="46"/>
                  <a:pt x="1470" y="46"/>
                </a:cubicBezTo>
                <a:cubicBezTo>
                  <a:pt x="1467" y="45"/>
                  <a:pt x="1463" y="45"/>
                  <a:pt x="1458" y="45"/>
                </a:cubicBezTo>
                <a:cubicBezTo>
                  <a:pt x="1453" y="45"/>
                  <a:pt x="1458" y="44"/>
                  <a:pt x="1458" y="43"/>
                </a:cubicBezTo>
                <a:cubicBezTo>
                  <a:pt x="1458" y="42"/>
                  <a:pt x="1464" y="39"/>
                  <a:pt x="1458" y="41"/>
                </a:cubicBezTo>
                <a:cubicBezTo>
                  <a:pt x="1452" y="44"/>
                  <a:pt x="1448" y="46"/>
                  <a:pt x="1444" y="46"/>
                </a:cubicBezTo>
                <a:cubicBezTo>
                  <a:pt x="1439" y="47"/>
                  <a:pt x="1434" y="47"/>
                  <a:pt x="1435" y="48"/>
                </a:cubicBezTo>
                <a:cubicBezTo>
                  <a:pt x="1436" y="50"/>
                  <a:pt x="1436" y="50"/>
                  <a:pt x="1441" y="50"/>
                </a:cubicBezTo>
                <a:cubicBezTo>
                  <a:pt x="1446" y="51"/>
                  <a:pt x="1446" y="51"/>
                  <a:pt x="1442" y="52"/>
                </a:cubicBezTo>
                <a:cubicBezTo>
                  <a:pt x="1439" y="52"/>
                  <a:pt x="1426" y="55"/>
                  <a:pt x="1422" y="56"/>
                </a:cubicBezTo>
                <a:cubicBezTo>
                  <a:pt x="1418" y="57"/>
                  <a:pt x="1421" y="58"/>
                  <a:pt x="1416" y="58"/>
                </a:cubicBezTo>
                <a:cubicBezTo>
                  <a:pt x="1411" y="58"/>
                  <a:pt x="1407" y="57"/>
                  <a:pt x="1404" y="58"/>
                </a:cubicBezTo>
                <a:cubicBezTo>
                  <a:pt x="1401" y="59"/>
                  <a:pt x="1400" y="62"/>
                  <a:pt x="1395" y="63"/>
                </a:cubicBezTo>
                <a:cubicBezTo>
                  <a:pt x="1391" y="64"/>
                  <a:pt x="1389" y="62"/>
                  <a:pt x="1386" y="64"/>
                </a:cubicBezTo>
                <a:cubicBezTo>
                  <a:pt x="1384" y="66"/>
                  <a:pt x="1379" y="71"/>
                  <a:pt x="1376" y="71"/>
                </a:cubicBezTo>
                <a:cubicBezTo>
                  <a:pt x="1374" y="71"/>
                  <a:pt x="1370" y="71"/>
                  <a:pt x="1365" y="71"/>
                </a:cubicBezTo>
                <a:cubicBezTo>
                  <a:pt x="1360" y="71"/>
                  <a:pt x="1364" y="72"/>
                  <a:pt x="1367" y="74"/>
                </a:cubicBezTo>
                <a:cubicBezTo>
                  <a:pt x="1371" y="75"/>
                  <a:pt x="1372" y="76"/>
                  <a:pt x="1368" y="76"/>
                </a:cubicBezTo>
                <a:cubicBezTo>
                  <a:pt x="1364" y="76"/>
                  <a:pt x="1347" y="77"/>
                  <a:pt x="1354" y="77"/>
                </a:cubicBezTo>
                <a:cubicBezTo>
                  <a:pt x="1361" y="77"/>
                  <a:pt x="1367" y="78"/>
                  <a:pt x="1362" y="78"/>
                </a:cubicBezTo>
                <a:cubicBezTo>
                  <a:pt x="1357" y="78"/>
                  <a:pt x="1355" y="78"/>
                  <a:pt x="1358" y="78"/>
                </a:cubicBezTo>
                <a:cubicBezTo>
                  <a:pt x="1361" y="79"/>
                  <a:pt x="1366" y="81"/>
                  <a:pt x="1361" y="81"/>
                </a:cubicBezTo>
                <a:cubicBezTo>
                  <a:pt x="1356" y="81"/>
                  <a:pt x="1362" y="82"/>
                  <a:pt x="1360" y="83"/>
                </a:cubicBezTo>
                <a:cubicBezTo>
                  <a:pt x="1358" y="84"/>
                  <a:pt x="1358" y="86"/>
                  <a:pt x="1355" y="85"/>
                </a:cubicBezTo>
                <a:cubicBezTo>
                  <a:pt x="1352" y="83"/>
                  <a:pt x="1347" y="83"/>
                  <a:pt x="1351" y="85"/>
                </a:cubicBezTo>
                <a:cubicBezTo>
                  <a:pt x="1354" y="87"/>
                  <a:pt x="1358" y="88"/>
                  <a:pt x="1356" y="89"/>
                </a:cubicBezTo>
                <a:cubicBezTo>
                  <a:pt x="1355" y="89"/>
                  <a:pt x="1351" y="89"/>
                  <a:pt x="1354" y="90"/>
                </a:cubicBezTo>
                <a:cubicBezTo>
                  <a:pt x="1356" y="91"/>
                  <a:pt x="1363" y="93"/>
                  <a:pt x="1362" y="93"/>
                </a:cubicBezTo>
                <a:cubicBezTo>
                  <a:pt x="1360" y="94"/>
                  <a:pt x="1358" y="96"/>
                  <a:pt x="1360" y="98"/>
                </a:cubicBezTo>
                <a:cubicBezTo>
                  <a:pt x="1362" y="100"/>
                  <a:pt x="1364" y="103"/>
                  <a:pt x="1363" y="103"/>
                </a:cubicBezTo>
                <a:cubicBezTo>
                  <a:pt x="1361" y="104"/>
                  <a:pt x="1348" y="104"/>
                  <a:pt x="1345" y="106"/>
                </a:cubicBezTo>
                <a:cubicBezTo>
                  <a:pt x="1342" y="108"/>
                  <a:pt x="1341" y="109"/>
                  <a:pt x="1338" y="108"/>
                </a:cubicBezTo>
                <a:cubicBezTo>
                  <a:pt x="1334" y="107"/>
                  <a:pt x="1332" y="108"/>
                  <a:pt x="1326" y="108"/>
                </a:cubicBezTo>
                <a:cubicBezTo>
                  <a:pt x="1321" y="109"/>
                  <a:pt x="1295" y="110"/>
                  <a:pt x="1289" y="111"/>
                </a:cubicBezTo>
                <a:cubicBezTo>
                  <a:pt x="1282" y="112"/>
                  <a:pt x="1277" y="119"/>
                  <a:pt x="1280" y="123"/>
                </a:cubicBezTo>
                <a:cubicBezTo>
                  <a:pt x="1283" y="127"/>
                  <a:pt x="1284" y="128"/>
                  <a:pt x="1283" y="130"/>
                </a:cubicBezTo>
                <a:cubicBezTo>
                  <a:pt x="1282" y="132"/>
                  <a:pt x="1281" y="139"/>
                  <a:pt x="1288" y="142"/>
                </a:cubicBezTo>
                <a:cubicBezTo>
                  <a:pt x="1295" y="145"/>
                  <a:pt x="1299" y="142"/>
                  <a:pt x="1302" y="146"/>
                </a:cubicBezTo>
                <a:cubicBezTo>
                  <a:pt x="1305" y="149"/>
                  <a:pt x="1310" y="157"/>
                  <a:pt x="1308" y="157"/>
                </a:cubicBezTo>
                <a:cubicBezTo>
                  <a:pt x="1306" y="157"/>
                  <a:pt x="1302" y="158"/>
                  <a:pt x="1298" y="158"/>
                </a:cubicBezTo>
                <a:cubicBezTo>
                  <a:pt x="1294" y="158"/>
                  <a:pt x="1293" y="156"/>
                  <a:pt x="1288" y="152"/>
                </a:cubicBezTo>
                <a:cubicBezTo>
                  <a:pt x="1283" y="149"/>
                  <a:pt x="1267" y="143"/>
                  <a:pt x="1263" y="142"/>
                </a:cubicBezTo>
                <a:cubicBezTo>
                  <a:pt x="1259" y="142"/>
                  <a:pt x="1251" y="143"/>
                  <a:pt x="1251" y="141"/>
                </a:cubicBezTo>
                <a:cubicBezTo>
                  <a:pt x="1250" y="139"/>
                  <a:pt x="1252" y="139"/>
                  <a:pt x="1250" y="138"/>
                </a:cubicBezTo>
                <a:cubicBezTo>
                  <a:pt x="1248" y="137"/>
                  <a:pt x="1240" y="136"/>
                  <a:pt x="1238" y="138"/>
                </a:cubicBezTo>
                <a:cubicBezTo>
                  <a:pt x="1236" y="140"/>
                  <a:pt x="1232" y="141"/>
                  <a:pt x="1235" y="142"/>
                </a:cubicBezTo>
                <a:cubicBezTo>
                  <a:pt x="1238" y="143"/>
                  <a:pt x="1248" y="144"/>
                  <a:pt x="1246" y="145"/>
                </a:cubicBezTo>
                <a:cubicBezTo>
                  <a:pt x="1243" y="145"/>
                  <a:pt x="1239" y="145"/>
                  <a:pt x="1240" y="147"/>
                </a:cubicBezTo>
                <a:cubicBezTo>
                  <a:pt x="1241" y="148"/>
                  <a:pt x="1249" y="147"/>
                  <a:pt x="1249" y="150"/>
                </a:cubicBezTo>
                <a:cubicBezTo>
                  <a:pt x="1250" y="152"/>
                  <a:pt x="1251" y="155"/>
                  <a:pt x="1248" y="155"/>
                </a:cubicBezTo>
                <a:cubicBezTo>
                  <a:pt x="1246" y="155"/>
                  <a:pt x="1242" y="155"/>
                  <a:pt x="1239" y="153"/>
                </a:cubicBezTo>
                <a:cubicBezTo>
                  <a:pt x="1236" y="152"/>
                  <a:pt x="1233" y="150"/>
                  <a:pt x="1229" y="151"/>
                </a:cubicBezTo>
                <a:cubicBezTo>
                  <a:pt x="1225" y="152"/>
                  <a:pt x="1222" y="151"/>
                  <a:pt x="1224" y="157"/>
                </a:cubicBezTo>
                <a:cubicBezTo>
                  <a:pt x="1226" y="164"/>
                  <a:pt x="1229" y="163"/>
                  <a:pt x="1235" y="165"/>
                </a:cubicBezTo>
                <a:cubicBezTo>
                  <a:pt x="1241" y="167"/>
                  <a:pt x="1241" y="166"/>
                  <a:pt x="1246" y="168"/>
                </a:cubicBezTo>
                <a:cubicBezTo>
                  <a:pt x="1250" y="171"/>
                  <a:pt x="1252" y="172"/>
                  <a:pt x="1253" y="174"/>
                </a:cubicBezTo>
                <a:cubicBezTo>
                  <a:pt x="1254" y="176"/>
                  <a:pt x="1257" y="176"/>
                  <a:pt x="1258" y="176"/>
                </a:cubicBezTo>
                <a:cubicBezTo>
                  <a:pt x="1260" y="175"/>
                  <a:pt x="1261" y="177"/>
                  <a:pt x="1258" y="177"/>
                </a:cubicBezTo>
                <a:cubicBezTo>
                  <a:pt x="1255" y="177"/>
                  <a:pt x="1251" y="179"/>
                  <a:pt x="1248" y="177"/>
                </a:cubicBezTo>
                <a:cubicBezTo>
                  <a:pt x="1246" y="175"/>
                  <a:pt x="1243" y="171"/>
                  <a:pt x="1239" y="171"/>
                </a:cubicBezTo>
                <a:cubicBezTo>
                  <a:pt x="1235" y="170"/>
                  <a:pt x="1218" y="170"/>
                  <a:pt x="1215" y="168"/>
                </a:cubicBezTo>
                <a:cubicBezTo>
                  <a:pt x="1212" y="166"/>
                  <a:pt x="1213" y="165"/>
                  <a:pt x="1213" y="163"/>
                </a:cubicBezTo>
                <a:cubicBezTo>
                  <a:pt x="1214" y="162"/>
                  <a:pt x="1216" y="162"/>
                  <a:pt x="1214" y="160"/>
                </a:cubicBezTo>
                <a:cubicBezTo>
                  <a:pt x="1213" y="157"/>
                  <a:pt x="1212" y="157"/>
                  <a:pt x="1213" y="154"/>
                </a:cubicBezTo>
                <a:cubicBezTo>
                  <a:pt x="1213" y="151"/>
                  <a:pt x="1216" y="145"/>
                  <a:pt x="1216" y="142"/>
                </a:cubicBezTo>
                <a:cubicBezTo>
                  <a:pt x="1216" y="138"/>
                  <a:pt x="1216" y="134"/>
                  <a:pt x="1213" y="132"/>
                </a:cubicBezTo>
                <a:cubicBezTo>
                  <a:pt x="1210" y="130"/>
                  <a:pt x="1209" y="130"/>
                  <a:pt x="1208" y="131"/>
                </a:cubicBezTo>
                <a:cubicBezTo>
                  <a:pt x="1207" y="132"/>
                  <a:pt x="1208" y="134"/>
                  <a:pt x="1209" y="136"/>
                </a:cubicBezTo>
                <a:cubicBezTo>
                  <a:pt x="1209" y="138"/>
                  <a:pt x="1209" y="142"/>
                  <a:pt x="1208" y="144"/>
                </a:cubicBezTo>
                <a:cubicBezTo>
                  <a:pt x="1208" y="147"/>
                  <a:pt x="1205" y="150"/>
                  <a:pt x="1201" y="152"/>
                </a:cubicBezTo>
                <a:cubicBezTo>
                  <a:pt x="1197" y="153"/>
                  <a:pt x="1193" y="153"/>
                  <a:pt x="1192" y="156"/>
                </a:cubicBezTo>
                <a:cubicBezTo>
                  <a:pt x="1190" y="158"/>
                  <a:pt x="1184" y="164"/>
                  <a:pt x="1184" y="165"/>
                </a:cubicBezTo>
                <a:cubicBezTo>
                  <a:pt x="1184" y="167"/>
                  <a:pt x="1184" y="165"/>
                  <a:pt x="1188" y="168"/>
                </a:cubicBezTo>
                <a:cubicBezTo>
                  <a:pt x="1192" y="171"/>
                  <a:pt x="1197" y="181"/>
                  <a:pt x="1199" y="184"/>
                </a:cubicBezTo>
                <a:cubicBezTo>
                  <a:pt x="1201" y="186"/>
                  <a:pt x="1200" y="187"/>
                  <a:pt x="1198" y="188"/>
                </a:cubicBezTo>
                <a:cubicBezTo>
                  <a:pt x="1197" y="190"/>
                  <a:pt x="1194" y="196"/>
                  <a:pt x="1192" y="200"/>
                </a:cubicBezTo>
                <a:cubicBezTo>
                  <a:pt x="1190" y="205"/>
                  <a:pt x="1189" y="208"/>
                  <a:pt x="1190" y="208"/>
                </a:cubicBezTo>
                <a:cubicBezTo>
                  <a:pt x="1191" y="209"/>
                  <a:pt x="1192" y="211"/>
                  <a:pt x="1192" y="213"/>
                </a:cubicBezTo>
                <a:cubicBezTo>
                  <a:pt x="1192" y="215"/>
                  <a:pt x="1193" y="221"/>
                  <a:pt x="1195" y="220"/>
                </a:cubicBezTo>
                <a:cubicBezTo>
                  <a:pt x="1197" y="220"/>
                  <a:pt x="1197" y="219"/>
                  <a:pt x="1199" y="219"/>
                </a:cubicBezTo>
                <a:cubicBezTo>
                  <a:pt x="1202" y="219"/>
                  <a:pt x="1201" y="220"/>
                  <a:pt x="1204" y="220"/>
                </a:cubicBezTo>
                <a:cubicBezTo>
                  <a:pt x="1207" y="220"/>
                  <a:pt x="1210" y="216"/>
                  <a:pt x="1214" y="216"/>
                </a:cubicBezTo>
                <a:cubicBezTo>
                  <a:pt x="1218" y="216"/>
                  <a:pt x="1226" y="219"/>
                  <a:pt x="1229" y="219"/>
                </a:cubicBezTo>
                <a:cubicBezTo>
                  <a:pt x="1232" y="219"/>
                  <a:pt x="1237" y="222"/>
                  <a:pt x="1240" y="224"/>
                </a:cubicBezTo>
                <a:cubicBezTo>
                  <a:pt x="1243" y="226"/>
                  <a:pt x="1246" y="232"/>
                  <a:pt x="1246" y="233"/>
                </a:cubicBezTo>
                <a:cubicBezTo>
                  <a:pt x="1247" y="235"/>
                  <a:pt x="1248" y="237"/>
                  <a:pt x="1246" y="239"/>
                </a:cubicBezTo>
                <a:cubicBezTo>
                  <a:pt x="1245" y="241"/>
                  <a:pt x="1241" y="244"/>
                  <a:pt x="1241" y="246"/>
                </a:cubicBezTo>
                <a:cubicBezTo>
                  <a:pt x="1241" y="248"/>
                  <a:pt x="1243" y="248"/>
                  <a:pt x="1247" y="250"/>
                </a:cubicBezTo>
                <a:cubicBezTo>
                  <a:pt x="1251" y="252"/>
                  <a:pt x="1262" y="255"/>
                  <a:pt x="1259" y="255"/>
                </a:cubicBezTo>
                <a:cubicBezTo>
                  <a:pt x="1255" y="255"/>
                  <a:pt x="1246" y="256"/>
                  <a:pt x="1243" y="254"/>
                </a:cubicBezTo>
                <a:cubicBezTo>
                  <a:pt x="1241" y="253"/>
                  <a:pt x="1237" y="252"/>
                  <a:pt x="1237" y="252"/>
                </a:cubicBezTo>
                <a:cubicBezTo>
                  <a:pt x="1237" y="252"/>
                  <a:pt x="1237" y="251"/>
                  <a:pt x="1237" y="249"/>
                </a:cubicBezTo>
                <a:cubicBezTo>
                  <a:pt x="1237" y="246"/>
                  <a:pt x="1234" y="246"/>
                  <a:pt x="1235" y="244"/>
                </a:cubicBezTo>
                <a:cubicBezTo>
                  <a:pt x="1236" y="242"/>
                  <a:pt x="1240" y="238"/>
                  <a:pt x="1238" y="235"/>
                </a:cubicBezTo>
                <a:cubicBezTo>
                  <a:pt x="1235" y="232"/>
                  <a:pt x="1232" y="233"/>
                  <a:pt x="1231" y="230"/>
                </a:cubicBezTo>
                <a:cubicBezTo>
                  <a:pt x="1229" y="227"/>
                  <a:pt x="1230" y="225"/>
                  <a:pt x="1226" y="224"/>
                </a:cubicBezTo>
                <a:cubicBezTo>
                  <a:pt x="1222" y="223"/>
                  <a:pt x="1217" y="226"/>
                  <a:pt x="1214" y="225"/>
                </a:cubicBezTo>
                <a:cubicBezTo>
                  <a:pt x="1211" y="225"/>
                  <a:pt x="1204" y="227"/>
                  <a:pt x="1202" y="229"/>
                </a:cubicBezTo>
                <a:cubicBezTo>
                  <a:pt x="1200" y="231"/>
                  <a:pt x="1205" y="231"/>
                  <a:pt x="1203" y="232"/>
                </a:cubicBezTo>
                <a:cubicBezTo>
                  <a:pt x="1202" y="233"/>
                  <a:pt x="1199" y="237"/>
                  <a:pt x="1200" y="238"/>
                </a:cubicBezTo>
                <a:cubicBezTo>
                  <a:pt x="1201" y="238"/>
                  <a:pt x="1204" y="239"/>
                  <a:pt x="1204" y="242"/>
                </a:cubicBezTo>
                <a:cubicBezTo>
                  <a:pt x="1205" y="245"/>
                  <a:pt x="1206" y="249"/>
                  <a:pt x="1204" y="251"/>
                </a:cubicBezTo>
                <a:cubicBezTo>
                  <a:pt x="1203" y="253"/>
                  <a:pt x="1196" y="258"/>
                  <a:pt x="1195" y="260"/>
                </a:cubicBezTo>
                <a:cubicBezTo>
                  <a:pt x="1194" y="262"/>
                  <a:pt x="1193" y="267"/>
                  <a:pt x="1190" y="269"/>
                </a:cubicBezTo>
                <a:cubicBezTo>
                  <a:pt x="1188" y="271"/>
                  <a:pt x="1174" y="275"/>
                  <a:pt x="1174" y="277"/>
                </a:cubicBezTo>
                <a:cubicBezTo>
                  <a:pt x="1173" y="280"/>
                  <a:pt x="1173" y="283"/>
                  <a:pt x="1170" y="283"/>
                </a:cubicBezTo>
                <a:cubicBezTo>
                  <a:pt x="1167" y="284"/>
                  <a:pt x="1166" y="284"/>
                  <a:pt x="1163" y="282"/>
                </a:cubicBezTo>
                <a:cubicBezTo>
                  <a:pt x="1159" y="281"/>
                  <a:pt x="1154" y="281"/>
                  <a:pt x="1151" y="281"/>
                </a:cubicBezTo>
                <a:cubicBezTo>
                  <a:pt x="1148" y="282"/>
                  <a:pt x="1144" y="281"/>
                  <a:pt x="1141" y="279"/>
                </a:cubicBezTo>
                <a:cubicBezTo>
                  <a:pt x="1139" y="278"/>
                  <a:pt x="1133" y="280"/>
                  <a:pt x="1132" y="278"/>
                </a:cubicBezTo>
                <a:cubicBezTo>
                  <a:pt x="1131" y="276"/>
                  <a:pt x="1131" y="274"/>
                  <a:pt x="1130" y="273"/>
                </a:cubicBezTo>
                <a:cubicBezTo>
                  <a:pt x="1129" y="271"/>
                  <a:pt x="1134" y="271"/>
                  <a:pt x="1135" y="272"/>
                </a:cubicBezTo>
                <a:cubicBezTo>
                  <a:pt x="1136" y="273"/>
                  <a:pt x="1135" y="274"/>
                  <a:pt x="1136" y="275"/>
                </a:cubicBezTo>
                <a:cubicBezTo>
                  <a:pt x="1138" y="277"/>
                  <a:pt x="1140" y="278"/>
                  <a:pt x="1141" y="278"/>
                </a:cubicBezTo>
                <a:cubicBezTo>
                  <a:pt x="1143" y="278"/>
                  <a:pt x="1142" y="275"/>
                  <a:pt x="1144" y="274"/>
                </a:cubicBezTo>
                <a:cubicBezTo>
                  <a:pt x="1146" y="274"/>
                  <a:pt x="1147" y="274"/>
                  <a:pt x="1147" y="275"/>
                </a:cubicBezTo>
                <a:cubicBezTo>
                  <a:pt x="1148" y="276"/>
                  <a:pt x="1148" y="277"/>
                  <a:pt x="1150" y="277"/>
                </a:cubicBezTo>
                <a:cubicBezTo>
                  <a:pt x="1153" y="277"/>
                  <a:pt x="1161" y="276"/>
                  <a:pt x="1162" y="274"/>
                </a:cubicBezTo>
                <a:cubicBezTo>
                  <a:pt x="1163" y="272"/>
                  <a:pt x="1160" y="272"/>
                  <a:pt x="1160" y="272"/>
                </a:cubicBezTo>
                <a:cubicBezTo>
                  <a:pt x="1160" y="272"/>
                  <a:pt x="1160" y="270"/>
                  <a:pt x="1162" y="269"/>
                </a:cubicBezTo>
                <a:cubicBezTo>
                  <a:pt x="1165" y="268"/>
                  <a:pt x="1164" y="268"/>
                  <a:pt x="1167" y="266"/>
                </a:cubicBezTo>
                <a:cubicBezTo>
                  <a:pt x="1170" y="264"/>
                  <a:pt x="1174" y="262"/>
                  <a:pt x="1175" y="259"/>
                </a:cubicBezTo>
                <a:cubicBezTo>
                  <a:pt x="1176" y="256"/>
                  <a:pt x="1175" y="256"/>
                  <a:pt x="1178" y="255"/>
                </a:cubicBezTo>
                <a:cubicBezTo>
                  <a:pt x="1182" y="254"/>
                  <a:pt x="1185" y="252"/>
                  <a:pt x="1185" y="248"/>
                </a:cubicBezTo>
                <a:cubicBezTo>
                  <a:pt x="1184" y="244"/>
                  <a:pt x="1182" y="241"/>
                  <a:pt x="1185" y="239"/>
                </a:cubicBezTo>
                <a:cubicBezTo>
                  <a:pt x="1188" y="236"/>
                  <a:pt x="1191" y="236"/>
                  <a:pt x="1189" y="234"/>
                </a:cubicBezTo>
                <a:cubicBezTo>
                  <a:pt x="1187" y="232"/>
                  <a:pt x="1178" y="231"/>
                  <a:pt x="1177" y="222"/>
                </a:cubicBezTo>
                <a:cubicBezTo>
                  <a:pt x="1175" y="213"/>
                  <a:pt x="1177" y="210"/>
                  <a:pt x="1177" y="202"/>
                </a:cubicBezTo>
                <a:cubicBezTo>
                  <a:pt x="1176" y="195"/>
                  <a:pt x="1175" y="192"/>
                  <a:pt x="1176" y="190"/>
                </a:cubicBezTo>
                <a:cubicBezTo>
                  <a:pt x="1178" y="188"/>
                  <a:pt x="1183" y="182"/>
                  <a:pt x="1180" y="178"/>
                </a:cubicBezTo>
                <a:cubicBezTo>
                  <a:pt x="1176" y="173"/>
                  <a:pt x="1166" y="167"/>
                  <a:pt x="1167" y="164"/>
                </a:cubicBezTo>
                <a:cubicBezTo>
                  <a:pt x="1168" y="162"/>
                  <a:pt x="1172" y="161"/>
                  <a:pt x="1174" y="156"/>
                </a:cubicBezTo>
                <a:cubicBezTo>
                  <a:pt x="1176" y="151"/>
                  <a:pt x="1179" y="149"/>
                  <a:pt x="1179" y="145"/>
                </a:cubicBezTo>
                <a:cubicBezTo>
                  <a:pt x="1180" y="141"/>
                  <a:pt x="1183" y="135"/>
                  <a:pt x="1177" y="134"/>
                </a:cubicBezTo>
                <a:cubicBezTo>
                  <a:pt x="1170" y="132"/>
                  <a:pt x="1167" y="129"/>
                  <a:pt x="1161" y="129"/>
                </a:cubicBezTo>
                <a:cubicBezTo>
                  <a:pt x="1155" y="129"/>
                  <a:pt x="1140" y="128"/>
                  <a:pt x="1137" y="128"/>
                </a:cubicBezTo>
                <a:cubicBezTo>
                  <a:pt x="1134" y="127"/>
                  <a:pt x="1131" y="133"/>
                  <a:pt x="1128" y="140"/>
                </a:cubicBezTo>
                <a:cubicBezTo>
                  <a:pt x="1125" y="147"/>
                  <a:pt x="1123" y="156"/>
                  <a:pt x="1118" y="160"/>
                </a:cubicBezTo>
                <a:cubicBezTo>
                  <a:pt x="1112" y="164"/>
                  <a:pt x="1103" y="169"/>
                  <a:pt x="1100" y="171"/>
                </a:cubicBezTo>
                <a:cubicBezTo>
                  <a:pt x="1098" y="172"/>
                  <a:pt x="1099" y="173"/>
                  <a:pt x="1099" y="175"/>
                </a:cubicBezTo>
                <a:cubicBezTo>
                  <a:pt x="1098" y="177"/>
                  <a:pt x="1098" y="179"/>
                  <a:pt x="1099" y="179"/>
                </a:cubicBezTo>
                <a:cubicBezTo>
                  <a:pt x="1100" y="179"/>
                  <a:pt x="1107" y="177"/>
                  <a:pt x="1107" y="179"/>
                </a:cubicBezTo>
                <a:cubicBezTo>
                  <a:pt x="1107" y="181"/>
                  <a:pt x="1106" y="184"/>
                  <a:pt x="1106" y="187"/>
                </a:cubicBezTo>
                <a:cubicBezTo>
                  <a:pt x="1106" y="190"/>
                  <a:pt x="1104" y="193"/>
                  <a:pt x="1104" y="194"/>
                </a:cubicBezTo>
                <a:cubicBezTo>
                  <a:pt x="1104" y="195"/>
                  <a:pt x="1106" y="196"/>
                  <a:pt x="1105" y="198"/>
                </a:cubicBezTo>
                <a:cubicBezTo>
                  <a:pt x="1103" y="201"/>
                  <a:pt x="1099" y="200"/>
                  <a:pt x="1099" y="202"/>
                </a:cubicBezTo>
                <a:cubicBezTo>
                  <a:pt x="1098" y="205"/>
                  <a:pt x="1100" y="207"/>
                  <a:pt x="1102" y="207"/>
                </a:cubicBezTo>
                <a:cubicBezTo>
                  <a:pt x="1103" y="207"/>
                  <a:pt x="1106" y="206"/>
                  <a:pt x="1109" y="207"/>
                </a:cubicBezTo>
                <a:cubicBezTo>
                  <a:pt x="1112" y="208"/>
                  <a:pt x="1118" y="208"/>
                  <a:pt x="1118" y="210"/>
                </a:cubicBezTo>
                <a:cubicBezTo>
                  <a:pt x="1118" y="213"/>
                  <a:pt x="1118" y="219"/>
                  <a:pt x="1122" y="222"/>
                </a:cubicBezTo>
                <a:cubicBezTo>
                  <a:pt x="1125" y="225"/>
                  <a:pt x="1129" y="224"/>
                  <a:pt x="1131" y="224"/>
                </a:cubicBezTo>
                <a:cubicBezTo>
                  <a:pt x="1133" y="224"/>
                  <a:pt x="1131" y="227"/>
                  <a:pt x="1130" y="228"/>
                </a:cubicBezTo>
                <a:cubicBezTo>
                  <a:pt x="1128" y="230"/>
                  <a:pt x="1124" y="244"/>
                  <a:pt x="1120" y="240"/>
                </a:cubicBezTo>
                <a:cubicBezTo>
                  <a:pt x="1115" y="235"/>
                  <a:pt x="1106" y="229"/>
                  <a:pt x="1104" y="227"/>
                </a:cubicBezTo>
                <a:cubicBezTo>
                  <a:pt x="1102" y="225"/>
                  <a:pt x="1101" y="225"/>
                  <a:pt x="1099" y="224"/>
                </a:cubicBezTo>
                <a:cubicBezTo>
                  <a:pt x="1096" y="224"/>
                  <a:pt x="1084" y="220"/>
                  <a:pt x="1079" y="218"/>
                </a:cubicBezTo>
                <a:cubicBezTo>
                  <a:pt x="1074" y="216"/>
                  <a:pt x="1071" y="213"/>
                  <a:pt x="1067" y="210"/>
                </a:cubicBezTo>
                <a:cubicBezTo>
                  <a:pt x="1062" y="208"/>
                  <a:pt x="1035" y="205"/>
                  <a:pt x="1031" y="204"/>
                </a:cubicBezTo>
                <a:cubicBezTo>
                  <a:pt x="1027" y="204"/>
                  <a:pt x="1022" y="202"/>
                  <a:pt x="1020" y="204"/>
                </a:cubicBezTo>
                <a:cubicBezTo>
                  <a:pt x="1018" y="206"/>
                  <a:pt x="1016" y="206"/>
                  <a:pt x="1015" y="208"/>
                </a:cubicBezTo>
                <a:cubicBezTo>
                  <a:pt x="1015" y="210"/>
                  <a:pt x="1018" y="214"/>
                  <a:pt x="1020" y="217"/>
                </a:cubicBezTo>
                <a:cubicBezTo>
                  <a:pt x="1021" y="219"/>
                  <a:pt x="1024" y="221"/>
                  <a:pt x="1021" y="223"/>
                </a:cubicBezTo>
                <a:cubicBezTo>
                  <a:pt x="1018" y="226"/>
                  <a:pt x="1018" y="229"/>
                  <a:pt x="1014" y="229"/>
                </a:cubicBezTo>
                <a:cubicBezTo>
                  <a:pt x="1010" y="229"/>
                  <a:pt x="1008" y="228"/>
                  <a:pt x="1007" y="230"/>
                </a:cubicBezTo>
                <a:cubicBezTo>
                  <a:pt x="1007" y="232"/>
                  <a:pt x="1011" y="235"/>
                  <a:pt x="1009" y="236"/>
                </a:cubicBezTo>
                <a:cubicBezTo>
                  <a:pt x="1008" y="236"/>
                  <a:pt x="999" y="235"/>
                  <a:pt x="998" y="234"/>
                </a:cubicBezTo>
                <a:cubicBezTo>
                  <a:pt x="996" y="232"/>
                  <a:pt x="997" y="230"/>
                  <a:pt x="999" y="229"/>
                </a:cubicBezTo>
                <a:cubicBezTo>
                  <a:pt x="1000" y="228"/>
                  <a:pt x="1002" y="227"/>
                  <a:pt x="1001" y="225"/>
                </a:cubicBezTo>
                <a:cubicBezTo>
                  <a:pt x="999" y="223"/>
                  <a:pt x="995" y="220"/>
                  <a:pt x="992" y="222"/>
                </a:cubicBezTo>
                <a:cubicBezTo>
                  <a:pt x="989" y="223"/>
                  <a:pt x="980" y="228"/>
                  <a:pt x="977" y="230"/>
                </a:cubicBezTo>
                <a:cubicBezTo>
                  <a:pt x="974" y="231"/>
                  <a:pt x="971" y="230"/>
                  <a:pt x="966" y="230"/>
                </a:cubicBezTo>
                <a:cubicBezTo>
                  <a:pt x="961" y="229"/>
                  <a:pt x="948" y="233"/>
                  <a:pt x="946" y="235"/>
                </a:cubicBezTo>
                <a:cubicBezTo>
                  <a:pt x="945" y="236"/>
                  <a:pt x="943" y="239"/>
                  <a:pt x="940" y="239"/>
                </a:cubicBezTo>
                <a:cubicBezTo>
                  <a:pt x="937" y="239"/>
                  <a:pt x="921" y="239"/>
                  <a:pt x="922" y="237"/>
                </a:cubicBezTo>
                <a:cubicBezTo>
                  <a:pt x="922" y="235"/>
                  <a:pt x="926" y="236"/>
                  <a:pt x="927" y="235"/>
                </a:cubicBezTo>
                <a:cubicBezTo>
                  <a:pt x="928" y="235"/>
                  <a:pt x="926" y="231"/>
                  <a:pt x="927" y="228"/>
                </a:cubicBezTo>
                <a:cubicBezTo>
                  <a:pt x="929" y="226"/>
                  <a:pt x="935" y="223"/>
                  <a:pt x="932" y="223"/>
                </a:cubicBezTo>
                <a:cubicBezTo>
                  <a:pt x="930" y="222"/>
                  <a:pt x="924" y="223"/>
                  <a:pt x="919" y="225"/>
                </a:cubicBezTo>
                <a:cubicBezTo>
                  <a:pt x="914" y="227"/>
                  <a:pt x="910" y="227"/>
                  <a:pt x="911" y="231"/>
                </a:cubicBezTo>
                <a:cubicBezTo>
                  <a:pt x="912" y="235"/>
                  <a:pt x="912" y="235"/>
                  <a:pt x="910" y="235"/>
                </a:cubicBezTo>
                <a:cubicBezTo>
                  <a:pt x="908" y="235"/>
                  <a:pt x="909" y="234"/>
                  <a:pt x="905" y="233"/>
                </a:cubicBezTo>
                <a:cubicBezTo>
                  <a:pt x="902" y="232"/>
                  <a:pt x="890" y="234"/>
                  <a:pt x="885" y="237"/>
                </a:cubicBezTo>
                <a:cubicBezTo>
                  <a:pt x="879" y="240"/>
                  <a:pt x="866" y="247"/>
                  <a:pt x="864" y="247"/>
                </a:cubicBezTo>
                <a:cubicBezTo>
                  <a:pt x="862" y="248"/>
                  <a:pt x="852" y="249"/>
                  <a:pt x="850" y="252"/>
                </a:cubicBezTo>
                <a:cubicBezTo>
                  <a:pt x="848" y="256"/>
                  <a:pt x="848" y="268"/>
                  <a:pt x="844" y="268"/>
                </a:cubicBezTo>
                <a:cubicBezTo>
                  <a:pt x="839" y="269"/>
                  <a:pt x="825" y="271"/>
                  <a:pt x="824" y="269"/>
                </a:cubicBezTo>
                <a:cubicBezTo>
                  <a:pt x="823" y="267"/>
                  <a:pt x="820" y="262"/>
                  <a:pt x="816" y="260"/>
                </a:cubicBezTo>
                <a:cubicBezTo>
                  <a:pt x="812" y="258"/>
                  <a:pt x="807" y="258"/>
                  <a:pt x="809" y="256"/>
                </a:cubicBezTo>
                <a:cubicBezTo>
                  <a:pt x="811" y="254"/>
                  <a:pt x="812" y="250"/>
                  <a:pt x="815" y="249"/>
                </a:cubicBezTo>
                <a:cubicBezTo>
                  <a:pt x="819" y="247"/>
                  <a:pt x="832" y="248"/>
                  <a:pt x="832" y="246"/>
                </a:cubicBezTo>
                <a:cubicBezTo>
                  <a:pt x="832" y="244"/>
                  <a:pt x="825" y="236"/>
                  <a:pt x="823" y="233"/>
                </a:cubicBezTo>
                <a:cubicBezTo>
                  <a:pt x="821" y="231"/>
                  <a:pt x="816" y="230"/>
                  <a:pt x="810" y="230"/>
                </a:cubicBezTo>
                <a:cubicBezTo>
                  <a:pt x="805" y="230"/>
                  <a:pt x="798" y="230"/>
                  <a:pt x="795" y="229"/>
                </a:cubicBezTo>
                <a:cubicBezTo>
                  <a:pt x="792" y="229"/>
                  <a:pt x="786" y="227"/>
                  <a:pt x="789" y="229"/>
                </a:cubicBezTo>
                <a:cubicBezTo>
                  <a:pt x="791" y="231"/>
                  <a:pt x="799" y="232"/>
                  <a:pt x="799" y="235"/>
                </a:cubicBezTo>
                <a:cubicBezTo>
                  <a:pt x="799" y="238"/>
                  <a:pt x="799" y="246"/>
                  <a:pt x="797" y="248"/>
                </a:cubicBezTo>
                <a:cubicBezTo>
                  <a:pt x="795" y="251"/>
                  <a:pt x="791" y="258"/>
                  <a:pt x="794" y="259"/>
                </a:cubicBezTo>
                <a:cubicBezTo>
                  <a:pt x="796" y="260"/>
                  <a:pt x="805" y="265"/>
                  <a:pt x="803" y="271"/>
                </a:cubicBezTo>
                <a:cubicBezTo>
                  <a:pt x="800" y="276"/>
                  <a:pt x="798" y="280"/>
                  <a:pt x="798" y="283"/>
                </a:cubicBezTo>
                <a:cubicBezTo>
                  <a:pt x="798" y="287"/>
                  <a:pt x="800" y="292"/>
                  <a:pt x="798" y="289"/>
                </a:cubicBezTo>
                <a:cubicBezTo>
                  <a:pt x="796" y="287"/>
                  <a:pt x="795" y="283"/>
                  <a:pt x="792" y="284"/>
                </a:cubicBezTo>
                <a:cubicBezTo>
                  <a:pt x="790" y="286"/>
                  <a:pt x="786" y="288"/>
                  <a:pt x="788" y="285"/>
                </a:cubicBezTo>
                <a:cubicBezTo>
                  <a:pt x="790" y="283"/>
                  <a:pt x="793" y="282"/>
                  <a:pt x="790" y="280"/>
                </a:cubicBezTo>
                <a:cubicBezTo>
                  <a:pt x="787" y="279"/>
                  <a:pt x="778" y="278"/>
                  <a:pt x="776" y="277"/>
                </a:cubicBezTo>
                <a:cubicBezTo>
                  <a:pt x="773" y="276"/>
                  <a:pt x="768" y="280"/>
                  <a:pt x="764" y="283"/>
                </a:cubicBezTo>
                <a:cubicBezTo>
                  <a:pt x="760" y="286"/>
                  <a:pt x="753" y="288"/>
                  <a:pt x="752" y="289"/>
                </a:cubicBezTo>
                <a:cubicBezTo>
                  <a:pt x="750" y="290"/>
                  <a:pt x="743" y="297"/>
                  <a:pt x="740" y="299"/>
                </a:cubicBezTo>
                <a:cubicBezTo>
                  <a:pt x="737" y="301"/>
                  <a:pt x="747" y="306"/>
                  <a:pt x="749" y="310"/>
                </a:cubicBezTo>
                <a:cubicBezTo>
                  <a:pt x="750" y="314"/>
                  <a:pt x="753" y="321"/>
                  <a:pt x="747" y="319"/>
                </a:cubicBezTo>
                <a:cubicBezTo>
                  <a:pt x="741" y="316"/>
                  <a:pt x="726" y="312"/>
                  <a:pt x="723" y="314"/>
                </a:cubicBezTo>
                <a:cubicBezTo>
                  <a:pt x="721" y="315"/>
                  <a:pt x="716" y="316"/>
                  <a:pt x="717" y="314"/>
                </a:cubicBezTo>
                <a:cubicBezTo>
                  <a:pt x="718" y="313"/>
                  <a:pt x="718" y="312"/>
                  <a:pt x="714" y="309"/>
                </a:cubicBezTo>
                <a:cubicBezTo>
                  <a:pt x="709" y="306"/>
                  <a:pt x="705" y="304"/>
                  <a:pt x="704" y="305"/>
                </a:cubicBezTo>
                <a:cubicBezTo>
                  <a:pt x="702" y="306"/>
                  <a:pt x="699" y="310"/>
                  <a:pt x="700" y="312"/>
                </a:cubicBezTo>
                <a:cubicBezTo>
                  <a:pt x="700" y="314"/>
                  <a:pt x="706" y="320"/>
                  <a:pt x="708" y="321"/>
                </a:cubicBezTo>
                <a:cubicBezTo>
                  <a:pt x="709" y="321"/>
                  <a:pt x="718" y="321"/>
                  <a:pt x="718" y="324"/>
                </a:cubicBezTo>
                <a:cubicBezTo>
                  <a:pt x="718" y="326"/>
                  <a:pt x="715" y="331"/>
                  <a:pt x="713" y="332"/>
                </a:cubicBezTo>
                <a:cubicBezTo>
                  <a:pt x="711" y="333"/>
                  <a:pt x="708" y="333"/>
                  <a:pt x="705" y="331"/>
                </a:cubicBezTo>
                <a:cubicBezTo>
                  <a:pt x="702" y="329"/>
                  <a:pt x="698" y="331"/>
                  <a:pt x="696" y="329"/>
                </a:cubicBezTo>
                <a:cubicBezTo>
                  <a:pt x="693" y="328"/>
                  <a:pt x="689" y="324"/>
                  <a:pt x="687" y="322"/>
                </a:cubicBezTo>
                <a:cubicBezTo>
                  <a:pt x="684" y="321"/>
                  <a:pt x="676" y="319"/>
                  <a:pt x="677" y="317"/>
                </a:cubicBezTo>
                <a:cubicBezTo>
                  <a:pt x="677" y="314"/>
                  <a:pt x="675" y="307"/>
                  <a:pt x="673" y="305"/>
                </a:cubicBezTo>
                <a:cubicBezTo>
                  <a:pt x="671" y="303"/>
                  <a:pt x="668" y="302"/>
                  <a:pt x="670" y="300"/>
                </a:cubicBezTo>
                <a:cubicBezTo>
                  <a:pt x="672" y="298"/>
                  <a:pt x="677" y="294"/>
                  <a:pt x="676" y="292"/>
                </a:cubicBezTo>
                <a:cubicBezTo>
                  <a:pt x="676" y="290"/>
                  <a:pt x="673" y="286"/>
                  <a:pt x="671" y="284"/>
                </a:cubicBezTo>
                <a:cubicBezTo>
                  <a:pt x="668" y="282"/>
                  <a:pt x="662" y="280"/>
                  <a:pt x="659" y="279"/>
                </a:cubicBezTo>
                <a:cubicBezTo>
                  <a:pt x="656" y="277"/>
                  <a:pt x="660" y="278"/>
                  <a:pt x="657" y="275"/>
                </a:cubicBezTo>
                <a:cubicBezTo>
                  <a:pt x="654" y="273"/>
                  <a:pt x="651" y="273"/>
                  <a:pt x="651" y="273"/>
                </a:cubicBezTo>
                <a:cubicBezTo>
                  <a:pt x="651" y="273"/>
                  <a:pt x="653" y="273"/>
                  <a:pt x="651" y="270"/>
                </a:cubicBezTo>
                <a:cubicBezTo>
                  <a:pt x="648" y="268"/>
                  <a:pt x="645" y="265"/>
                  <a:pt x="642" y="264"/>
                </a:cubicBezTo>
                <a:cubicBezTo>
                  <a:pt x="639" y="262"/>
                  <a:pt x="636" y="261"/>
                  <a:pt x="640" y="261"/>
                </a:cubicBezTo>
                <a:cubicBezTo>
                  <a:pt x="644" y="261"/>
                  <a:pt x="647" y="261"/>
                  <a:pt x="650" y="264"/>
                </a:cubicBezTo>
                <a:cubicBezTo>
                  <a:pt x="652" y="268"/>
                  <a:pt x="657" y="271"/>
                  <a:pt x="658" y="270"/>
                </a:cubicBezTo>
                <a:cubicBezTo>
                  <a:pt x="659" y="268"/>
                  <a:pt x="661" y="267"/>
                  <a:pt x="661" y="268"/>
                </a:cubicBezTo>
                <a:cubicBezTo>
                  <a:pt x="661" y="270"/>
                  <a:pt x="666" y="271"/>
                  <a:pt x="671" y="272"/>
                </a:cubicBezTo>
                <a:cubicBezTo>
                  <a:pt x="676" y="274"/>
                  <a:pt x="687" y="278"/>
                  <a:pt x="695" y="279"/>
                </a:cubicBezTo>
                <a:cubicBezTo>
                  <a:pt x="702" y="280"/>
                  <a:pt x="705" y="280"/>
                  <a:pt x="709" y="282"/>
                </a:cubicBezTo>
                <a:cubicBezTo>
                  <a:pt x="713" y="284"/>
                  <a:pt x="720" y="287"/>
                  <a:pt x="728" y="285"/>
                </a:cubicBezTo>
                <a:cubicBezTo>
                  <a:pt x="737" y="283"/>
                  <a:pt x="751" y="274"/>
                  <a:pt x="754" y="271"/>
                </a:cubicBezTo>
                <a:cubicBezTo>
                  <a:pt x="758" y="268"/>
                  <a:pt x="762" y="269"/>
                  <a:pt x="761" y="265"/>
                </a:cubicBezTo>
                <a:cubicBezTo>
                  <a:pt x="760" y="261"/>
                  <a:pt x="758" y="258"/>
                  <a:pt x="758" y="254"/>
                </a:cubicBezTo>
                <a:cubicBezTo>
                  <a:pt x="758" y="250"/>
                  <a:pt x="760" y="250"/>
                  <a:pt x="754" y="248"/>
                </a:cubicBezTo>
                <a:cubicBezTo>
                  <a:pt x="747" y="246"/>
                  <a:pt x="746" y="245"/>
                  <a:pt x="744" y="243"/>
                </a:cubicBezTo>
                <a:cubicBezTo>
                  <a:pt x="741" y="240"/>
                  <a:pt x="738" y="241"/>
                  <a:pt x="734" y="238"/>
                </a:cubicBezTo>
                <a:cubicBezTo>
                  <a:pt x="731" y="236"/>
                  <a:pt x="730" y="233"/>
                  <a:pt x="725" y="232"/>
                </a:cubicBezTo>
                <a:cubicBezTo>
                  <a:pt x="721" y="232"/>
                  <a:pt x="718" y="230"/>
                  <a:pt x="715" y="228"/>
                </a:cubicBezTo>
                <a:cubicBezTo>
                  <a:pt x="713" y="227"/>
                  <a:pt x="683" y="213"/>
                  <a:pt x="681" y="214"/>
                </a:cubicBezTo>
                <a:cubicBezTo>
                  <a:pt x="679" y="215"/>
                  <a:pt x="679" y="215"/>
                  <a:pt x="677" y="215"/>
                </a:cubicBezTo>
                <a:cubicBezTo>
                  <a:pt x="674" y="214"/>
                  <a:pt x="669" y="211"/>
                  <a:pt x="666" y="212"/>
                </a:cubicBezTo>
                <a:cubicBezTo>
                  <a:pt x="663" y="212"/>
                  <a:pt x="658" y="218"/>
                  <a:pt x="655" y="219"/>
                </a:cubicBezTo>
                <a:cubicBezTo>
                  <a:pt x="653" y="220"/>
                  <a:pt x="652" y="218"/>
                  <a:pt x="655" y="216"/>
                </a:cubicBezTo>
                <a:cubicBezTo>
                  <a:pt x="658" y="214"/>
                  <a:pt x="659" y="213"/>
                  <a:pt x="657" y="212"/>
                </a:cubicBezTo>
                <a:cubicBezTo>
                  <a:pt x="655" y="210"/>
                  <a:pt x="655" y="210"/>
                  <a:pt x="652" y="210"/>
                </a:cubicBezTo>
                <a:cubicBezTo>
                  <a:pt x="648" y="210"/>
                  <a:pt x="643" y="206"/>
                  <a:pt x="643" y="206"/>
                </a:cubicBezTo>
                <a:cubicBezTo>
                  <a:pt x="643" y="206"/>
                  <a:pt x="638" y="203"/>
                  <a:pt x="643" y="203"/>
                </a:cubicBezTo>
                <a:cubicBezTo>
                  <a:pt x="647" y="204"/>
                  <a:pt x="653" y="207"/>
                  <a:pt x="653" y="205"/>
                </a:cubicBezTo>
                <a:cubicBezTo>
                  <a:pt x="653" y="202"/>
                  <a:pt x="655" y="204"/>
                  <a:pt x="649" y="202"/>
                </a:cubicBezTo>
                <a:cubicBezTo>
                  <a:pt x="644" y="200"/>
                  <a:pt x="642" y="197"/>
                  <a:pt x="640" y="198"/>
                </a:cubicBezTo>
                <a:cubicBezTo>
                  <a:pt x="638" y="199"/>
                  <a:pt x="630" y="206"/>
                  <a:pt x="630" y="205"/>
                </a:cubicBezTo>
                <a:cubicBezTo>
                  <a:pt x="630" y="203"/>
                  <a:pt x="630" y="202"/>
                  <a:pt x="629" y="201"/>
                </a:cubicBezTo>
                <a:cubicBezTo>
                  <a:pt x="628" y="201"/>
                  <a:pt x="623" y="199"/>
                  <a:pt x="622" y="201"/>
                </a:cubicBezTo>
                <a:cubicBezTo>
                  <a:pt x="620" y="203"/>
                  <a:pt x="620" y="206"/>
                  <a:pt x="619" y="204"/>
                </a:cubicBezTo>
                <a:cubicBezTo>
                  <a:pt x="619" y="202"/>
                  <a:pt x="617" y="197"/>
                  <a:pt x="617" y="199"/>
                </a:cubicBezTo>
                <a:cubicBezTo>
                  <a:pt x="617" y="201"/>
                  <a:pt x="616" y="203"/>
                  <a:pt x="614" y="202"/>
                </a:cubicBezTo>
                <a:cubicBezTo>
                  <a:pt x="613" y="202"/>
                  <a:pt x="610" y="202"/>
                  <a:pt x="608" y="202"/>
                </a:cubicBezTo>
                <a:cubicBezTo>
                  <a:pt x="607" y="202"/>
                  <a:pt x="607" y="202"/>
                  <a:pt x="607" y="202"/>
                </a:cubicBezTo>
                <a:cubicBezTo>
                  <a:pt x="607" y="202"/>
                  <a:pt x="608" y="202"/>
                  <a:pt x="609" y="201"/>
                </a:cubicBezTo>
                <a:cubicBezTo>
                  <a:pt x="611" y="199"/>
                  <a:pt x="612" y="199"/>
                  <a:pt x="608" y="197"/>
                </a:cubicBezTo>
                <a:cubicBezTo>
                  <a:pt x="604" y="195"/>
                  <a:pt x="595" y="193"/>
                  <a:pt x="599" y="193"/>
                </a:cubicBezTo>
                <a:cubicBezTo>
                  <a:pt x="603" y="193"/>
                  <a:pt x="608" y="196"/>
                  <a:pt x="614" y="194"/>
                </a:cubicBezTo>
                <a:cubicBezTo>
                  <a:pt x="620" y="192"/>
                  <a:pt x="622" y="190"/>
                  <a:pt x="624" y="188"/>
                </a:cubicBezTo>
                <a:cubicBezTo>
                  <a:pt x="625" y="187"/>
                  <a:pt x="627" y="185"/>
                  <a:pt x="622" y="183"/>
                </a:cubicBezTo>
                <a:cubicBezTo>
                  <a:pt x="617" y="180"/>
                  <a:pt x="610" y="179"/>
                  <a:pt x="607" y="177"/>
                </a:cubicBezTo>
                <a:cubicBezTo>
                  <a:pt x="604" y="175"/>
                  <a:pt x="602" y="174"/>
                  <a:pt x="600" y="175"/>
                </a:cubicBezTo>
                <a:cubicBezTo>
                  <a:pt x="598" y="177"/>
                  <a:pt x="595" y="180"/>
                  <a:pt x="594" y="183"/>
                </a:cubicBezTo>
                <a:cubicBezTo>
                  <a:pt x="593" y="185"/>
                  <a:pt x="591" y="188"/>
                  <a:pt x="590" y="187"/>
                </a:cubicBezTo>
                <a:cubicBezTo>
                  <a:pt x="589" y="185"/>
                  <a:pt x="592" y="181"/>
                  <a:pt x="589" y="181"/>
                </a:cubicBezTo>
                <a:cubicBezTo>
                  <a:pt x="586" y="181"/>
                  <a:pt x="583" y="180"/>
                  <a:pt x="587" y="179"/>
                </a:cubicBezTo>
                <a:cubicBezTo>
                  <a:pt x="591" y="179"/>
                  <a:pt x="593" y="179"/>
                  <a:pt x="590" y="178"/>
                </a:cubicBezTo>
                <a:cubicBezTo>
                  <a:pt x="586" y="177"/>
                  <a:pt x="581" y="178"/>
                  <a:pt x="586" y="176"/>
                </a:cubicBezTo>
                <a:cubicBezTo>
                  <a:pt x="592" y="175"/>
                  <a:pt x="596" y="176"/>
                  <a:pt x="592" y="173"/>
                </a:cubicBezTo>
                <a:cubicBezTo>
                  <a:pt x="588" y="170"/>
                  <a:pt x="581" y="169"/>
                  <a:pt x="579" y="171"/>
                </a:cubicBezTo>
                <a:cubicBezTo>
                  <a:pt x="578" y="174"/>
                  <a:pt x="583" y="176"/>
                  <a:pt x="581" y="177"/>
                </a:cubicBezTo>
                <a:cubicBezTo>
                  <a:pt x="578" y="178"/>
                  <a:pt x="575" y="182"/>
                  <a:pt x="573" y="183"/>
                </a:cubicBezTo>
                <a:cubicBezTo>
                  <a:pt x="571" y="185"/>
                  <a:pt x="569" y="188"/>
                  <a:pt x="569" y="185"/>
                </a:cubicBezTo>
                <a:cubicBezTo>
                  <a:pt x="569" y="182"/>
                  <a:pt x="568" y="179"/>
                  <a:pt x="569" y="177"/>
                </a:cubicBezTo>
                <a:cubicBezTo>
                  <a:pt x="570" y="175"/>
                  <a:pt x="570" y="174"/>
                  <a:pt x="568" y="174"/>
                </a:cubicBezTo>
                <a:cubicBezTo>
                  <a:pt x="566" y="175"/>
                  <a:pt x="554" y="192"/>
                  <a:pt x="552" y="192"/>
                </a:cubicBezTo>
                <a:cubicBezTo>
                  <a:pt x="550" y="192"/>
                  <a:pt x="549" y="191"/>
                  <a:pt x="549" y="188"/>
                </a:cubicBezTo>
                <a:cubicBezTo>
                  <a:pt x="550" y="185"/>
                  <a:pt x="557" y="179"/>
                  <a:pt x="558" y="177"/>
                </a:cubicBezTo>
                <a:cubicBezTo>
                  <a:pt x="560" y="174"/>
                  <a:pt x="561" y="174"/>
                  <a:pt x="560" y="172"/>
                </a:cubicBezTo>
                <a:cubicBezTo>
                  <a:pt x="559" y="170"/>
                  <a:pt x="558" y="169"/>
                  <a:pt x="555" y="170"/>
                </a:cubicBezTo>
                <a:cubicBezTo>
                  <a:pt x="552" y="170"/>
                  <a:pt x="551" y="171"/>
                  <a:pt x="553" y="171"/>
                </a:cubicBezTo>
                <a:cubicBezTo>
                  <a:pt x="556" y="171"/>
                  <a:pt x="557" y="172"/>
                  <a:pt x="554" y="173"/>
                </a:cubicBezTo>
                <a:cubicBezTo>
                  <a:pt x="550" y="173"/>
                  <a:pt x="547" y="175"/>
                  <a:pt x="546" y="174"/>
                </a:cubicBezTo>
                <a:cubicBezTo>
                  <a:pt x="546" y="172"/>
                  <a:pt x="546" y="169"/>
                  <a:pt x="545" y="170"/>
                </a:cubicBezTo>
                <a:cubicBezTo>
                  <a:pt x="543" y="171"/>
                  <a:pt x="542" y="174"/>
                  <a:pt x="540" y="175"/>
                </a:cubicBezTo>
                <a:cubicBezTo>
                  <a:pt x="539" y="176"/>
                  <a:pt x="542" y="179"/>
                  <a:pt x="542" y="181"/>
                </a:cubicBezTo>
                <a:cubicBezTo>
                  <a:pt x="543" y="182"/>
                  <a:pt x="542" y="183"/>
                  <a:pt x="541" y="182"/>
                </a:cubicBezTo>
                <a:cubicBezTo>
                  <a:pt x="539" y="180"/>
                  <a:pt x="539" y="179"/>
                  <a:pt x="538" y="182"/>
                </a:cubicBezTo>
                <a:cubicBezTo>
                  <a:pt x="538" y="184"/>
                  <a:pt x="539" y="187"/>
                  <a:pt x="537" y="185"/>
                </a:cubicBezTo>
                <a:cubicBezTo>
                  <a:pt x="536" y="183"/>
                  <a:pt x="537" y="182"/>
                  <a:pt x="534" y="183"/>
                </a:cubicBezTo>
                <a:cubicBezTo>
                  <a:pt x="531" y="184"/>
                  <a:pt x="529" y="185"/>
                  <a:pt x="531" y="183"/>
                </a:cubicBezTo>
                <a:cubicBezTo>
                  <a:pt x="533" y="181"/>
                  <a:pt x="537" y="179"/>
                  <a:pt x="534" y="179"/>
                </a:cubicBezTo>
                <a:cubicBezTo>
                  <a:pt x="531" y="179"/>
                  <a:pt x="529" y="182"/>
                  <a:pt x="526" y="183"/>
                </a:cubicBezTo>
                <a:cubicBezTo>
                  <a:pt x="524" y="184"/>
                  <a:pt x="521" y="182"/>
                  <a:pt x="522" y="184"/>
                </a:cubicBezTo>
                <a:cubicBezTo>
                  <a:pt x="524" y="187"/>
                  <a:pt x="526" y="190"/>
                  <a:pt x="528" y="190"/>
                </a:cubicBezTo>
                <a:cubicBezTo>
                  <a:pt x="530" y="189"/>
                  <a:pt x="531" y="190"/>
                  <a:pt x="529" y="191"/>
                </a:cubicBezTo>
                <a:cubicBezTo>
                  <a:pt x="527" y="192"/>
                  <a:pt x="528" y="197"/>
                  <a:pt x="526" y="195"/>
                </a:cubicBezTo>
                <a:cubicBezTo>
                  <a:pt x="524" y="193"/>
                  <a:pt x="523" y="192"/>
                  <a:pt x="521" y="192"/>
                </a:cubicBezTo>
                <a:cubicBezTo>
                  <a:pt x="520" y="192"/>
                  <a:pt x="519" y="191"/>
                  <a:pt x="519" y="190"/>
                </a:cubicBezTo>
                <a:cubicBezTo>
                  <a:pt x="518" y="188"/>
                  <a:pt x="519" y="187"/>
                  <a:pt x="517" y="190"/>
                </a:cubicBezTo>
                <a:cubicBezTo>
                  <a:pt x="515" y="193"/>
                  <a:pt x="515" y="193"/>
                  <a:pt x="513" y="192"/>
                </a:cubicBezTo>
                <a:cubicBezTo>
                  <a:pt x="512" y="190"/>
                  <a:pt x="513" y="189"/>
                  <a:pt x="511" y="189"/>
                </a:cubicBezTo>
                <a:cubicBezTo>
                  <a:pt x="509" y="188"/>
                  <a:pt x="505" y="190"/>
                  <a:pt x="502" y="190"/>
                </a:cubicBezTo>
                <a:cubicBezTo>
                  <a:pt x="498" y="190"/>
                  <a:pt x="499" y="189"/>
                  <a:pt x="504" y="191"/>
                </a:cubicBezTo>
                <a:cubicBezTo>
                  <a:pt x="509" y="192"/>
                  <a:pt x="513" y="195"/>
                  <a:pt x="511" y="195"/>
                </a:cubicBezTo>
                <a:cubicBezTo>
                  <a:pt x="509" y="195"/>
                  <a:pt x="509" y="195"/>
                  <a:pt x="509" y="197"/>
                </a:cubicBezTo>
                <a:cubicBezTo>
                  <a:pt x="509" y="200"/>
                  <a:pt x="512" y="203"/>
                  <a:pt x="510" y="202"/>
                </a:cubicBezTo>
                <a:cubicBezTo>
                  <a:pt x="508" y="200"/>
                  <a:pt x="503" y="199"/>
                  <a:pt x="502" y="198"/>
                </a:cubicBezTo>
                <a:cubicBezTo>
                  <a:pt x="501" y="197"/>
                  <a:pt x="500" y="198"/>
                  <a:pt x="500" y="199"/>
                </a:cubicBezTo>
                <a:cubicBezTo>
                  <a:pt x="500" y="201"/>
                  <a:pt x="498" y="201"/>
                  <a:pt x="497" y="200"/>
                </a:cubicBezTo>
                <a:cubicBezTo>
                  <a:pt x="496" y="198"/>
                  <a:pt x="497" y="196"/>
                  <a:pt x="496" y="198"/>
                </a:cubicBezTo>
                <a:cubicBezTo>
                  <a:pt x="495" y="200"/>
                  <a:pt x="491" y="202"/>
                  <a:pt x="493" y="204"/>
                </a:cubicBezTo>
                <a:cubicBezTo>
                  <a:pt x="494" y="206"/>
                  <a:pt x="496" y="208"/>
                  <a:pt x="493" y="208"/>
                </a:cubicBezTo>
                <a:cubicBezTo>
                  <a:pt x="490" y="208"/>
                  <a:pt x="489" y="208"/>
                  <a:pt x="489" y="205"/>
                </a:cubicBezTo>
                <a:cubicBezTo>
                  <a:pt x="489" y="202"/>
                  <a:pt x="490" y="199"/>
                  <a:pt x="488" y="200"/>
                </a:cubicBezTo>
                <a:cubicBezTo>
                  <a:pt x="485" y="200"/>
                  <a:pt x="488" y="201"/>
                  <a:pt x="484" y="202"/>
                </a:cubicBezTo>
                <a:cubicBezTo>
                  <a:pt x="480" y="203"/>
                  <a:pt x="481" y="204"/>
                  <a:pt x="483" y="205"/>
                </a:cubicBezTo>
                <a:cubicBezTo>
                  <a:pt x="485" y="205"/>
                  <a:pt x="484" y="204"/>
                  <a:pt x="482" y="206"/>
                </a:cubicBezTo>
                <a:cubicBezTo>
                  <a:pt x="480" y="209"/>
                  <a:pt x="477" y="212"/>
                  <a:pt x="478" y="209"/>
                </a:cubicBezTo>
                <a:cubicBezTo>
                  <a:pt x="479" y="205"/>
                  <a:pt x="481" y="205"/>
                  <a:pt x="479" y="203"/>
                </a:cubicBezTo>
                <a:cubicBezTo>
                  <a:pt x="477" y="202"/>
                  <a:pt x="471" y="200"/>
                  <a:pt x="474" y="200"/>
                </a:cubicBezTo>
                <a:cubicBezTo>
                  <a:pt x="477" y="200"/>
                  <a:pt x="481" y="200"/>
                  <a:pt x="477" y="197"/>
                </a:cubicBezTo>
                <a:cubicBezTo>
                  <a:pt x="473" y="195"/>
                  <a:pt x="473" y="196"/>
                  <a:pt x="470" y="195"/>
                </a:cubicBezTo>
                <a:cubicBezTo>
                  <a:pt x="467" y="195"/>
                  <a:pt x="469" y="195"/>
                  <a:pt x="469" y="197"/>
                </a:cubicBezTo>
                <a:cubicBezTo>
                  <a:pt x="470" y="200"/>
                  <a:pt x="472" y="202"/>
                  <a:pt x="470" y="202"/>
                </a:cubicBezTo>
                <a:cubicBezTo>
                  <a:pt x="469" y="203"/>
                  <a:pt x="468" y="203"/>
                  <a:pt x="466" y="203"/>
                </a:cubicBezTo>
                <a:cubicBezTo>
                  <a:pt x="464" y="203"/>
                  <a:pt x="461" y="205"/>
                  <a:pt x="464" y="205"/>
                </a:cubicBezTo>
                <a:cubicBezTo>
                  <a:pt x="468" y="205"/>
                  <a:pt x="470" y="204"/>
                  <a:pt x="468" y="205"/>
                </a:cubicBezTo>
                <a:cubicBezTo>
                  <a:pt x="466" y="205"/>
                  <a:pt x="464" y="205"/>
                  <a:pt x="467" y="207"/>
                </a:cubicBezTo>
                <a:cubicBezTo>
                  <a:pt x="471" y="208"/>
                  <a:pt x="471" y="209"/>
                  <a:pt x="472" y="207"/>
                </a:cubicBezTo>
                <a:cubicBezTo>
                  <a:pt x="472" y="206"/>
                  <a:pt x="473" y="205"/>
                  <a:pt x="473" y="207"/>
                </a:cubicBezTo>
                <a:cubicBezTo>
                  <a:pt x="472" y="209"/>
                  <a:pt x="472" y="212"/>
                  <a:pt x="471" y="211"/>
                </a:cubicBezTo>
                <a:cubicBezTo>
                  <a:pt x="470" y="210"/>
                  <a:pt x="468" y="209"/>
                  <a:pt x="466" y="208"/>
                </a:cubicBezTo>
                <a:cubicBezTo>
                  <a:pt x="464" y="207"/>
                  <a:pt x="464" y="204"/>
                  <a:pt x="462" y="205"/>
                </a:cubicBezTo>
                <a:cubicBezTo>
                  <a:pt x="460" y="206"/>
                  <a:pt x="457" y="209"/>
                  <a:pt x="456" y="207"/>
                </a:cubicBezTo>
                <a:cubicBezTo>
                  <a:pt x="456" y="206"/>
                  <a:pt x="455" y="205"/>
                  <a:pt x="452" y="207"/>
                </a:cubicBezTo>
                <a:cubicBezTo>
                  <a:pt x="450" y="209"/>
                  <a:pt x="446" y="210"/>
                  <a:pt x="446" y="212"/>
                </a:cubicBezTo>
                <a:cubicBezTo>
                  <a:pt x="447" y="214"/>
                  <a:pt x="449" y="215"/>
                  <a:pt x="447" y="215"/>
                </a:cubicBezTo>
                <a:cubicBezTo>
                  <a:pt x="446" y="216"/>
                  <a:pt x="445" y="219"/>
                  <a:pt x="448" y="218"/>
                </a:cubicBezTo>
                <a:cubicBezTo>
                  <a:pt x="451" y="217"/>
                  <a:pt x="451" y="214"/>
                  <a:pt x="453" y="215"/>
                </a:cubicBezTo>
                <a:cubicBezTo>
                  <a:pt x="454" y="215"/>
                  <a:pt x="454" y="218"/>
                  <a:pt x="456" y="216"/>
                </a:cubicBezTo>
                <a:cubicBezTo>
                  <a:pt x="459" y="214"/>
                  <a:pt x="460" y="215"/>
                  <a:pt x="458" y="217"/>
                </a:cubicBezTo>
                <a:cubicBezTo>
                  <a:pt x="455" y="218"/>
                  <a:pt x="454" y="219"/>
                  <a:pt x="454" y="221"/>
                </a:cubicBezTo>
                <a:cubicBezTo>
                  <a:pt x="454" y="223"/>
                  <a:pt x="454" y="228"/>
                  <a:pt x="453" y="227"/>
                </a:cubicBezTo>
                <a:cubicBezTo>
                  <a:pt x="451" y="226"/>
                  <a:pt x="449" y="223"/>
                  <a:pt x="448" y="224"/>
                </a:cubicBezTo>
                <a:cubicBezTo>
                  <a:pt x="446" y="225"/>
                  <a:pt x="444" y="229"/>
                  <a:pt x="444" y="226"/>
                </a:cubicBezTo>
                <a:cubicBezTo>
                  <a:pt x="445" y="224"/>
                  <a:pt x="445" y="223"/>
                  <a:pt x="443" y="224"/>
                </a:cubicBezTo>
                <a:cubicBezTo>
                  <a:pt x="441" y="225"/>
                  <a:pt x="440" y="228"/>
                  <a:pt x="440" y="225"/>
                </a:cubicBezTo>
                <a:cubicBezTo>
                  <a:pt x="440" y="222"/>
                  <a:pt x="441" y="218"/>
                  <a:pt x="439" y="220"/>
                </a:cubicBezTo>
                <a:cubicBezTo>
                  <a:pt x="437" y="222"/>
                  <a:pt x="436" y="228"/>
                  <a:pt x="435" y="226"/>
                </a:cubicBezTo>
                <a:cubicBezTo>
                  <a:pt x="433" y="223"/>
                  <a:pt x="433" y="220"/>
                  <a:pt x="433" y="218"/>
                </a:cubicBezTo>
                <a:cubicBezTo>
                  <a:pt x="434" y="216"/>
                  <a:pt x="438" y="211"/>
                  <a:pt x="435" y="213"/>
                </a:cubicBezTo>
                <a:cubicBezTo>
                  <a:pt x="432" y="214"/>
                  <a:pt x="427" y="217"/>
                  <a:pt x="428" y="218"/>
                </a:cubicBezTo>
                <a:cubicBezTo>
                  <a:pt x="430" y="220"/>
                  <a:pt x="433" y="222"/>
                  <a:pt x="430" y="221"/>
                </a:cubicBezTo>
                <a:cubicBezTo>
                  <a:pt x="427" y="220"/>
                  <a:pt x="426" y="219"/>
                  <a:pt x="426" y="222"/>
                </a:cubicBezTo>
                <a:cubicBezTo>
                  <a:pt x="426" y="225"/>
                  <a:pt x="425" y="225"/>
                  <a:pt x="424" y="224"/>
                </a:cubicBezTo>
                <a:cubicBezTo>
                  <a:pt x="423" y="222"/>
                  <a:pt x="423" y="221"/>
                  <a:pt x="421" y="223"/>
                </a:cubicBezTo>
                <a:cubicBezTo>
                  <a:pt x="419" y="224"/>
                  <a:pt x="416" y="227"/>
                  <a:pt x="420" y="226"/>
                </a:cubicBezTo>
                <a:cubicBezTo>
                  <a:pt x="423" y="226"/>
                  <a:pt x="426" y="227"/>
                  <a:pt x="425" y="227"/>
                </a:cubicBezTo>
                <a:cubicBezTo>
                  <a:pt x="423" y="227"/>
                  <a:pt x="422" y="228"/>
                  <a:pt x="424" y="228"/>
                </a:cubicBezTo>
                <a:cubicBezTo>
                  <a:pt x="426" y="228"/>
                  <a:pt x="426" y="226"/>
                  <a:pt x="426" y="228"/>
                </a:cubicBezTo>
                <a:cubicBezTo>
                  <a:pt x="427" y="229"/>
                  <a:pt x="427" y="231"/>
                  <a:pt x="425" y="231"/>
                </a:cubicBezTo>
                <a:cubicBezTo>
                  <a:pt x="422" y="231"/>
                  <a:pt x="422" y="227"/>
                  <a:pt x="419" y="229"/>
                </a:cubicBezTo>
                <a:cubicBezTo>
                  <a:pt x="416" y="232"/>
                  <a:pt x="416" y="236"/>
                  <a:pt x="413" y="236"/>
                </a:cubicBezTo>
                <a:cubicBezTo>
                  <a:pt x="410" y="236"/>
                  <a:pt x="402" y="237"/>
                  <a:pt x="406" y="238"/>
                </a:cubicBezTo>
                <a:cubicBezTo>
                  <a:pt x="409" y="239"/>
                  <a:pt x="412" y="239"/>
                  <a:pt x="415" y="237"/>
                </a:cubicBezTo>
                <a:cubicBezTo>
                  <a:pt x="419" y="236"/>
                  <a:pt x="421" y="233"/>
                  <a:pt x="424" y="233"/>
                </a:cubicBezTo>
                <a:cubicBezTo>
                  <a:pt x="427" y="234"/>
                  <a:pt x="426" y="234"/>
                  <a:pt x="429" y="233"/>
                </a:cubicBezTo>
                <a:cubicBezTo>
                  <a:pt x="431" y="231"/>
                  <a:pt x="431" y="233"/>
                  <a:pt x="434" y="232"/>
                </a:cubicBezTo>
                <a:cubicBezTo>
                  <a:pt x="437" y="231"/>
                  <a:pt x="435" y="230"/>
                  <a:pt x="433" y="228"/>
                </a:cubicBezTo>
                <a:cubicBezTo>
                  <a:pt x="431" y="226"/>
                  <a:pt x="436" y="229"/>
                  <a:pt x="436" y="229"/>
                </a:cubicBezTo>
                <a:cubicBezTo>
                  <a:pt x="436" y="229"/>
                  <a:pt x="436" y="231"/>
                  <a:pt x="437" y="231"/>
                </a:cubicBezTo>
                <a:cubicBezTo>
                  <a:pt x="439" y="231"/>
                  <a:pt x="443" y="227"/>
                  <a:pt x="442" y="229"/>
                </a:cubicBezTo>
                <a:cubicBezTo>
                  <a:pt x="441" y="231"/>
                  <a:pt x="438" y="231"/>
                  <a:pt x="439" y="233"/>
                </a:cubicBezTo>
                <a:cubicBezTo>
                  <a:pt x="439" y="234"/>
                  <a:pt x="439" y="234"/>
                  <a:pt x="438" y="234"/>
                </a:cubicBezTo>
                <a:cubicBezTo>
                  <a:pt x="438" y="234"/>
                  <a:pt x="438" y="234"/>
                  <a:pt x="438" y="234"/>
                </a:cubicBezTo>
                <a:cubicBezTo>
                  <a:pt x="442" y="234"/>
                  <a:pt x="445" y="233"/>
                  <a:pt x="443" y="234"/>
                </a:cubicBezTo>
                <a:cubicBezTo>
                  <a:pt x="441" y="235"/>
                  <a:pt x="436" y="239"/>
                  <a:pt x="439" y="238"/>
                </a:cubicBezTo>
                <a:cubicBezTo>
                  <a:pt x="443" y="237"/>
                  <a:pt x="443" y="237"/>
                  <a:pt x="445" y="235"/>
                </a:cubicBezTo>
                <a:cubicBezTo>
                  <a:pt x="448" y="233"/>
                  <a:pt x="451" y="236"/>
                  <a:pt x="448" y="236"/>
                </a:cubicBezTo>
                <a:cubicBezTo>
                  <a:pt x="445" y="235"/>
                  <a:pt x="442" y="239"/>
                  <a:pt x="440" y="239"/>
                </a:cubicBezTo>
                <a:cubicBezTo>
                  <a:pt x="438" y="240"/>
                  <a:pt x="439" y="241"/>
                  <a:pt x="438" y="242"/>
                </a:cubicBezTo>
                <a:cubicBezTo>
                  <a:pt x="437" y="244"/>
                  <a:pt x="436" y="245"/>
                  <a:pt x="434" y="243"/>
                </a:cubicBezTo>
                <a:cubicBezTo>
                  <a:pt x="432" y="240"/>
                  <a:pt x="434" y="236"/>
                  <a:pt x="432" y="239"/>
                </a:cubicBezTo>
                <a:cubicBezTo>
                  <a:pt x="430" y="241"/>
                  <a:pt x="432" y="245"/>
                  <a:pt x="431" y="243"/>
                </a:cubicBezTo>
                <a:cubicBezTo>
                  <a:pt x="429" y="241"/>
                  <a:pt x="428" y="239"/>
                  <a:pt x="427" y="240"/>
                </a:cubicBezTo>
                <a:cubicBezTo>
                  <a:pt x="425" y="241"/>
                  <a:pt x="423" y="244"/>
                  <a:pt x="422" y="245"/>
                </a:cubicBezTo>
                <a:cubicBezTo>
                  <a:pt x="420" y="247"/>
                  <a:pt x="418" y="249"/>
                  <a:pt x="420" y="249"/>
                </a:cubicBezTo>
                <a:cubicBezTo>
                  <a:pt x="423" y="249"/>
                  <a:pt x="425" y="244"/>
                  <a:pt x="425" y="246"/>
                </a:cubicBezTo>
                <a:cubicBezTo>
                  <a:pt x="425" y="247"/>
                  <a:pt x="425" y="248"/>
                  <a:pt x="427" y="248"/>
                </a:cubicBezTo>
                <a:cubicBezTo>
                  <a:pt x="429" y="248"/>
                  <a:pt x="432" y="249"/>
                  <a:pt x="429" y="249"/>
                </a:cubicBezTo>
                <a:cubicBezTo>
                  <a:pt x="426" y="249"/>
                  <a:pt x="425" y="248"/>
                  <a:pt x="423" y="249"/>
                </a:cubicBezTo>
                <a:cubicBezTo>
                  <a:pt x="420" y="251"/>
                  <a:pt x="423" y="252"/>
                  <a:pt x="426" y="252"/>
                </a:cubicBezTo>
                <a:cubicBezTo>
                  <a:pt x="429" y="251"/>
                  <a:pt x="431" y="253"/>
                  <a:pt x="430" y="254"/>
                </a:cubicBezTo>
                <a:cubicBezTo>
                  <a:pt x="429" y="256"/>
                  <a:pt x="431" y="256"/>
                  <a:pt x="428" y="254"/>
                </a:cubicBezTo>
                <a:cubicBezTo>
                  <a:pt x="425" y="252"/>
                  <a:pt x="425" y="253"/>
                  <a:pt x="423" y="253"/>
                </a:cubicBezTo>
                <a:cubicBezTo>
                  <a:pt x="420" y="253"/>
                  <a:pt x="421" y="255"/>
                  <a:pt x="419" y="256"/>
                </a:cubicBezTo>
                <a:cubicBezTo>
                  <a:pt x="417" y="257"/>
                  <a:pt x="412" y="258"/>
                  <a:pt x="415" y="258"/>
                </a:cubicBezTo>
                <a:cubicBezTo>
                  <a:pt x="419" y="258"/>
                  <a:pt x="423" y="256"/>
                  <a:pt x="425" y="258"/>
                </a:cubicBezTo>
                <a:cubicBezTo>
                  <a:pt x="428" y="259"/>
                  <a:pt x="428" y="262"/>
                  <a:pt x="425" y="260"/>
                </a:cubicBezTo>
                <a:cubicBezTo>
                  <a:pt x="421" y="258"/>
                  <a:pt x="423" y="259"/>
                  <a:pt x="420" y="259"/>
                </a:cubicBezTo>
                <a:cubicBezTo>
                  <a:pt x="418" y="259"/>
                  <a:pt x="417" y="260"/>
                  <a:pt x="419" y="260"/>
                </a:cubicBezTo>
                <a:cubicBezTo>
                  <a:pt x="421" y="260"/>
                  <a:pt x="420" y="262"/>
                  <a:pt x="417" y="261"/>
                </a:cubicBezTo>
                <a:cubicBezTo>
                  <a:pt x="414" y="260"/>
                  <a:pt x="414" y="258"/>
                  <a:pt x="411" y="260"/>
                </a:cubicBezTo>
                <a:cubicBezTo>
                  <a:pt x="408" y="262"/>
                  <a:pt x="409" y="262"/>
                  <a:pt x="412" y="262"/>
                </a:cubicBezTo>
                <a:cubicBezTo>
                  <a:pt x="415" y="262"/>
                  <a:pt x="416" y="263"/>
                  <a:pt x="413" y="263"/>
                </a:cubicBezTo>
                <a:cubicBezTo>
                  <a:pt x="409" y="264"/>
                  <a:pt x="407" y="265"/>
                  <a:pt x="407" y="267"/>
                </a:cubicBezTo>
                <a:cubicBezTo>
                  <a:pt x="406" y="269"/>
                  <a:pt x="407" y="269"/>
                  <a:pt x="407" y="270"/>
                </a:cubicBezTo>
                <a:cubicBezTo>
                  <a:pt x="408" y="271"/>
                  <a:pt x="408" y="271"/>
                  <a:pt x="406" y="271"/>
                </a:cubicBezTo>
                <a:cubicBezTo>
                  <a:pt x="403" y="271"/>
                  <a:pt x="403" y="272"/>
                  <a:pt x="401" y="273"/>
                </a:cubicBezTo>
                <a:cubicBezTo>
                  <a:pt x="399" y="275"/>
                  <a:pt x="400" y="276"/>
                  <a:pt x="400" y="276"/>
                </a:cubicBezTo>
                <a:cubicBezTo>
                  <a:pt x="401" y="276"/>
                  <a:pt x="401" y="277"/>
                  <a:pt x="400" y="277"/>
                </a:cubicBezTo>
                <a:cubicBezTo>
                  <a:pt x="398" y="277"/>
                  <a:pt x="396" y="279"/>
                  <a:pt x="399" y="279"/>
                </a:cubicBezTo>
                <a:cubicBezTo>
                  <a:pt x="401" y="279"/>
                  <a:pt x="402" y="278"/>
                  <a:pt x="401" y="280"/>
                </a:cubicBezTo>
                <a:cubicBezTo>
                  <a:pt x="400" y="281"/>
                  <a:pt x="399" y="282"/>
                  <a:pt x="402" y="282"/>
                </a:cubicBezTo>
                <a:cubicBezTo>
                  <a:pt x="406" y="282"/>
                  <a:pt x="407" y="281"/>
                  <a:pt x="409" y="282"/>
                </a:cubicBezTo>
                <a:cubicBezTo>
                  <a:pt x="411" y="282"/>
                  <a:pt x="408" y="282"/>
                  <a:pt x="407" y="283"/>
                </a:cubicBezTo>
                <a:cubicBezTo>
                  <a:pt x="406" y="283"/>
                  <a:pt x="406" y="285"/>
                  <a:pt x="403" y="284"/>
                </a:cubicBezTo>
                <a:cubicBezTo>
                  <a:pt x="400" y="284"/>
                  <a:pt x="400" y="284"/>
                  <a:pt x="398" y="284"/>
                </a:cubicBezTo>
                <a:cubicBezTo>
                  <a:pt x="396" y="284"/>
                  <a:pt x="395" y="284"/>
                  <a:pt x="393" y="284"/>
                </a:cubicBezTo>
                <a:cubicBezTo>
                  <a:pt x="390" y="284"/>
                  <a:pt x="388" y="285"/>
                  <a:pt x="390" y="285"/>
                </a:cubicBezTo>
                <a:cubicBezTo>
                  <a:pt x="392" y="286"/>
                  <a:pt x="394" y="288"/>
                  <a:pt x="392" y="288"/>
                </a:cubicBezTo>
                <a:cubicBezTo>
                  <a:pt x="390" y="288"/>
                  <a:pt x="387" y="289"/>
                  <a:pt x="390" y="289"/>
                </a:cubicBezTo>
                <a:cubicBezTo>
                  <a:pt x="394" y="289"/>
                  <a:pt x="396" y="287"/>
                  <a:pt x="396" y="288"/>
                </a:cubicBezTo>
                <a:cubicBezTo>
                  <a:pt x="396" y="290"/>
                  <a:pt x="396" y="290"/>
                  <a:pt x="394" y="290"/>
                </a:cubicBezTo>
                <a:cubicBezTo>
                  <a:pt x="392" y="290"/>
                  <a:pt x="392" y="293"/>
                  <a:pt x="390" y="294"/>
                </a:cubicBezTo>
                <a:cubicBezTo>
                  <a:pt x="388" y="296"/>
                  <a:pt x="392" y="294"/>
                  <a:pt x="392" y="296"/>
                </a:cubicBezTo>
                <a:cubicBezTo>
                  <a:pt x="392" y="297"/>
                  <a:pt x="390" y="296"/>
                  <a:pt x="388" y="297"/>
                </a:cubicBezTo>
                <a:cubicBezTo>
                  <a:pt x="386" y="298"/>
                  <a:pt x="389" y="298"/>
                  <a:pt x="391" y="298"/>
                </a:cubicBezTo>
                <a:cubicBezTo>
                  <a:pt x="392" y="299"/>
                  <a:pt x="392" y="299"/>
                  <a:pt x="389" y="299"/>
                </a:cubicBezTo>
                <a:cubicBezTo>
                  <a:pt x="387" y="299"/>
                  <a:pt x="386" y="299"/>
                  <a:pt x="387" y="302"/>
                </a:cubicBezTo>
                <a:cubicBezTo>
                  <a:pt x="389" y="305"/>
                  <a:pt x="392" y="305"/>
                  <a:pt x="392" y="305"/>
                </a:cubicBezTo>
                <a:cubicBezTo>
                  <a:pt x="392" y="305"/>
                  <a:pt x="390" y="306"/>
                  <a:pt x="387" y="306"/>
                </a:cubicBezTo>
                <a:cubicBezTo>
                  <a:pt x="383" y="306"/>
                  <a:pt x="382" y="306"/>
                  <a:pt x="380" y="308"/>
                </a:cubicBezTo>
                <a:cubicBezTo>
                  <a:pt x="378" y="311"/>
                  <a:pt x="380" y="312"/>
                  <a:pt x="376" y="311"/>
                </a:cubicBezTo>
                <a:cubicBezTo>
                  <a:pt x="372" y="311"/>
                  <a:pt x="367" y="310"/>
                  <a:pt x="370" y="311"/>
                </a:cubicBezTo>
                <a:cubicBezTo>
                  <a:pt x="373" y="313"/>
                  <a:pt x="376" y="314"/>
                  <a:pt x="378" y="314"/>
                </a:cubicBezTo>
                <a:cubicBezTo>
                  <a:pt x="380" y="314"/>
                  <a:pt x="381" y="311"/>
                  <a:pt x="384" y="310"/>
                </a:cubicBezTo>
                <a:cubicBezTo>
                  <a:pt x="387" y="309"/>
                  <a:pt x="388" y="309"/>
                  <a:pt x="385" y="310"/>
                </a:cubicBezTo>
                <a:cubicBezTo>
                  <a:pt x="382" y="311"/>
                  <a:pt x="382" y="314"/>
                  <a:pt x="381" y="314"/>
                </a:cubicBezTo>
                <a:cubicBezTo>
                  <a:pt x="379" y="314"/>
                  <a:pt x="376" y="314"/>
                  <a:pt x="377" y="316"/>
                </a:cubicBezTo>
                <a:cubicBezTo>
                  <a:pt x="377" y="319"/>
                  <a:pt x="379" y="319"/>
                  <a:pt x="378" y="320"/>
                </a:cubicBezTo>
                <a:cubicBezTo>
                  <a:pt x="376" y="321"/>
                  <a:pt x="375" y="322"/>
                  <a:pt x="373" y="321"/>
                </a:cubicBezTo>
                <a:cubicBezTo>
                  <a:pt x="371" y="319"/>
                  <a:pt x="369" y="319"/>
                  <a:pt x="368" y="319"/>
                </a:cubicBezTo>
                <a:cubicBezTo>
                  <a:pt x="366" y="320"/>
                  <a:pt x="362" y="325"/>
                  <a:pt x="360" y="327"/>
                </a:cubicBezTo>
                <a:cubicBezTo>
                  <a:pt x="358" y="329"/>
                  <a:pt x="356" y="330"/>
                  <a:pt x="358" y="330"/>
                </a:cubicBezTo>
                <a:cubicBezTo>
                  <a:pt x="361" y="330"/>
                  <a:pt x="361" y="331"/>
                  <a:pt x="360" y="331"/>
                </a:cubicBezTo>
                <a:cubicBezTo>
                  <a:pt x="358" y="332"/>
                  <a:pt x="357" y="333"/>
                  <a:pt x="356" y="333"/>
                </a:cubicBezTo>
                <a:cubicBezTo>
                  <a:pt x="354" y="334"/>
                  <a:pt x="350" y="334"/>
                  <a:pt x="353" y="335"/>
                </a:cubicBezTo>
                <a:cubicBezTo>
                  <a:pt x="355" y="336"/>
                  <a:pt x="356" y="336"/>
                  <a:pt x="356" y="338"/>
                </a:cubicBezTo>
                <a:cubicBezTo>
                  <a:pt x="356" y="341"/>
                  <a:pt x="359" y="339"/>
                  <a:pt x="362" y="338"/>
                </a:cubicBezTo>
                <a:cubicBezTo>
                  <a:pt x="366" y="337"/>
                  <a:pt x="372" y="337"/>
                  <a:pt x="371" y="335"/>
                </a:cubicBezTo>
                <a:cubicBezTo>
                  <a:pt x="371" y="334"/>
                  <a:pt x="370" y="335"/>
                  <a:pt x="369" y="333"/>
                </a:cubicBezTo>
                <a:cubicBezTo>
                  <a:pt x="368" y="330"/>
                  <a:pt x="369" y="330"/>
                  <a:pt x="371" y="332"/>
                </a:cubicBezTo>
                <a:cubicBezTo>
                  <a:pt x="374" y="334"/>
                  <a:pt x="377" y="335"/>
                  <a:pt x="375" y="335"/>
                </a:cubicBezTo>
                <a:cubicBezTo>
                  <a:pt x="373" y="336"/>
                  <a:pt x="375" y="337"/>
                  <a:pt x="372" y="338"/>
                </a:cubicBezTo>
                <a:cubicBezTo>
                  <a:pt x="369" y="340"/>
                  <a:pt x="368" y="341"/>
                  <a:pt x="367" y="342"/>
                </a:cubicBezTo>
                <a:cubicBezTo>
                  <a:pt x="366" y="342"/>
                  <a:pt x="364" y="343"/>
                  <a:pt x="363" y="342"/>
                </a:cubicBezTo>
                <a:cubicBezTo>
                  <a:pt x="362" y="341"/>
                  <a:pt x="361" y="340"/>
                  <a:pt x="360" y="342"/>
                </a:cubicBezTo>
                <a:cubicBezTo>
                  <a:pt x="359" y="343"/>
                  <a:pt x="357" y="344"/>
                  <a:pt x="356" y="343"/>
                </a:cubicBezTo>
                <a:cubicBezTo>
                  <a:pt x="354" y="343"/>
                  <a:pt x="354" y="342"/>
                  <a:pt x="353" y="341"/>
                </a:cubicBezTo>
                <a:cubicBezTo>
                  <a:pt x="353" y="340"/>
                  <a:pt x="352" y="337"/>
                  <a:pt x="350" y="339"/>
                </a:cubicBezTo>
                <a:cubicBezTo>
                  <a:pt x="349" y="341"/>
                  <a:pt x="349" y="345"/>
                  <a:pt x="347" y="345"/>
                </a:cubicBezTo>
                <a:cubicBezTo>
                  <a:pt x="344" y="345"/>
                  <a:pt x="343" y="344"/>
                  <a:pt x="344" y="341"/>
                </a:cubicBezTo>
                <a:cubicBezTo>
                  <a:pt x="345" y="338"/>
                  <a:pt x="344" y="337"/>
                  <a:pt x="343" y="339"/>
                </a:cubicBezTo>
                <a:cubicBezTo>
                  <a:pt x="342" y="342"/>
                  <a:pt x="342" y="342"/>
                  <a:pt x="341" y="345"/>
                </a:cubicBezTo>
                <a:cubicBezTo>
                  <a:pt x="340" y="347"/>
                  <a:pt x="343" y="349"/>
                  <a:pt x="339" y="348"/>
                </a:cubicBezTo>
                <a:cubicBezTo>
                  <a:pt x="335" y="347"/>
                  <a:pt x="334" y="347"/>
                  <a:pt x="333" y="349"/>
                </a:cubicBezTo>
                <a:cubicBezTo>
                  <a:pt x="332" y="350"/>
                  <a:pt x="334" y="351"/>
                  <a:pt x="334" y="353"/>
                </a:cubicBezTo>
                <a:cubicBezTo>
                  <a:pt x="334" y="355"/>
                  <a:pt x="332" y="355"/>
                  <a:pt x="332" y="353"/>
                </a:cubicBezTo>
                <a:cubicBezTo>
                  <a:pt x="331" y="350"/>
                  <a:pt x="333" y="350"/>
                  <a:pt x="331" y="350"/>
                </a:cubicBezTo>
                <a:cubicBezTo>
                  <a:pt x="329" y="349"/>
                  <a:pt x="327" y="350"/>
                  <a:pt x="325" y="351"/>
                </a:cubicBezTo>
                <a:cubicBezTo>
                  <a:pt x="323" y="352"/>
                  <a:pt x="320" y="350"/>
                  <a:pt x="320" y="353"/>
                </a:cubicBezTo>
                <a:cubicBezTo>
                  <a:pt x="320" y="356"/>
                  <a:pt x="319" y="357"/>
                  <a:pt x="322" y="357"/>
                </a:cubicBezTo>
                <a:cubicBezTo>
                  <a:pt x="324" y="357"/>
                  <a:pt x="326" y="358"/>
                  <a:pt x="328" y="357"/>
                </a:cubicBezTo>
                <a:cubicBezTo>
                  <a:pt x="331" y="356"/>
                  <a:pt x="332" y="355"/>
                  <a:pt x="334" y="356"/>
                </a:cubicBezTo>
                <a:cubicBezTo>
                  <a:pt x="335" y="357"/>
                  <a:pt x="337" y="358"/>
                  <a:pt x="338" y="356"/>
                </a:cubicBezTo>
                <a:cubicBezTo>
                  <a:pt x="339" y="355"/>
                  <a:pt x="342" y="354"/>
                  <a:pt x="340" y="356"/>
                </a:cubicBezTo>
                <a:cubicBezTo>
                  <a:pt x="337" y="358"/>
                  <a:pt x="337" y="358"/>
                  <a:pt x="335" y="358"/>
                </a:cubicBezTo>
                <a:cubicBezTo>
                  <a:pt x="332" y="357"/>
                  <a:pt x="330" y="357"/>
                  <a:pt x="328" y="358"/>
                </a:cubicBezTo>
                <a:cubicBezTo>
                  <a:pt x="325" y="359"/>
                  <a:pt x="324" y="360"/>
                  <a:pt x="321" y="359"/>
                </a:cubicBezTo>
                <a:cubicBezTo>
                  <a:pt x="317" y="359"/>
                  <a:pt x="311" y="358"/>
                  <a:pt x="311" y="360"/>
                </a:cubicBezTo>
                <a:cubicBezTo>
                  <a:pt x="310" y="362"/>
                  <a:pt x="312" y="361"/>
                  <a:pt x="314" y="362"/>
                </a:cubicBezTo>
                <a:cubicBezTo>
                  <a:pt x="317" y="363"/>
                  <a:pt x="320" y="364"/>
                  <a:pt x="320" y="367"/>
                </a:cubicBezTo>
                <a:cubicBezTo>
                  <a:pt x="320" y="370"/>
                  <a:pt x="319" y="373"/>
                  <a:pt x="319" y="370"/>
                </a:cubicBezTo>
                <a:cubicBezTo>
                  <a:pt x="318" y="366"/>
                  <a:pt x="319" y="364"/>
                  <a:pt x="316" y="364"/>
                </a:cubicBezTo>
                <a:cubicBezTo>
                  <a:pt x="313" y="363"/>
                  <a:pt x="312" y="362"/>
                  <a:pt x="312" y="364"/>
                </a:cubicBezTo>
                <a:cubicBezTo>
                  <a:pt x="311" y="366"/>
                  <a:pt x="311" y="371"/>
                  <a:pt x="311" y="368"/>
                </a:cubicBezTo>
                <a:cubicBezTo>
                  <a:pt x="310" y="365"/>
                  <a:pt x="311" y="364"/>
                  <a:pt x="310" y="363"/>
                </a:cubicBezTo>
                <a:cubicBezTo>
                  <a:pt x="309" y="361"/>
                  <a:pt x="310" y="357"/>
                  <a:pt x="309" y="360"/>
                </a:cubicBezTo>
                <a:cubicBezTo>
                  <a:pt x="307" y="362"/>
                  <a:pt x="306" y="363"/>
                  <a:pt x="306" y="364"/>
                </a:cubicBezTo>
                <a:cubicBezTo>
                  <a:pt x="306" y="366"/>
                  <a:pt x="305" y="369"/>
                  <a:pt x="306" y="369"/>
                </a:cubicBezTo>
                <a:cubicBezTo>
                  <a:pt x="307" y="369"/>
                  <a:pt x="307" y="371"/>
                  <a:pt x="306" y="370"/>
                </a:cubicBezTo>
                <a:cubicBezTo>
                  <a:pt x="304" y="369"/>
                  <a:pt x="304" y="369"/>
                  <a:pt x="303" y="366"/>
                </a:cubicBezTo>
                <a:cubicBezTo>
                  <a:pt x="302" y="364"/>
                  <a:pt x="302" y="365"/>
                  <a:pt x="301" y="367"/>
                </a:cubicBezTo>
                <a:cubicBezTo>
                  <a:pt x="299" y="368"/>
                  <a:pt x="300" y="371"/>
                  <a:pt x="297" y="371"/>
                </a:cubicBezTo>
                <a:cubicBezTo>
                  <a:pt x="294" y="371"/>
                  <a:pt x="292" y="372"/>
                  <a:pt x="292" y="373"/>
                </a:cubicBezTo>
                <a:cubicBezTo>
                  <a:pt x="293" y="374"/>
                  <a:pt x="293" y="375"/>
                  <a:pt x="292" y="376"/>
                </a:cubicBezTo>
                <a:cubicBezTo>
                  <a:pt x="291" y="376"/>
                  <a:pt x="291" y="379"/>
                  <a:pt x="292" y="379"/>
                </a:cubicBezTo>
                <a:cubicBezTo>
                  <a:pt x="293" y="379"/>
                  <a:pt x="296" y="378"/>
                  <a:pt x="297" y="380"/>
                </a:cubicBezTo>
                <a:cubicBezTo>
                  <a:pt x="299" y="381"/>
                  <a:pt x="302" y="383"/>
                  <a:pt x="299" y="382"/>
                </a:cubicBezTo>
                <a:cubicBezTo>
                  <a:pt x="297" y="381"/>
                  <a:pt x="297" y="383"/>
                  <a:pt x="295" y="383"/>
                </a:cubicBezTo>
                <a:cubicBezTo>
                  <a:pt x="293" y="384"/>
                  <a:pt x="291" y="386"/>
                  <a:pt x="292" y="387"/>
                </a:cubicBezTo>
                <a:cubicBezTo>
                  <a:pt x="293" y="388"/>
                  <a:pt x="295" y="389"/>
                  <a:pt x="296" y="389"/>
                </a:cubicBezTo>
                <a:cubicBezTo>
                  <a:pt x="298" y="389"/>
                  <a:pt x="299" y="389"/>
                  <a:pt x="301" y="388"/>
                </a:cubicBezTo>
                <a:cubicBezTo>
                  <a:pt x="304" y="387"/>
                  <a:pt x="307" y="388"/>
                  <a:pt x="303" y="389"/>
                </a:cubicBezTo>
                <a:cubicBezTo>
                  <a:pt x="299" y="389"/>
                  <a:pt x="301" y="390"/>
                  <a:pt x="297" y="391"/>
                </a:cubicBezTo>
                <a:cubicBezTo>
                  <a:pt x="294" y="391"/>
                  <a:pt x="292" y="393"/>
                  <a:pt x="291" y="394"/>
                </a:cubicBezTo>
                <a:cubicBezTo>
                  <a:pt x="291" y="396"/>
                  <a:pt x="291" y="396"/>
                  <a:pt x="294" y="396"/>
                </a:cubicBezTo>
                <a:cubicBezTo>
                  <a:pt x="297" y="397"/>
                  <a:pt x="300" y="397"/>
                  <a:pt x="301" y="399"/>
                </a:cubicBezTo>
                <a:cubicBezTo>
                  <a:pt x="301" y="401"/>
                  <a:pt x="301" y="405"/>
                  <a:pt x="300" y="402"/>
                </a:cubicBezTo>
                <a:cubicBezTo>
                  <a:pt x="299" y="400"/>
                  <a:pt x="300" y="398"/>
                  <a:pt x="297" y="398"/>
                </a:cubicBezTo>
                <a:cubicBezTo>
                  <a:pt x="294" y="398"/>
                  <a:pt x="295" y="399"/>
                  <a:pt x="293" y="401"/>
                </a:cubicBezTo>
                <a:cubicBezTo>
                  <a:pt x="292" y="402"/>
                  <a:pt x="293" y="405"/>
                  <a:pt x="293" y="406"/>
                </a:cubicBezTo>
                <a:cubicBezTo>
                  <a:pt x="294" y="407"/>
                  <a:pt x="296" y="407"/>
                  <a:pt x="299" y="407"/>
                </a:cubicBezTo>
                <a:cubicBezTo>
                  <a:pt x="301" y="407"/>
                  <a:pt x="301" y="408"/>
                  <a:pt x="302" y="408"/>
                </a:cubicBezTo>
                <a:cubicBezTo>
                  <a:pt x="303" y="409"/>
                  <a:pt x="304" y="409"/>
                  <a:pt x="306" y="409"/>
                </a:cubicBezTo>
                <a:cubicBezTo>
                  <a:pt x="308" y="408"/>
                  <a:pt x="308" y="408"/>
                  <a:pt x="309" y="406"/>
                </a:cubicBezTo>
                <a:cubicBezTo>
                  <a:pt x="310" y="403"/>
                  <a:pt x="311" y="402"/>
                  <a:pt x="312" y="404"/>
                </a:cubicBezTo>
                <a:cubicBezTo>
                  <a:pt x="312" y="404"/>
                  <a:pt x="312" y="404"/>
                  <a:pt x="313" y="404"/>
                </a:cubicBezTo>
                <a:cubicBezTo>
                  <a:pt x="312" y="404"/>
                  <a:pt x="312" y="404"/>
                  <a:pt x="311" y="405"/>
                </a:cubicBezTo>
                <a:cubicBezTo>
                  <a:pt x="309" y="408"/>
                  <a:pt x="307" y="411"/>
                  <a:pt x="306" y="411"/>
                </a:cubicBezTo>
                <a:cubicBezTo>
                  <a:pt x="305" y="411"/>
                  <a:pt x="303" y="411"/>
                  <a:pt x="302" y="411"/>
                </a:cubicBezTo>
                <a:cubicBezTo>
                  <a:pt x="301" y="411"/>
                  <a:pt x="305" y="413"/>
                  <a:pt x="306" y="414"/>
                </a:cubicBezTo>
                <a:cubicBezTo>
                  <a:pt x="308" y="414"/>
                  <a:pt x="307" y="416"/>
                  <a:pt x="305" y="414"/>
                </a:cubicBezTo>
                <a:cubicBezTo>
                  <a:pt x="302" y="412"/>
                  <a:pt x="301" y="413"/>
                  <a:pt x="302" y="416"/>
                </a:cubicBezTo>
                <a:cubicBezTo>
                  <a:pt x="304" y="418"/>
                  <a:pt x="306" y="418"/>
                  <a:pt x="308" y="418"/>
                </a:cubicBezTo>
                <a:cubicBezTo>
                  <a:pt x="309" y="419"/>
                  <a:pt x="313" y="420"/>
                  <a:pt x="309" y="420"/>
                </a:cubicBezTo>
                <a:cubicBezTo>
                  <a:pt x="306" y="420"/>
                  <a:pt x="305" y="419"/>
                  <a:pt x="303" y="419"/>
                </a:cubicBezTo>
                <a:cubicBezTo>
                  <a:pt x="302" y="419"/>
                  <a:pt x="299" y="420"/>
                  <a:pt x="299" y="417"/>
                </a:cubicBezTo>
                <a:cubicBezTo>
                  <a:pt x="298" y="414"/>
                  <a:pt x="299" y="409"/>
                  <a:pt x="297" y="412"/>
                </a:cubicBezTo>
                <a:cubicBezTo>
                  <a:pt x="296" y="414"/>
                  <a:pt x="295" y="416"/>
                  <a:pt x="295" y="418"/>
                </a:cubicBezTo>
                <a:cubicBezTo>
                  <a:pt x="295" y="420"/>
                  <a:pt x="299" y="420"/>
                  <a:pt x="297" y="421"/>
                </a:cubicBezTo>
                <a:cubicBezTo>
                  <a:pt x="296" y="422"/>
                  <a:pt x="295" y="424"/>
                  <a:pt x="295" y="425"/>
                </a:cubicBezTo>
                <a:cubicBezTo>
                  <a:pt x="295" y="427"/>
                  <a:pt x="295" y="427"/>
                  <a:pt x="297" y="425"/>
                </a:cubicBezTo>
                <a:cubicBezTo>
                  <a:pt x="299" y="424"/>
                  <a:pt x="301" y="425"/>
                  <a:pt x="301" y="423"/>
                </a:cubicBezTo>
                <a:cubicBezTo>
                  <a:pt x="302" y="421"/>
                  <a:pt x="303" y="421"/>
                  <a:pt x="303" y="422"/>
                </a:cubicBezTo>
                <a:cubicBezTo>
                  <a:pt x="303" y="423"/>
                  <a:pt x="303" y="424"/>
                  <a:pt x="304" y="424"/>
                </a:cubicBezTo>
                <a:cubicBezTo>
                  <a:pt x="305" y="424"/>
                  <a:pt x="306" y="423"/>
                  <a:pt x="307" y="422"/>
                </a:cubicBezTo>
                <a:cubicBezTo>
                  <a:pt x="308" y="422"/>
                  <a:pt x="309" y="420"/>
                  <a:pt x="309" y="422"/>
                </a:cubicBezTo>
                <a:cubicBezTo>
                  <a:pt x="309" y="424"/>
                  <a:pt x="308" y="422"/>
                  <a:pt x="309" y="424"/>
                </a:cubicBezTo>
                <a:cubicBezTo>
                  <a:pt x="309" y="426"/>
                  <a:pt x="308" y="426"/>
                  <a:pt x="306" y="427"/>
                </a:cubicBezTo>
                <a:cubicBezTo>
                  <a:pt x="305" y="427"/>
                  <a:pt x="304" y="429"/>
                  <a:pt x="306" y="431"/>
                </a:cubicBezTo>
                <a:cubicBezTo>
                  <a:pt x="307" y="432"/>
                  <a:pt x="309" y="433"/>
                  <a:pt x="309" y="431"/>
                </a:cubicBezTo>
                <a:cubicBezTo>
                  <a:pt x="309" y="430"/>
                  <a:pt x="312" y="432"/>
                  <a:pt x="309" y="433"/>
                </a:cubicBezTo>
                <a:cubicBezTo>
                  <a:pt x="307" y="433"/>
                  <a:pt x="307" y="433"/>
                  <a:pt x="304" y="433"/>
                </a:cubicBezTo>
                <a:cubicBezTo>
                  <a:pt x="301" y="433"/>
                  <a:pt x="301" y="435"/>
                  <a:pt x="300" y="437"/>
                </a:cubicBezTo>
                <a:cubicBezTo>
                  <a:pt x="299" y="438"/>
                  <a:pt x="301" y="439"/>
                  <a:pt x="303" y="439"/>
                </a:cubicBezTo>
                <a:cubicBezTo>
                  <a:pt x="304" y="440"/>
                  <a:pt x="307" y="442"/>
                  <a:pt x="311" y="444"/>
                </a:cubicBezTo>
                <a:cubicBezTo>
                  <a:pt x="314" y="446"/>
                  <a:pt x="314" y="443"/>
                  <a:pt x="316" y="445"/>
                </a:cubicBezTo>
                <a:cubicBezTo>
                  <a:pt x="317" y="446"/>
                  <a:pt x="319" y="447"/>
                  <a:pt x="320" y="448"/>
                </a:cubicBezTo>
                <a:cubicBezTo>
                  <a:pt x="322" y="448"/>
                  <a:pt x="330" y="449"/>
                  <a:pt x="332" y="447"/>
                </a:cubicBezTo>
                <a:cubicBezTo>
                  <a:pt x="335" y="446"/>
                  <a:pt x="344" y="439"/>
                  <a:pt x="348" y="437"/>
                </a:cubicBezTo>
                <a:cubicBezTo>
                  <a:pt x="352" y="435"/>
                  <a:pt x="350" y="433"/>
                  <a:pt x="355" y="430"/>
                </a:cubicBezTo>
                <a:cubicBezTo>
                  <a:pt x="359" y="428"/>
                  <a:pt x="362" y="429"/>
                  <a:pt x="363" y="425"/>
                </a:cubicBezTo>
                <a:cubicBezTo>
                  <a:pt x="364" y="422"/>
                  <a:pt x="364" y="419"/>
                  <a:pt x="365" y="418"/>
                </a:cubicBezTo>
                <a:cubicBezTo>
                  <a:pt x="365" y="417"/>
                  <a:pt x="366" y="417"/>
                  <a:pt x="367" y="422"/>
                </a:cubicBezTo>
                <a:cubicBezTo>
                  <a:pt x="368" y="427"/>
                  <a:pt x="372" y="425"/>
                  <a:pt x="372" y="427"/>
                </a:cubicBezTo>
                <a:cubicBezTo>
                  <a:pt x="373" y="429"/>
                  <a:pt x="371" y="428"/>
                  <a:pt x="372" y="432"/>
                </a:cubicBezTo>
                <a:cubicBezTo>
                  <a:pt x="373" y="435"/>
                  <a:pt x="374" y="434"/>
                  <a:pt x="374" y="438"/>
                </a:cubicBezTo>
                <a:cubicBezTo>
                  <a:pt x="374" y="441"/>
                  <a:pt x="381" y="444"/>
                  <a:pt x="381" y="447"/>
                </a:cubicBezTo>
                <a:cubicBezTo>
                  <a:pt x="382" y="450"/>
                  <a:pt x="380" y="450"/>
                  <a:pt x="381" y="453"/>
                </a:cubicBezTo>
                <a:cubicBezTo>
                  <a:pt x="383" y="456"/>
                  <a:pt x="387" y="469"/>
                  <a:pt x="388" y="470"/>
                </a:cubicBezTo>
                <a:cubicBezTo>
                  <a:pt x="390" y="471"/>
                  <a:pt x="395" y="474"/>
                  <a:pt x="394" y="476"/>
                </a:cubicBezTo>
                <a:cubicBezTo>
                  <a:pt x="394" y="478"/>
                  <a:pt x="393" y="483"/>
                  <a:pt x="394" y="484"/>
                </a:cubicBezTo>
                <a:cubicBezTo>
                  <a:pt x="394" y="486"/>
                  <a:pt x="395" y="490"/>
                  <a:pt x="396" y="492"/>
                </a:cubicBezTo>
                <a:cubicBezTo>
                  <a:pt x="397" y="495"/>
                  <a:pt x="394" y="497"/>
                  <a:pt x="400" y="497"/>
                </a:cubicBezTo>
                <a:cubicBezTo>
                  <a:pt x="405" y="497"/>
                  <a:pt x="413" y="500"/>
                  <a:pt x="412" y="496"/>
                </a:cubicBezTo>
                <a:cubicBezTo>
                  <a:pt x="411" y="492"/>
                  <a:pt x="411" y="487"/>
                  <a:pt x="415" y="486"/>
                </a:cubicBezTo>
                <a:cubicBezTo>
                  <a:pt x="418" y="486"/>
                  <a:pt x="418" y="484"/>
                  <a:pt x="422" y="484"/>
                </a:cubicBezTo>
                <a:cubicBezTo>
                  <a:pt x="425" y="484"/>
                  <a:pt x="430" y="487"/>
                  <a:pt x="432" y="484"/>
                </a:cubicBezTo>
                <a:cubicBezTo>
                  <a:pt x="435" y="482"/>
                  <a:pt x="435" y="479"/>
                  <a:pt x="436" y="477"/>
                </a:cubicBezTo>
                <a:cubicBezTo>
                  <a:pt x="438" y="474"/>
                  <a:pt x="442" y="458"/>
                  <a:pt x="442" y="454"/>
                </a:cubicBezTo>
                <a:cubicBezTo>
                  <a:pt x="442" y="450"/>
                  <a:pt x="442" y="446"/>
                  <a:pt x="441" y="443"/>
                </a:cubicBezTo>
                <a:cubicBezTo>
                  <a:pt x="440" y="441"/>
                  <a:pt x="437" y="438"/>
                  <a:pt x="441" y="438"/>
                </a:cubicBezTo>
                <a:cubicBezTo>
                  <a:pt x="444" y="438"/>
                  <a:pt x="453" y="434"/>
                  <a:pt x="455" y="432"/>
                </a:cubicBezTo>
                <a:cubicBezTo>
                  <a:pt x="457" y="430"/>
                  <a:pt x="456" y="430"/>
                  <a:pt x="456" y="429"/>
                </a:cubicBezTo>
                <a:cubicBezTo>
                  <a:pt x="455" y="428"/>
                  <a:pt x="458" y="429"/>
                  <a:pt x="461" y="428"/>
                </a:cubicBezTo>
                <a:cubicBezTo>
                  <a:pt x="463" y="427"/>
                  <a:pt x="465" y="425"/>
                  <a:pt x="463" y="423"/>
                </a:cubicBezTo>
                <a:cubicBezTo>
                  <a:pt x="461" y="422"/>
                  <a:pt x="460" y="422"/>
                  <a:pt x="463" y="420"/>
                </a:cubicBezTo>
                <a:cubicBezTo>
                  <a:pt x="466" y="418"/>
                  <a:pt x="472" y="415"/>
                  <a:pt x="469" y="412"/>
                </a:cubicBezTo>
                <a:cubicBezTo>
                  <a:pt x="467" y="409"/>
                  <a:pt x="459" y="402"/>
                  <a:pt x="454" y="399"/>
                </a:cubicBezTo>
                <a:cubicBezTo>
                  <a:pt x="450" y="396"/>
                  <a:pt x="449" y="396"/>
                  <a:pt x="448" y="393"/>
                </a:cubicBezTo>
                <a:cubicBezTo>
                  <a:pt x="447" y="389"/>
                  <a:pt x="447" y="378"/>
                  <a:pt x="450" y="372"/>
                </a:cubicBezTo>
                <a:cubicBezTo>
                  <a:pt x="453" y="366"/>
                  <a:pt x="454" y="366"/>
                  <a:pt x="451" y="365"/>
                </a:cubicBezTo>
                <a:cubicBezTo>
                  <a:pt x="449" y="363"/>
                  <a:pt x="447" y="362"/>
                  <a:pt x="451" y="360"/>
                </a:cubicBezTo>
                <a:cubicBezTo>
                  <a:pt x="454" y="358"/>
                  <a:pt x="458" y="356"/>
                  <a:pt x="461" y="351"/>
                </a:cubicBezTo>
                <a:cubicBezTo>
                  <a:pt x="465" y="346"/>
                  <a:pt x="467" y="345"/>
                  <a:pt x="472" y="343"/>
                </a:cubicBezTo>
                <a:cubicBezTo>
                  <a:pt x="477" y="341"/>
                  <a:pt x="484" y="337"/>
                  <a:pt x="487" y="334"/>
                </a:cubicBezTo>
                <a:cubicBezTo>
                  <a:pt x="491" y="331"/>
                  <a:pt x="493" y="330"/>
                  <a:pt x="496" y="327"/>
                </a:cubicBezTo>
                <a:cubicBezTo>
                  <a:pt x="500" y="325"/>
                  <a:pt x="502" y="321"/>
                  <a:pt x="502" y="319"/>
                </a:cubicBezTo>
                <a:cubicBezTo>
                  <a:pt x="502" y="318"/>
                  <a:pt x="501" y="318"/>
                  <a:pt x="498" y="314"/>
                </a:cubicBezTo>
                <a:cubicBezTo>
                  <a:pt x="496" y="311"/>
                  <a:pt x="498" y="309"/>
                  <a:pt x="499" y="308"/>
                </a:cubicBezTo>
                <a:cubicBezTo>
                  <a:pt x="501" y="307"/>
                  <a:pt x="508" y="306"/>
                  <a:pt x="506" y="303"/>
                </a:cubicBezTo>
                <a:cubicBezTo>
                  <a:pt x="503" y="300"/>
                  <a:pt x="503" y="298"/>
                  <a:pt x="508" y="296"/>
                </a:cubicBezTo>
                <a:cubicBezTo>
                  <a:pt x="513" y="294"/>
                  <a:pt x="513" y="292"/>
                  <a:pt x="517" y="290"/>
                </a:cubicBezTo>
                <a:cubicBezTo>
                  <a:pt x="520" y="288"/>
                  <a:pt x="521" y="288"/>
                  <a:pt x="524" y="289"/>
                </a:cubicBezTo>
                <a:cubicBezTo>
                  <a:pt x="526" y="291"/>
                  <a:pt x="525" y="291"/>
                  <a:pt x="528" y="290"/>
                </a:cubicBezTo>
                <a:cubicBezTo>
                  <a:pt x="531" y="288"/>
                  <a:pt x="531" y="288"/>
                  <a:pt x="537" y="290"/>
                </a:cubicBezTo>
                <a:cubicBezTo>
                  <a:pt x="542" y="291"/>
                  <a:pt x="547" y="295"/>
                  <a:pt x="550" y="296"/>
                </a:cubicBezTo>
                <a:cubicBezTo>
                  <a:pt x="552" y="296"/>
                  <a:pt x="548" y="303"/>
                  <a:pt x="551" y="305"/>
                </a:cubicBezTo>
                <a:cubicBezTo>
                  <a:pt x="554" y="307"/>
                  <a:pt x="555" y="310"/>
                  <a:pt x="552" y="310"/>
                </a:cubicBezTo>
                <a:cubicBezTo>
                  <a:pt x="550" y="310"/>
                  <a:pt x="547" y="311"/>
                  <a:pt x="547" y="310"/>
                </a:cubicBezTo>
                <a:cubicBezTo>
                  <a:pt x="546" y="308"/>
                  <a:pt x="546" y="308"/>
                  <a:pt x="544" y="310"/>
                </a:cubicBezTo>
                <a:cubicBezTo>
                  <a:pt x="543" y="312"/>
                  <a:pt x="540" y="315"/>
                  <a:pt x="538" y="318"/>
                </a:cubicBezTo>
                <a:cubicBezTo>
                  <a:pt x="535" y="320"/>
                  <a:pt x="534" y="326"/>
                  <a:pt x="530" y="327"/>
                </a:cubicBezTo>
                <a:cubicBezTo>
                  <a:pt x="527" y="328"/>
                  <a:pt x="527" y="328"/>
                  <a:pt x="525" y="331"/>
                </a:cubicBezTo>
                <a:cubicBezTo>
                  <a:pt x="523" y="333"/>
                  <a:pt x="517" y="337"/>
                  <a:pt x="514" y="340"/>
                </a:cubicBezTo>
                <a:cubicBezTo>
                  <a:pt x="511" y="343"/>
                  <a:pt x="509" y="344"/>
                  <a:pt x="505" y="344"/>
                </a:cubicBezTo>
                <a:cubicBezTo>
                  <a:pt x="501" y="344"/>
                  <a:pt x="505" y="345"/>
                  <a:pt x="502" y="349"/>
                </a:cubicBezTo>
                <a:cubicBezTo>
                  <a:pt x="499" y="352"/>
                  <a:pt x="497" y="352"/>
                  <a:pt x="499" y="358"/>
                </a:cubicBezTo>
                <a:cubicBezTo>
                  <a:pt x="500" y="365"/>
                  <a:pt x="498" y="365"/>
                  <a:pt x="500" y="369"/>
                </a:cubicBezTo>
                <a:cubicBezTo>
                  <a:pt x="503" y="373"/>
                  <a:pt x="506" y="369"/>
                  <a:pt x="505" y="374"/>
                </a:cubicBezTo>
                <a:cubicBezTo>
                  <a:pt x="504" y="379"/>
                  <a:pt x="503" y="389"/>
                  <a:pt x="502" y="394"/>
                </a:cubicBezTo>
                <a:cubicBezTo>
                  <a:pt x="501" y="399"/>
                  <a:pt x="499" y="397"/>
                  <a:pt x="504" y="399"/>
                </a:cubicBezTo>
                <a:cubicBezTo>
                  <a:pt x="509" y="401"/>
                  <a:pt x="512" y="402"/>
                  <a:pt x="510" y="403"/>
                </a:cubicBezTo>
                <a:cubicBezTo>
                  <a:pt x="508" y="404"/>
                  <a:pt x="503" y="410"/>
                  <a:pt x="507" y="408"/>
                </a:cubicBezTo>
                <a:cubicBezTo>
                  <a:pt x="512" y="406"/>
                  <a:pt x="513" y="399"/>
                  <a:pt x="514" y="401"/>
                </a:cubicBezTo>
                <a:cubicBezTo>
                  <a:pt x="516" y="403"/>
                  <a:pt x="516" y="407"/>
                  <a:pt x="515" y="408"/>
                </a:cubicBezTo>
                <a:cubicBezTo>
                  <a:pt x="513" y="409"/>
                  <a:pt x="511" y="413"/>
                  <a:pt x="516" y="410"/>
                </a:cubicBezTo>
                <a:cubicBezTo>
                  <a:pt x="520" y="407"/>
                  <a:pt x="522" y="403"/>
                  <a:pt x="523" y="406"/>
                </a:cubicBezTo>
                <a:cubicBezTo>
                  <a:pt x="524" y="409"/>
                  <a:pt x="519" y="412"/>
                  <a:pt x="524" y="412"/>
                </a:cubicBezTo>
                <a:cubicBezTo>
                  <a:pt x="528" y="411"/>
                  <a:pt x="535" y="411"/>
                  <a:pt x="541" y="408"/>
                </a:cubicBezTo>
                <a:cubicBezTo>
                  <a:pt x="546" y="405"/>
                  <a:pt x="557" y="403"/>
                  <a:pt x="564" y="402"/>
                </a:cubicBezTo>
                <a:cubicBezTo>
                  <a:pt x="570" y="401"/>
                  <a:pt x="583" y="399"/>
                  <a:pt x="588" y="399"/>
                </a:cubicBezTo>
                <a:cubicBezTo>
                  <a:pt x="592" y="398"/>
                  <a:pt x="595" y="396"/>
                  <a:pt x="595" y="398"/>
                </a:cubicBezTo>
                <a:cubicBezTo>
                  <a:pt x="595" y="400"/>
                  <a:pt x="596" y="403"/>
                  <a:pt x="599" y="404"/>
                </a:cubicBezTo>
                <a:cubicBezTo>
                  <a:pt x="602" y="406"/>
                  <a:pt x="614" y="408"/>
                  <a:pt x="613" y="409"/>
                </a:cubicBezTo>
                <a:cubicBezTo>
                  <a:pt x="612" y="411"/>
                  <a:pt x="611" y="412"/>
                  <a:pt x="606" y="412"/>
                </a:cubicBezTo>
                <a:cubicBezTo>
                  <a:pt x="601" y="412"/>
                  <a:pt x="592" y="412"/>
                  <a:pt x="589" y="415"/>
                </a:cubicBezTo>
                <a:cubicBezTo>
                  <a:pt x="586" y="418"/>
                  <a:pt x="587" y="419"/>
                  <a:pt x="584" y="420"/>
                </a:cubicBezTo>
                <a:cubicBezTo>
                  <a:pt x="581" y="422"/>
                  <a:pt x="565" y="419"/>
                  <a:pt x="560" y="419"/>
                </a:cubicBezTo>
                <a:cubicBezTo>
                  <a:pt x="555" y="418"/>
                  <a:pt x="540" y="419"/>
                  <a:pt x="538" y="421"/>
                </a:cubicBezTo>
                <a:cubicBezTo>
                  <a:pt x="536" y="423"/>
                  <a:pt x="531" y="427"/>
                  <a:pt x="528" y="428"/>
                </a:cubicBezTo>
                <a:cubicBezTo>
                  <a:pt x="526" y="428"/>
                  <a:pt x="522" y="431"/>
                  <a:pt x="526" y="431"/>
                </a:cubicBezTo>
                <a:cubicBezTo>
                  <a:pt x="529" y="431"/>
                  <a:pt x="531" y="433"/>
                  <a:pt x="530" y="434"/>
                </a:cubicBezTo>
                <a:cubicBezTo>
                  <a:pt x="529" y="436"/>
                  <a:pt x="528" y="436"/>
                  <a:pt x="529" y="439"/>
                </a:cubicBezTo>
                <a:cubicBezTo>
                  <a:pt x="531" y="441"/>
                  <a:pt x="529" y="442"/>
                  <a:pt x="535" y="443"/>
                </a:cubicBezTo>
                <a:cubicBezTo>
                  <a:pt x="540" y="443"/>
                  <a:pt x="545" y="440"/>
                  <a:pt x="543" y="444"/>
                </a:cubicBezTo>
                <a:cubicBezTo>
                  <a:pt x="540" y="447"/>
                  <a:pt x="538" y="451"/>
                  <a:pt x="539" y="454"/>
                </a:cubicBezTo>
                <a:cubicBezTo>
                  <a:pt x="539" y="458"/>
                  <a:pt x="539" y="462"/>
                  <a:pt x="537" y="463"/>
                </a:cubicBezTo>
                <a:cubicBezTo>
                  <a:pt x="535" y="464"/>
                  <a:pt x="531" y="469"/>
                  <a:pt x="528" y="467"/>
                </a:cubicBezTo>
                <a:cubicBezTo>
                  <a:pt x="525" y="465"/>
                  <a:pt x="520" y="459"/>
                  <a:pt x="517" y="457"/>
                </a:cubicBezTo>
                <a:cubicBezTo>
                  <a:pt x="514" y="455"/>
                  <a:pt x="514" y="454"/>
                  <a:pt x="511" y="455"/>
                </a:cubicBezTo>
                <a:cubicBezTo>
                  <a:pt x="509" y="456"/>
                  <a:pt x="504" y="456"/>
                  <a:pt x="502" y="461"/>
                </a:cubicBezTo>
                <a:cubicBezTo>
                  <a:pt x="499" y="466"/>
                  <a:pt x="497" y="470"/>
                  <a:pt x="496" y="474"/>
                </a:cubicBezTo>
                <a:cubicBezTo>
                  <a:pt x="496" y="479"/>
                  <a:pt x="495" y="488"/>
                  <a:pt x="497" y="493"/>
                </a:cubicBezTo>
                <a:cubicBezTo>
                  <a:pt x="499" y="498"/>
                  <a:pt x="498" y="506"/>
                  <a:pt x="497" y="506"/>
                </a:cubicBezTo>
                <a:cubicBezTo>
                  <a:pt x="495" y="506"/>
                  <a:pt x="493" y="507"/>
                  <a:pt x="493" y="506"/>
                </a:cubicBezTo>
                <a:cubicBezTo>
                  <a:pt x="493" y="505"/>
                  <a:pt x="493" y="503"/>
                  <a:pt x="491" y="504"/>
                </a:cubicBezTo>
                <a:cubicBezTo>
                  <a:pt x="489" y="505"/>
                  <a:pt x="488" y="505"/>
                  <a:pt x="486" y="505"/>
                </a:cubicBezTo>
                <a:cubicBezTo>
                  <a:pt x="483" y="505"/>
                  <a:pt x="480" y="506"/>
                  <a:pt x="480" y="510"/>
                </a:cubicBezTo>
                <a:cubicBezTo>
                  <a:pt x="480" y="513"/>
                  <a:pt x="478" y="514"/>
                  <a:pt x="477" y="513"/>
                </a:cubicBezTo>
                <a:cubicBezTo>
                  <a:pt x="476" y="511"/>
                  <a:pt x="476" y="511"/>
                  <a:pt x="476" y="514"/>
                </a:cubicBezTo>
                <a:cubicBezTo>
                  <a:pt x="475" y="518"/>
                  <a:pt x="475" y="519"/>
                  <a:pt x="471" y="517"/>
                </a:cubicBezTo>
                <a:cubicBezTo>
                  <a:pt x="467" y="515"/>
                  <a:pt x="466" y="513"/>
                  <a:pt x="464" y="511"/>
                </a:cubicBezTo>
                <a:cubicBezTo>
                  <a:pt x="463" y="509"/>
                  <a:pt x="458" y="507"/>
                  <a:pt x="456" y="508"/>
                </a:cubicBezTo>
                <a:cubicBezTo>
                  <a:pt x="454" y="508"/>
                  <a:pt x="442" y="515"/>
                  <a:pt x="439" y="516"/>
                </a:cubicBezTo>
                <a:cubicBezTo>
                  <a:pt x="435" y="518"/>
                  <a:pt x="423" y="523"/>
                  <a:pt x="418" y="523"/>
                </a:cubicBezTo>
                <a:cubicBezTo>
                  <a:pt x="413" y="524"/>
                  <a:pt x="418" y="527"/>
                  <a:pt x="415" y="527"/>
                </a:cubicBezTo>
                <a:cubicBezTo>
                  <a:pt x="412" y="528"/>
                  <a:pt x="413" y="528"/>
                  <a:pt x="410" y="525"/>
                </a:cubicBezTo>
                <a:cubicBezTo>
                  <a:pt x="407" y="522"/>
                  <a:pt x="402" y="521"/>
                  <a:pt x="403" y="519"/>
                </a:cubicBezTo>
                <a:cubicBezTo>
                  <a:pt x="404" y="517"/>
                  <a:pt x="404" y="511"/>
                  <a:pt x="402" y="513"/>
                </a:cubicBezTo>
                <a:cubicBezTo>
                  <a:pt x="401" y="515"/>
                  <a:pt x="402" y="519"/>
                  <a:pt x="400" y="519"/>
                </a:cubicBezTo>
                <a:cubicBezTo>
                  <a:pt x="398" y="519"/>
                  <a:pt x="397" y="518"/>
                  <a:pt x="394" y="517"/>
                </a:cubicBezTo>
                <a:cubicBezTo>
                  <a:pt x="391" y="517"/>
                  <a:pt x="384" y="520"/>
                  <a:pt x="383" y="521"/>
                </a:cubicBezTo>
                <a:cubicBezTo>
                  <a:pt x="381" y="521"/>
                  <a:pt x="381" y="524"/>
                  <a:pt x="376" y="524"/>
                </a:cubicBezTo>
                <a:cubicBezTo>
                  <a:pt x="372" y="525"/>
                  <a:pt x="366" y="525"/>
                  <a:pt x="368" y="522"/>
                </a:cubicBezTo>
                <a:cubicBezTo>
                  <a:pt x="371" y="520"/>
                  <a:pt x="372" y="518"/>
                  <a:pt x="368" y="518"/>
                </a:cubicBezTo>
                <a:cubicBezTo>
                  <a:pt x="365" y="519"/>
                  <a:pt x="359" y="519"/>
                  <a:pt x="358" y="517"/>
                </a:cubicBezTo>
                <a:cubicBezTo>
                  <a:pt x="358" y="515"/>
                  <a:pt x="361" y="511"/>
                  <a:pt x="358" y="508"/>
                </a:cubicBezTo>
                <a:cubicBezTo>
                  <a:pt x="355" y="505"/>
                  <a:pt x="351" y="504"/>
                  <a:pt x="351" y="501"/>
                </a:cubicBezTo>
                <a:cubicBezTo>
                  <a:pt x="350" y="499"/>
                  <a:pt x="353" y="500"/>
                  <a:pt x="355" y="497"/>
                </a:cubicBezTo>
                <a:cubicBezTo>
                  <a:pt x="356" y="495"/>
                  <a:pt x="354" y="495"/>
                  <a:pt x="357" y="492"/>
                </a:cubicBezTo>
                <a:cubicBezTo>
                  <a:pt x="360" y="490"/>
                  <a:pt x="359" y="485"/>
                  <a:pt x="360" y="487"/>
                </a:cubicBezTo>
                <a:cubicBezTo>
                  <a:pt x="361" y="490"/>
                  <a:pt x="361" y="491"/>
                  <a:pt x="363" y="489"/>
                </a:cubicBezTo>
                <a:cubicBezTo>
                  <a:pt x="364" y="487"/>
                  <a:pt x="365" y="487"/>
                  <a:pt x="368" y="484"/>
                </a:cubicBezTo>
                <a:cubicBezTo>
                  <a:pt x="371" y="482"/>
                  <a:pt x="372" y="481"/>
                  <a:pt x="368" y="479"/>
                </a:cubicBezTo>
                <a:cubicBezTo>
                  <a:pt x="363" y="477"/>
                  <a:pt x="361" y="477"/>
                  <a:pt x="361" y="473"/>
                </a:cubicBezTo>
                <a:cubicBezTo>
                  <a:pt x="360" y="469"/>
                  <a:pt x="359" y="469"/>
                  <a:pt x="358" y="467"/>
                </a:cubicBezTo>
                <a:cubicBezTo>
                  <a:pt x="358" y="465"/>
                  <a:pt x="363" y="467"/>
                  <a:pt x="363" y="465"/>
                </a:cubicBezTo>
                <a:cubicBezTo>
                  <a:pt x="364" y="463"/>
                  <a:pt x="364" y="458"/>
                  <a:pt x="364" y="457"/>
                </a:cubicBezTo>
                <a:cubicBezTo>
                  <a:pt x="364" y="456"/>
                  <a:pt x="363" y="457"/>
                  <a:pt x="361" y="457"/>
                </a:cubicBezTo>
                <a:cubicBezTo>
                  <a:pt x="358" y="457"/>
                  <a:pt x="356" y="456"/>
                  <a:pt x="355" y="459"/>
                </a:cubicBezTo>
                <a:cubicBezTo>
                  <a:pt x="353" y="463"/>
                  <a:pt x="351" y="466"/>
                  <a:pt x="350" y="466"/>
                </a:cubicBezTo>
                <a:cubicBezTo>
                  <a:pt x="348" y="466"/>
                  <a:pt x="343" y="465"/>
                  <a:pt x="340" y="466"/>
                </a:cubicBezTo>
                <a:cubicBezTo>
                  <a:pt x="337" y="466"/>
                  <a:pt x="334" y="472"/>
                  <a:pt x="336" y="472"/>
                </a:cubicBezTo>
                <a:cubicBezTo>
                  <a:pt x="338" y="473"/>
                  <a:pt x="338" y="474"/>
                  <a:pt x="340" y="472"/>
                </a:cubicBezTo>
                <a:cubicBezTo>
                  <a:pt x="343" y="470"/>
                  <a:pt x="343" y="470"/>
                  <a:pt x="344" y="469"/>
                </a:cubicBezTo>
                <a:cubicBezTo>
                  <a:pt x="346" y="468"/>
                  <a:pt x="347" y="468"/>
                  <a:pt x="347" y="470"/>
                </a:cubicBezTo>
                <a:cubicBezTo>
                  <a:pt x="347" y="472"/>
                  <a:pt x="349" y="477"/>
                  <a:pt x="348" y="475"/>
                </a:cubicBezTo>
                <a:cubicBezTo>
                  <a:pt x="346" y="474"/>
                  <a:pt x="343" y="471"/>
                  <a:pt x="343" y="473"/>
                </a:cubicBezTo>
                <a:cubicBezTo>
                  <a:pt x="342" y="474"/>
                  <a:pt x="341" y="477"/>
                  <a:pt x="341" y="477"/>
                </a:cubicBezTo>
                <a:cubicBezTo>
                  <a:pt x="341" y="477"/>
                  <a:pt x="338" y="477"/>
                  <a:pt x="337" y="476"/>
                </a:cubicBezTo>
                <a:cubicBezTo>
                  <a:pt x="337" y="475"/>
                  <a:pt x="338" y="475"/>
                  <a:pt x="336" y="477"/>
                </a:cubicBezTo>
                <a:cubicBezTo>
                  <a:pt x="335" y="478"/>
                  <a:pt x="334" y="474"/>
                  <a:pt x="333" y="476"/>
                </a:cubicBezTo>
                <a:cubicBezTo>
                  <a:pt x="332" y="477"/>
                  <a:pt x="332" y="477"/>
                  <a:pt x="332" y="482"/>
                </a:cubicBezTo>
                <a:cubicBezTo>
                  <a:pt x="332" y="486"/>
                  <a:pt x="332" y="491"/>
                  <a:pt x="334" y="494"/>
                </a:cubicBezTo>
                <a:cubicBezTo>
                  <a:pt x="335" y="496"/>
                  <a:pt x="337" y="495"/>
                  <a:pt x="338" y="497"/>
                </a:cubicBezTo>
                <a:cubicBezTo>
                  <a:pt x="339" y="500"/>
                  <a:pt x="339" y="502"/>
                  <a:pt x="338" y="503"/>
                </a:cubicBezTo>
                <a:cubicBezTo>
                  <a:pt x="337" y="505"/>
                  <a:pt x="334" y="505"/>
                  <a:pt x="337" y="508"/>
                </a:cubicBezTo>
                <a:cubicBezTo>
                  <a:pt x="341" y="510"/>
                  <a:pt x="342" y="509"/>
                  <a:pt x="342" y="513"/>
                </a:cubicBezTo>
                <a:cubicBezTo>
                  <a:pt x="342" y="516"/>
                  <a:pt x="338" y="514"/>
                  <a:pt x="340" y="518"/>
                </a:cubicBezTo>
                <a:cubicBezTo>
                  <a:pt x="341" y="523"/>
                  <a:pt x="342" y="523"/>
                  <a:pt x="342" y="525"/>
                </a:cubicBezTo>
                <a:cubicBezTo>
                  <a:pt x="342" y="527"/>
                  <a:pt x="345" y="525"/>
                  <a:pt x="347" y="525"/>
                </a:cubicBezTo>
                <a:cubicBezTo>
                  <a:pt x="349" y="525"/>
                  <a:pt x="356" y="532"/>
                  <a:pt x="354" y="531"/>
                </a:cubicBezTo>
                <a:cubicBezTo>
                  <a:pt x="352" y="530"/>
                  <a:pt x="351" y="529"/>
                  <a:pt x="348" y="528"/>
                </a:cubicBezTo>
                <a:cubicBezTo>
                  <a:pt x="346" y="527"/>
                  <a:pt x="345" y="527"/>
                  <a:pt x="343" y="528"/>
                </a:cubicBezTo>
                <a:cubicBezTo>
                  <a:pt x="341" y="528"/>
                  <a:pt x="338" y="528"/>
                  <a:pt x="338" y="531"/>
                </a:cubicBezTo>
                <a:cubicBezTo>
                  <a:pt x="338" y="533"/>
                  <a:pt x="339" y="534"/>
                  <a:pt x="336" y="534"/>
                </a:cubicBezTo>
                <a:cubicBezTo>
                  <a:pt x="332" y="534"/>
                  <a:pt x="331" y="531"/>
                  <a:pt x="328" y="531"/>
                </a:cubicBezTo>
                <a:cubicBezTo>
                  <a:pt x="325" y="531"/>
                  <a:pt x="319" y="530"/>
                  <a:pt x="319" y="531"/>
                </a:cubicBezTo>
                <a:cubicBezTo>
                  <a:pt x="319" y="533"/>
                  <a:pt x="319" y="535"/>
                  <a:pt x="318" y="535"/>
                </a:cubicBezTo>
                <a:cubicBezTo>
                  <a:pt x="317" y="535"/>
                  <a:pt x="314" y="533"/>
                  <a:pt x="312" y="533"/>
                </a:cubicBezTo>
                <a:cubicBezTo>
                  <a:pt x="311" y="534"/>
                  <a:pt x="310" y="535"/>
                  <a:pt x="309" y="535"/>
                </a:cubicBezTo>
                <a:cubicBezTo>
                  <a:pt x="307" y="535"/>
                  <a:pt x="303" y="535"/>
                  <a:pt x="302" y="536"/>
                </a:cubicBezTo>
                <a:cubicBezTo>
                  <a:pt x="301" y="536"/>
                  <a:pt x="297" y="540"/>
                  <a:pt x="296" y="541"/>
                </a:cubicBezTo>
                <a:cubicBezTo>
                  <a:pt x="295" y="542"/>
                  <a:pt x="296" y="542"/>
                  <a:pt x="298" y="543"/>
                </a:cubicBezTo>
                <a:cubicBezTo>
                  <a:pt x="299" y="544"/>
                  <a:pt x="301" y="549"/>
                  <a:pt x="298" y="549"/>
                </a:cubicBezTo>
                <a:cubicBezTo>
                  <a:pt x="295" y="548"/>
                  <a:pt x="293" y="549"/>
                  <a:pt x="293" y="547"/>
                </a:cubicBezTo>
                <a:cubicBezTo>
                  <a:pt x="293" y="546"/>
                  <a:pt x="297" y="541"/>
                  <a:pt x="294" y="544"/>
                </a:cubicBezTo>
                <a:cubicBezTo>
                  <a:pt x="291" y="546"/>
                  <a:pt x="291" y="545"/>
                  <a:pt x="288" y="547"/>
                </a:cubicBezTo>
                <a:cubicBezTo>
                  <a:pt x="286" y="548"/>
                  <a:pt x="288" y="552"/>
                  <a:pt x="286" y="553"/>
                </a:cubicBezTo>
                <a:cubicBezTo>
                  <a:pt x="283" y="555"/>
                  <a:pt x="283" y="555"/>
                  <a:pt x="282" y="558"/>
                </a:cubicBezTo>
                <a:cubicBezTo>
                  <a:pt x="280" y="561"/>
                  <a:pt x="280" y="559"/>
                  <a:pt x="280" y="561"/>
                </a:cubicBezTo>
                <a:cubicBezTo>
                  <a:pt x="280" y="563"/>
                  <a:pt x="278" y="565"/>
                  <a:pt x="280" y="565"/>
                </a:cubicBezTo>
                <a:cubicBezTo>
                  <a:pt x="282" y="565"/>
                  <a:pt x="285" y="566"/>
                  <a:pt x="281" y="565"/>
                </a:cubicBezTo>
                <a:cubicBezTo>
                  <a:pt x="277" y="565"/>
                  <a:pt x="277" y="565"/>
                  <a:pt x="277" y="565"/>
                </a:cubicBezTo>
                <a:cubicBezTo>
                  <a:pt x="277" y="565"/>
                  <a:pt x="277" y="565"/>
                  <a:pt x="277" y="565"/>
                </a:cubicBezTo>
                <a:cubicBezTo>
                  <a:pt x="278" y="566"/>
                  <a:pt x="281" y="566"/>
                  <a:pt x="280" y="566"/>
                </a:cubicBezTo>
                <a:cubicBezTo>
                  <a:pt x="279" y="566"/>
                  <a:pt x="276" y="566"/>
                  <a:pt x="276" y="566"/>
                </a:cubicBezTo>
                <a:cubicBezTo>
                  <a:pt x="275" y="566"/>
                  <a:pt x="275" y="566"/>
                  <a:pt x="276" y="566"/>
                </a:cubicBezTo>
                <a:cubicBezTo>
                  <a:pt x="276" y="567"/>
                  <a:pt x="278" y="569"/>
                  <a:pt x="279" y="569"/>
                </a:cubicBezTo>
                <a:cubicBezTo>
                  <a:pt x="280" y="569"/>
                  <a:pt x="278" y="569"/>
                  <a:pt x="277" y="568"/>
                </a:cubicBezTo>
                <a:cubicBezTo>
                  <a:pt x="275" y="567"/>
                  <a:pt x="272" y="567"/>
                  <a:pt x="275" y="569"/>
                </a:cubicBezTo>
                <a:cubicBezTo>
                  <a:pt x="278" y="571"/>
                  <a:pt x="279" y="571"/>
                  <a:pt x="276" y="570"/>
                </a:cubicBezTo>
                <a:cubicBezTo>
                  <a:pt x="272" y="568"/>
                  <a:pt x="272" y="569"/>
                  <a:pt x="273" y="570"/>
                </a:cubicBezTo>
                <a:cubicBezTo>
                  <a:pt x="273" y="570"/>
                  <a:pt x="276" y="572"/>
                  <a:pt x="275" y="572"/>
                </a:cubicBezTo>
                <a:cubicBezTo>
                  <a:pt x="274" y="572"/>
                  <a:pt x="273" y="571"/>
                  <a:pt x="272" y="571"/>
                </a:cubicBezTo>
                <a:cubicBezTo>
                  <a:pt x="271" y="571"/>
                  <a:pt x="270" y="571"/>
                  <a:pt x="269" y="571"/>
                </a:cubicBezTo>
                <a:cubicBezTo>
                  <a:pt x="269" y="572"/>
                  <a:pt x="265" y="573"/>
                  <a:pt x="263" y="574"/>
                </a:cubicBezTo>
                <a:cubicBezTo>
                  <a:pt x="262" y="575"/>
                  <a:pt x="261" y="577"/>
                  <a:pt x="260" y="577"/>
                </a:cubicBezTo>
                <a:cubicBezTo>
                  <a:pt x="258" y="577"/>
                  <a:pt x="254" y="576"/>
                  <a:pt x="252" y="578"/>
                </a:cubicBezTo>
                <a:cubicBezTo>
                  <a:pt x="250" y="579"/>
                  <a:pt x="246" y="584"/>
                  <a:pt x="246" y="587"/>
                </a:cubicBezTo>
                <a:cubicBezTo>
                  <a:pt x="246" y="590"/>
                  <a:pt x="247" y="591"/>
                  <a:pt x="244" y="593"/>
                </a:cubicBezTo>
                <a:cubicBezTo>
                  <a:pt x="241" y="595"/>
                  <a:pt x="238" y="597"/>
                  <a:pt x="234" y="598"/>
                </a:cubicBezTo>
                <a:cubicBezTo>
                  <a:pt x="229" y="599"/>
                  <a:pt x="231" y="601"/>
                  <a:pt x="230" y="603"/>
                </a:cubicBezTo>
                <a:cubicBezTo>
                  <a:pt x="229" y="604"/>
                  <a:pt x="229" y="607"/>
                  <a:pt x="226" y="607"/>
                </a:cubicBezTo>
                <a:cubicBezTo>
                  <a:pt x="224" y="607"/>
                  <a:pt x="214" y="607"/>
                  <a:pt x="212" y="605"/>
                </a:cubicBezTo>
                <a:cubicBezTo>
                  <a:pt x="210" y="604"/>
                  <a:pt x="208" y="601"/>
                  <a:pt x="205" y="601"/>
                </a:cubicBezTo>
                <a:cubicBezTo>
                  <a:pt x="203" y="601"/>
                  <a:pt x="200" y="599"/>
                  <a:pt x="202" y="603"/>
                </a:cubicBezTo>
                <a:cubicBezTo>
                  <a:pt x="204" y="607"/>
                  <a:pt x="207" y="614"/>
                  <a:pt x="207" y="615"/>
                </a:cubicBezTo>
                <a:cubicBezTo>
                  <a:pt x="208" y="617"/>
                  <a:pt x="205" y="619"/>
                  <a:pt x="203" y="619"/>
                </a:cubicBezTo>
                <a:cubicBezTo>
                  <a:pt x="200" y="619"/>
                  <a:pt x="196" y="618"/>
                  <a:pt x="195" y="618"/>
                </a:cubicBezTo>
                <a:cubicBezTo>
                  <a:pt x="194" y="618"/>
                  <a:pt x="190" y="620"/>
                  <a:pt x="189" y="618"/>
                </a:cubicBezTo>
                <a:cubicBezTo>
                  <a:pt x="187" y="617"/>
                  <a:pt x="182" y="614"/>
                  <a:pt x="181" y="614"/>
                </a:cubicBezTo>
                <a:cubicBezTo>
                  <a:pt x="180" y="614"/>
                  <a:pt x="171" y="618"/>
                  <a:pt x="167" y="619"/>
                </a:cubicBezTo>
                <a:cubicBezTo>
                  <a:pt x="163" y="620"/>
                  <a:pt x="162" y="621"/>
                  <a:pt x="164" y="622"/>
                </a:cubicBezTo>
                <a:cubicBezTo>
                  <a:pt x="167" y="623"/>
                  <a:pt x="168" y="625"/>
                  <a:pt x="167" y="626"/>
                </a:cubicBezTo>
                <a:cubicBezTo>
                  <a:pt x="165" y="627"/>
                  <a:pt x="163" y="628"/>
                  <a:pt x="164" y="629"/>
                </a:cubicBezTo>
                <a:cubicBezTo>
                  <a:pt x="165" y="629"/>
                  <a:pt x="171" y="632"/>
                  <a:pt x="176" y="633"/>
                </a:cubicBezTo>
                <a:cubicBezTo>
                  <a:pt x="180" y="634"/>
                  <a:pt x="188" y="637"/>
                  <a:pt x="191" y="637"/>
                </a:cubicBezTo>
                <a:cubicBezTo>
                  <a:pt x="194" y="637"/>
                  <a:pt x="197" y="639"/>
                  <a:pt x="200" y="640"/>
                </a:cubicBezTo>
                <a:cubicBezTo>
                  <a:pt x="203" y="642"/>
                  <a:pt x="199" y="642"/>
                  <a:pt x="198" y="643"/>
                </a:cubicBezTo>
                <a:cubicBezTo>
                  <a:pt x="198" y="644"/>
                  <a:pt x="197" y="647"/>
                  <a:pt x="199" y="650"/>
                </a:cubicBezTo>
                <a:cubicBezTo>
                  <a:pt x="201" y="652"/>
                  <a:pt x="206" y="656"/>
                  <a:pt x="208" y="656"/>
                </a:cubicBezTo>
                <a:cubicBezTo>
                  <a:pt x="211" y="656"/>
                  <a:pt x="213" y="660"/>
                  <a:pt x="212" y="663"/>
                </a:cubicBezTo>
                <a:cubicBezTo>
                  <a:pt x="211" y="665"/>
                  <a:pt x="209" y="666"/>
                  <a:pt x="212" y="668"/>
                </a:cubicBezTo>
                <a:cubicBezTo>
                  <a:pt x="215" y="670"/>
                  <a:pt x="219" y="679"/>
                  <a:pt x="217" y="676"/>
                </a:cubicBezTo>
                <a:cubicBezTo>
                  <a:pt x="215" y="674"/>
                  <a:pt x="212" y="667"/>
                  <a:pt x="211" y="670"/>
                </a:cubicBezTo>
                <a:cubicBezTo>
                  <a:pt x="211" y="673"/>
                  <a:pt x="207" y="696"/>
                  <a:pt x="207" y="700"/>
                </a:cubicBezTo>
                <a:cubicBezTo>
                  <a:pt x="206" y="703"/>
                  <a:pt x="203" y="706"/>
                  <a:pt x="200" y="706"/>
                </a:cubicBezTo>
                <a:cubicBezTo>
                  <a:pt x="196" y="706"/>
                  <a:pt x="192" y="703"/>
                  <a:pt x="190" y="704"/>
                </a:cubicBezTo>
                <a:cubicBezTo>
                  <a:pt x="188" y="705"/>
                  <a:pt x="184" y="706"/>
                  <a:pt x="181" y="705"/>
                </a:cubicBezTo>
                <a:cubicBezTo>
                  <a:pt x="178" y="704"/>
                  <a:pt x="163" y="704"/>
                  <a:pt x="155" y="703"/>
                </a:cubicBezTo>
                <a:cubicBezTo>
                  <a:pt x="146" y="702"/>
                  <a:pt x="132" y="702"/>
                  <a:pt x="127" y="700"/>
                </a:cubicBezTo>
                <a:cubicBezTo>
                  <a:pt x="122" y="699"/>
                  <a:pt x="118" y="704"/>
                  <a:pt x="116" y="705"/>
                </a:cubicBezTo>
                <a:cubicBezTo>
                  <a:pt x="115" y="705"/>
                  <a:pt x="109" y="707"/>
                  <a:pt x="106" y="709"/>
                </a:cubicBezTo>
                <a:cubicBezTo>
                  <a:pt x="104" y="710"/>
                  <a:pt x="103" y="713"/>
                  <a:pt x="106" y="715"/>
                </a:cubicBezTo>
                <a:cubicBezTo>
                  <a:pt x="108" y="716"/>
                  <a:pt x="110" y="722"/>
                  <a:pt x="109" y="726"/>
                </a:cubicBezTo>
                <a:cubicBezTo>
                  <a:pt x="108" y="729"/>
                  <a:pt x="111" y="735"/>
                  <a:pt x="111" y="737"/>
                </a:cubicBezTo>
                <a:cubicBezTo>
                  <a:pt x="111" y="738"/>
                  <a:pt x="109" y="756"/>
                  <a:pt x="107" y="761"/>
                </a:cubicBezTo>
                <a:cubicBezTo>
                  <a:pt x="106" y="766"/>
                  <a:pt x="103" y="770"/>
                  <a:pt x="103" y="773"/>
                </a:cubicBezTo>
                <a:cubicBezTo>
                  <a:pt x="103" y="775"/>
                  <a:pt x="105" y="783"/>
                  <a:pt x="106" y="781"/>
                </a:cubicBezTo>
                <a:cubicBezTo>
                  <a:pt x="107" y="779"/>
                  <a:pt x="110" y="783"/>
                  <a:pt x="110" y="788"/>
                </a:cubicBezTo>
                <a:cubicBezTo>
                  <a:pt x="109" y="792"/>
                  <a:pt x="107" y="802"/>
                  <a:pt x="110" y="803"/>
                </a:cubicBezTo>
                <a:cubicBezTo>
                  <a:pt x="112" y="803"/>
                  <a:pt x="120" y="806"/>
                  <a:pt x="124" y="803"/>
                </a:cubicBezTo>
                <a:cubicBezTo>
                  <a:pt x="129" y="800"/>
                  <a:pt x="132" y="798"/>
                  <a:pt x="135" y="801"/>
                </a:cubicBezTo>
                <a:cubicBezTo>
                  <a:pt x="138" y="803"/>
                  <a:pt x="147" y="818"/>
                  <a:pt x="149" y="819"/>
                </a:cubicBezTo>
                <a:cubicBezTo>
                  <a:pt x="152" y="819"/>
                  <a:pt x="153" y="821"/>
                  <a:pt x="155" y="819"/>
                </a:cubicBezTo>
                <a:cubicBezTo>
                  <a:pt x="157" y="817"/>
                  <a:pt x="157" y="813"/>
                  <a:pt x="161" y="812"/>
                </a:cubicBezTo>
                <a:cubicBezTo>
                  <a:pt x="164" y="812"/>
                  <a:pt x="170" y="809"/>
                  <a:pt x="174" y="809"/>
                </a:cubicBezTo>
                <a:cubicBezTo>
                  <a:pt x="179" y="809"/>
                  <a:pt x="190" y="809"/>
                  <a:pt x="194" y="807"/>
                </a:cubicBezTo>
                <a:cubicBezTo>
                  <a:pt x="198" y="806"/>
                  <a:pt x="201" y="805"/>
                  <a:pt x="202" y="802"/>
                </a:cubicBezTo>
                <a:cubicBezTo>
                  <a:pt x="202" y="799"/>
                  <a:pt x="214" y="796"/>
                  <a:pt x="215" y="792"/>
                </a:cubicBezTo>
                <a:cubicBezTo>
                  <a:pt x="217" y="788"/>
                  <a:pt x="221" y="781"/>
                  <a:pt x="225" y="780"/>
                </a:cubicBezTo>
                <a:cubicBezTo>
                  <a:pt x="229" y="778"/>
                  <a:pt x="228" y="777"/>
                  <a:pt x="227" y="775"/>
                </a:cubicBezTo>
                <a:cubicBezTo>
                  <a:pt x="225" y="772"/>
                  <a:pt x="220" y="768"/>
                  <a:pt x="223" y="764"/>
                </a:cubicBezTo>
                <a:cubicBezTo>
                  <a:pt x="225" y="760"/>
                  <a:pt x="231" y="752"/>
                  <a:pt x="233" y="750"/>
                </a:cubicBezTo>
                <a:cubicBezTo>
                  <a:pt x="235" y="748"/>
                  <a:pt x="236" y="745"/>
                  <a:pt x="237" y="744"/>
                </a:cubicBezTo>
                <a:cubicBezTo>
                  <a:pt x="237" y="743"/>
                  <a:pt x="250" y="739"/>
                  <a:pt x="254" y="736"/>
                </a:cubicBezTo>
                <a:cubicBezTo>
                  <a:pt x="259" y="733"/>
                  <a:pt x="269" y="728"/>
                  <a:pt x="268" y="724"/>
                </a:cubicBezTo>
                <a:cubicBezTo>
                  <a:pt x="267" y="720"/>
                  <a:pt x="264" y="714"/>
                  <a:pt x="266" y="710"/>
                </a:cubicBezTo>
                <a:cubicBezTo>
                  <a:pt x="268" y="707"/>
                  <a:pt x="271" y="702"/>
                  <a:pt x="276" y="702"/>
                </a:cubicBezTo>
                <a:cubicBezTo>
                  <a:pt x="280" y="701"/>
                  <a:pt x="281" y="702"/>
                  <a:pt x="287" y="703"/>
                </a:cubicBezTo>
                <a:cubicBezTo>
                  <a:pt x="293" y="703"/>
                  <a:pt x="297" y="709"/>
                  <a:pt x="303" y="709"/>
                </a:cubicBezTo>
                <a:cubicBezTo>
                  <a:pt x="309" y="709"/>
                  <a:pt x="315" y="705"/>
                  <a:pt x="318" y="702"/>
                </a:cubicBezTo>
                <a:cubicBezTo>
                  <a:pt x="322" y="699"/>
                  <a:pt x="332" y="697"/>
                  <a:pt x="335" y="694"/>
                </a:cubicBezTo>
                <a:cubicBezTo>
                  <a:pt x="339" y="691"/>
                  <a:pt x="340" y="689"/>
                  <a:pt x="344" y="688"/>
                </a:cubicBezTo>
                <a:cubicBezTo>
                  <a:pt x="348" y="688"/>
                  <a:pt x="353" y="694"/>
                  <a:pt x="356" y="694"/>
                </a:cubicBezTo>
                <a:cubicBezTo>
                  <a:pt x="359" y="694"/>
                  <a:pt x="359" y="699"/>
                  <a:pt x="361" y="701"/>
                </a:cubicBezTo>
                <a:cubicBezTo>
                  <a:pt x="363" y="704"/>
                  <a:pt x="363" y="708"/>
                  <a:pt x="364" y="710"/>
                </a:cubicBezTo>
                <a:cubicBezTo>
                  <a:pt x="365" y="713"/>
                  <a:pt x="377" y="720"/>
                  <a:pt x="380" y="724"/>
                </a:cubicBezTo>
                <a:cubicBezTo>
                  <a:pt x="384" y="727"/>
                  <a:pt x="394" y="736"/>
                  <a:pt x="396" y="736"/>
                </a:cubicBezTo>
                <a:cubicBezTo>
                  <a:pt x="399" y="737"/>
                  <a:pt x="403" y="738"/>
                  <a:pt x="409" y="743"/>
                </a:cubicBezTo>
                <a:cubicBezTo>
                  <a:pt x="414" y="748"/>
                  <a:pt x="416" y="749"/>
                  <a:pt x="421" y="753"/>
                </a:cubicBezTo>
                <a:cubicBezTo>
                  <a:pt x="425" y="757"/>
                  <a:pt x="429" y="756"/>
                  <a:pt x="430" y="758"/>
                </a:cubicBezTo>
                <a:cubicBezTo>
                  <a:pt x="430" y="760"/>
                  <a:pt x="434" y="768"/>
                  <a:pt x="434" y="770"/>
                </a:cubicBezTo>
                <a:cubicBezTo>
                  <a:pt x="435" y="773"/>
                  <a:pt x="431" y="778"/>
                  <a:pt x="430" y="780"/>
                </a:cubicBezTo>
                <a:cubicBezTo>
                  <a:pt x="430" y="783"/>
                  <a:pt x="430" y="790"/>
                  <a:pt x="431" y="789"/>
                </a:cubicBezTo>
                <a:cubicBezTo>
                  <a:pt x="431" y="788"/>
                  <a:pt x="438" y="781"/>
                  <a:pt x="439" y="778"/>
                </a:cubicBezTo>
                <a:cubicBezTo>
                  <a:pt x="440" y="776"/>
                  <a:pt x="442" y="774"/>
                  <a:pt x="444" y="773"/>
                </a:cubicBezTo>
                <a:cubicBezTo>
                  <a:pt x="446" y="772"/>
                  <a:pt x="447" y="770"/>
                  <a:pt x="446" y="768"/>
                </a:cubicBezTo>
                <a:cubicBezTo>
                  <a:pt x="445" y="766"/>
                  <a:pt x="439" y="762"/>
                  <a:pt x="438" y="760"/>
                </a:cubicBezTo>
                <a:cubicBezTo>
                  <a:pt x="438" y="758"/>
                  <a:pt x="438" y="755"/>
                  <a:pt x="441" y="753"/>
                </a:cubicBezTo>
                <a:cubicBezTo>
                  <a:pt x="443" y="751"/>
                  <a:pt x="446" y="748"/>
                  <a:pt x="448" y="750"/>
                </a:cubicBezTo>
                <a:cubicBezTo>
                  <a:pt x="451" y="752"/>
                  <a:pt x="455" y="752"/>
                  <a:pt x="457" y="755"/>
                </a:cubicBezTo>
                <a:cubicBezTo>
                  <a:pt x="458" y="758"/>
                  <a:pt x="460" y="759"/>
                  <a:pt x="461" y="758"/>
                </a:cubicBezTo>
                <a:cubicBezTo>
                  <a:pt x="462" y="758"/>
                  <a:pt x="463" y="753"/>
                  <a:pt x="459" y="749"/>
                </a:cubicBezTo>
                <a:cubicBezTo>
                  <a:pt x="455" y="745"/>
                  <a:pt x="447" y="742"/>
                  <a:pt x="444" y="740"/>
                </a:cubicBezTo>
                <a:cubicBezTo>
                  <a:pt x="442" y="739"/>
                  <a:pt x="431" y="736"/>
                  <a:pt x="431" y="733"/>
                </a:cubicBezTo>
                <a:cubicBezTo>
                  <a:pt x="432" y="731"/>
                  <a:pt x="435" y="729"/>
                  <a:pt x="434" y="728"/>
                </a:cubicBezTo>
                <a:cubicBezTo>
                  <a:pt x="432" y="727"/>
                  <a:pt x="431" y="727"/>
                  <a:pt x="427" y="727"/>
                </a:cubicBezTo>
                <a:cubicBezTo>
                  <a:pt x="422" y="727"/>
                  <a:pt x="420" y="726"/>
                  <a:pt x="417" y="723"/>
                </a:cubicBezTo>
                <a:cubicBezTo>
                  <a:pt x="414" y="721"/>
                  <a:pt x="408" y="713"/>
                  <a:pt x="406" y="708"/>
                </a:cubicBezTo>
                <a:cubicBezTo>
                  <a:pt x="404" y="704"/>
                  <a:pt x="404" y="702"/>
                  <a:pt x="400" y="699"/>
                </a:cubicBezTo>
                <a:cubicBezTo>
                  <a:pt x="396" y="697"/>
                  <a:pt x="388" y="693"/>
                  <a:pt x="388" y="690"/>
                </a:cubicBezTo>
                <a:cubicBezTo>
                  <a:pt x="387" y="686"/>
                  <a:pt x="388" y="682"/>
                  <a:pt x="389" y="681"/>
                </a:cubicBezTo>
                <a:cubicBezTo>
                  <a:pt x="390" y="680"/>
                  <a:pt x="391" y="679"/>
                  <a:pt x="390" y="677"/>
                </a:cubicBezTo>
                <a:cubicBezTo>
                  <a:pt x="388" y="675"/>
                  <a:pt x="388" y="671"/>
                  <a:pt x="390" y="670"/>
                </a:cubicBezTo>
                <a:cubicBezTo>
                  <a:pt x="392" y="669"/>
                  <a:pt x="396" y="670"/>
                  <a:pt x="396" y="669"/>
                </a:cubicBezTo>
                <a:cubicBezTo>
                  <a:pt x="396" y="668"/>
                  <a:pt x="396" y="665"/>
                  <a:pt x="399" y="665"/>
                </a:cubicBezTo>
                <a:cubicBezTo>
                  <a:pt x="401" y="665"/>
                  <a:pt x="404" y="664"/>
                  <a:pt x="405" y="666"/>
                </a:cubicBezTo>
                <a:cubicBezTo>
                  <a:pt x="405" y="668"/>
                  <a:pt x="404" y="671"/>
                  <a:pt x="404" y="673"/>
                </a:cubicBezTo>
                <a:cubicBezTo>
                  <a:pt x="404" y="675"/>
                  <a:pt x="407" y="683"/>
                  <a:pt x="407" y="681"/>
                </a:cubicBezTo>
                <a:cubicBezTo>
                  <a:pt x="408" y="679"/>
                  <a:pt x="412" y="678"/>
                  <a:pt x="413" y="680"/>
                </a:cubicBezTo>
                <a:cubicBezTo>
                  <a:pt x="413" y="683"/>
                  <a:pt x="413" y="687"/>
                  <a:pt x="414" y="684"/>
                </a:cubicBezTo>
                <a:cubicBezTo>
                  <a:pt x="414" y="682"/>
                  <a:pt x="413" y="679"/>
                  <a:pt x="414" y="678"/>
                </a:cubicBezTo>
                <a:cubicBezTo>
                  <a:pt x="416" y="677"/>
                  <a:pt x="418" y="676"/>
                  <a:pt x="419" y="679"/>
                </a:cubicBezTo>
                <a:cubicBezTo>
                  <a:pt x="420" y="683"/>
                  <a:pt x="421" y="687"/>
                  <a:pt x="423" y="689"/>
                </a:cubicBezTo>
                <a:cubicBezTo>
                  <a:pt x="426" y="691"/>
                  <a:pt x="427" y="694"/>
                  <a:pt x="431" y="697"/>
                </a:cubicBezTo>
                <a:cubicBezTo>
                  <a:pt x="435" y="700"/>
                  <a:pt x="436" y="702"/>
                  <a:pt x="439" y="702"/>
                </a:cubicBezTo>
                <a:cubicBezTo>
                  <a:pt x="442" y="703"/>
                  <a:pt x="443" y="705"/>
                  <a:pt x="448" y="708"/>
                </a:cubicBezTo>
                <a:cubicBezTo>
                  <a:pt x="454" y="712"/>
                  <a:pt x="462" y="718"/>
                  <a:pt x="467" y="722"/>
                </a:cubicBezTo>
                <a:cubicBezTo>
                  <a:pt x="472" y="727"/>
                  <a:pt x="477" y="728"/>
                  <a:pt x="476" y="730"/>
                </a:cubicBezTo>
                <a:cubicBezTo>
                  <a:pt x="475" y="733"/>
                  <a:pt x="475" y="743"/>
                  <a:pt x="475" y="747"/>
                </a:cubicBezTo>
                <a:cubicBezTo>
                  <a:pt x="476" y="752"/>
                  <a:pt x="477" y="755"/>
                  <a:pt x="479" y="755"/>
                </a:cubicBezTo>
                <a:cubicBezTo>
                  <a:pt x="481" y="756"/>
                  <a:pt x="481" y="756"/>
                  <a:pt x="482" y="760"/>
                </a:cubicBezTo>
                <a:cubicBezTo>
                  <a:pt x="484" y="763"/>
                  <a:pt x="487" y="766"/>
                  <a:pt x="489" y="768"/>
                </a:cubicBezTo>
                <a:cubicBezTo>
                  <a:pt x="492" y="770"/>
                  <a:pt x="495" y="771"/>
                  <a:pt x="495" y="774"/>
                </a:cubicBezTo>
                <a:cubicBezTo>
                  <a:pt x="495" y="777"/>
                  <a:pt x="497" y="784"/>
                  <a:pt x="498" y="787"/>
                </a:cubicBezTo>
                <a:cubicBezTo>
                  <a:pt x="499" y="789"/>
                  <a:pt x="499" y="792"/>
                  <a:pt x="501" y="794"/>
                </a:cubicBezTo>
                <a:cubicBezTo>
                  <a:pt x="504" y="795"/>
                  <a:pt x="504" y="797"/>
                  <a:pt x="503" y="798"/>
                </a:cubicBezTo>
                <a:cubicBezTo>
                  <a:pt x="502" y="799"/>
                  <a:pt x="501" y="803"/>
                  <a:pt x="503" y="804"/>
                </a:cubicBezTo>
                <a:cubicBezTo>
                  <a:pt x="505" y="806"/>
                  <a:pt x="504" y="803"/>
                  <a:pt x="506" y="804"/>
                </a:cubicBezTo>
                <a:cubicBezTo>
                  <a:pt x="508" y="804"/>
                  <a:pt x="508" y="804"/>
                  <a:pt x="510" y="806"/>
                </a:cubicBezTo>
                <a:cubicBezTo>
                  <a:pt x="512" y="808"/>
                  <a:pt x="511" y="811"/>
                  <a:pt x="513" y="809"/>
                </a:cubicBezTo>
                <a:cubicBezTo>
                  <a:pt x="515" y="808"/>
                  <a:pt x="515" y="805"/>
                  <a:pt x="517" y="807"/>
                </a:cubicBezTo>
                <a:cubicBezTo>
                  <a:pt x="519" y="809"/>
                  <a:pt x="520" y="812"/>
                  <a:pt x="521" y="810"/>
                </a:cubicBezTo>
                <a:cubicBezTo>
                  <a:pt x="521" y="807"/>
                  <a:pt x="522" y="807"/>
                  <a:pt x="520" y="804"/>
                </a:cubicBezTo>
                <a:cubicBezTo>
                  <a:pt x="518" y="801"/>
                  <a:pt x="521" y="800"/>
                  <a:pt x="519" y="797"/>
                </a:cubicBezTo>
                <a:cubicBezTo>
                  <a:pt x="517" y="794"/>
                  <a:pt x="520" y="796"/>
                  <a:pt x="522" y="796"/>
                </a:cubicBezTo>
                <a:cubicBezTo>
                  <a:pt x="525" y="796"/>
                  <a:pt x="530" y="798"/>
                  <a:pt x="527" y="795"/>
                </a:cubicBezTo>
                <a:cubicBezTo>
                  <a:pt x="525" y="792"/>
                  <a:pt x="523" y="792"/>
                  <a:pt x="522" y="790"/>
                </a:cubicBezTo>
                <a:cubicBezTo>
                  <a:pt x="521" y="788"/>
                  <a:pt x="522" y="789"/>
                  <a:pt x="524" y="788"/>
                </a:cubicBezTo>
                <a:cubicBezTo>
                  <a:pt x="525" y="786"/>
                  <a:pt x="525" y="786"/>
                  <a:pt x="527" y="788"/>
                </a:cubicBezTo>
                <a:cubicBezTo>
                  <a:pt x="530" y="789"/>
                  <a:pt x="531" y="793"/>
                  <a:pt x="532" y="791"/>
                </a:cubicBezTo>
                <a:cubicBezTo>
                  <a:pt x="533" y="790"/>
                  <a:pt x="533" y="789"/>
                  <a:pt x="532" y="788"/>
                </a:cubicBezTo>
                <a:cubicBezTo>
                  <a:pt x="532" y="786"/>
                  <a:pt x="531" y="784"/>
                  <a:pt x="534" y="785"/>
                </a:cubicBezTo>
                <a:cubicBezTo>
                  <a:pt x="537" y="786"/>
                  <a:pt x="540" y="789"/>
                  <a:pt x="540" y="788"/>
                </a:cubicBezTo>
                <a:cubicBezTo>
                  <a:pt x="540" y="786"/>
                  <a:pt x="539" y="786"/>
                  <a:pt x="536" y="782"/>
                </a:cubicBezTo>
                <a:cubicBezTo>
                  <a:pt x="534" y="779"/>
                  <a:pt x="537" y="780"/>
                  <a:pt x="532" y="777"/>
                </a:cubicBezTo>
                <a:cubicBezTo>
                  <a:pt x="527" y="774"/>
                  <a:pt x="524" y="773"/>
                  <a:pt x="524" y="770"/>
                </a:cubicBezTo>
                <a:cubicBezTo>
                  <a:pt x="524" y="768"/>
                  <a:pt x="527" y="772"/>
                  <a:pt x="524" y="768"/>
                </a:cubicBezTo>
                <a:cubicBezTo>
                  <a:pt x="521" y="765"/>
                  <a:pt x="516" y="761"/>
                  <a:pt x="515" y="757"/>
                </a:cubicBezTo>
                <a:cubicBezTo>
                  <a:pt x="514" y="753"/>
                  <a:pt x="515" y="751"/>
                  <a:pt x="517" y="750"/>
                </a:cubicBezTo>
                <a:cubicBezTo>
                  <a:pt x="518" y="750"/>
                  <a:pt x="520" y="751"/>
                  <a:pt x="523" y="754"/>
                </a:cubicBezTo>
                <a:cubicBezTo>
                  <a:pt x="526" y="756"/>
                  <a:pt x="527" y="758"/>
                  <a:pt x="527" y="757"/>
                </a:cubicBezTo>
                <a:cubicBezTo>
                  <a:pt x="527" y="755"/>
                  <a:pt x="527" y="753"/>
                  <a:pt x="529" y="754"/>
                </a:cubicBezTo>
                <a:cubicBezTo>
                  <a:pt x="531" y="755"/>
                  <a:pt x="534" y="757"/>
                  <a:pt x="533" y="756"/>
                </a:cubicBezTo>
                <a:cubicBezTo>
                  <a:pt x="532" y="754"/>
                  <a:pt x="529" y="752"/>
                  <a:pt x="531" y="753"/>
                </a:cubicBezTo>
                <a:cubicBezTo>
                  <a:pt x="534" y="753"/>
                  <a:pt x="541" y="756"/>
                  <a:pt x="538" y="753"/>
                </a:cubicBezTo>
                <a:cubicBezTo>
                  <a:pt x="535" y="751"/>
                  <a:pt x="528" y="749"/>
                  <a:pt x="531" y="746"/>
                </a:cubicBezTo>
                <a:cubicBezTo>
                  <a:pt x="534" y="743"/>
                  <a:pt x="535" y="745"/>
                  <a:pt x="537" y="744"/>
                </a:cubicBezTo>
                <a:cubicBezTo>
                  <a:pt x="540" y="742"/>
                  <a:pt x="542" y="740"/>
                  <a:pt x="542" y="742"/>
                </a:cubicBezTo>
                <a:cubicBezTo>
                  <a:pt x="541" y="744"/>
                  <a:pt x="539" y="749"/>
                  <a:pt x="541" y="747"/>
                </a:cubicBezTo>
                <a:cubicBezTo>
                  <a:pt x="543" y="745"/>
                  <a:pt x="545" y="742"/>
                  <a:pt x="549" y="742"/>
                </a:cubicBezTo>
                <a:cubicBezTo>
                  <a:pt x="553" y="743"/>
                  <a:pt x="554" y="744"/>
                  <a:pt x="558" y="746"/>
                </a:cubicBezTo>
                <a:cubicBezTo>
                  <a:pt x="562" y="748"/>
                  <a:pt x="562" y="749"/>
                  <a:pt x="567" y="749"/>
                </a:cubicBezTo>
                <a:cubicBezTo>
                  <a:pt x="572" y="749"/>
                  <a:pt x="576" y="746"/>
                  <a:pt x="578" y="744"/>
                </a:cubicBezTo>
                <a:cubicBezTo>
                  <a:pt x="580" y="742"/>
                  <a:pt x="590" y="741"/>
                  <a:pt x="592" y="741"/>
                </a:cubicBezTo>
                <a:cubicBezTo>
                  <a:pt x="594" y="741"/>
                  <a:pt x="597" y="741"/>
                  <a:pt x="597" y="739"/>
                </a:cubicBezTo>
                <a:cubicBezTo>
                  <a:pt x="596" y="738"/>
                  <a:pt x="598" y="739"/>
                  <a:pt x="594" y="736"/>
                </a:cubicBezTo>
                <a:cubicBezTo>
                  <a:pt x="590" y="734"/>
                  <a:pt x="584" y="733"/>
                  <a:pt x="584" y="729"/>
                </a:cubicBezTo>
                <a:cubicBezTo>
                  <a:pt x="584" y="725"/>
                  <a:pt x="583" y="722"/>
                  <a:pt x="582" y="721"/>
                </a:cubicBezTo>
                <a:cubicBezTo>
                  <a:pt x="581" y="720"/>
                  <a:pt x="584" y="713"/>
                  <a:pt x="585" y="710"/>
                </a:cubicBezTo>
                <a:cubicBezTo>
                  <a:pt x="586" y="707"/>
                  <a:pt x="587" y="706"/>
                  <a:pt x="590" y="704"/>
                </a:cubicBezTo>
                <a:cubicBezTo>
                  <a:pt x="593" y="701"/>
                  <a:pt x="592" y="691"/>
                  <a:pt x="594" y="687"/>
                </a:cubicBezTo>
                <a:cubicBezTo>
                  <a:pt x="595" y="683"/>
                  <a:pt x="594" y="682"/>
                  <a:pt x="597" y="681"/>
                </a:cubicBezTo>
                <a:cubicBezTo>
                  <a:pt x="599" y="679"/>
                  <a:pt x="602" y="682"/>
                  <a:pt x="605" y="679"/>
                </a:cubicBezTo>
                <a:cubicBezTo>
                  <a:pt x="608" y="675"/>
                  <a:pt x="608" y="671"/>
                  <a:pt x="607" y="670"/>
                </a:cubicBezTo>
                <a:cubicBezTo>
                  <a:pt x="606" y="668"/>
                  <a:pt x="604" y="668"/>
                  <a:pt x="606" y="666"/>
                </a:cubicBezTo>
                <a:cubicBezTo>
                  <a:pt x="609" y="664"/>
                  <a:pt x="613" y="661"/>
                  <a:pt x="617" y="658"/>
                </a:cubicBezTo>
                <a:cubicBezTo>
                  <a:pt x="621" y="655"/>
                  <a:pt x="620" y="652"/>
                  <a:pt x="625" y="651"/>
                </a:cubicBezTo>
                <a:cubicBezTo>
                  <a:pt x="629" y="650"/>
                  <a:pt x="630" y="650"/>
                  <a:pt x="632" y="653"/>
                </a:cubicBezTo>
                <a:cubicBezTo>
                  <a:pt x="634" y="656"/>
                  <a:pt x="634" y="658"/>
                  <a:pt x="638" y="658"/>
                </a:cubicBezTo>
                <a:cubicBezTo>
                  <a:pt x="642" y="658"/>
                  <a:pt x="645" y="661"/>
                  <a:pt x="650" y="660"/>
                </a:cubicBezTo>
                <a:cubicBezTo>
                  <a:pt x="655" y="659"/>
                  <a:pt x="661" y="659"/>
                  <a:pt x="661" y="660"/>
                </a:cubicBezTo>
                <a:cubicBezTo>
                  <a:pt x="661" y="661"/>
                  <a:pt x="649" y="667"/>
                  <a:pt x="647" y="668"/>
                </a:cubicBezTo>
                <a:cubicBezTo>
                  <a:pt x="645" y="669"/>
                  <a:pt x="644" y="670"/>
                  <a:pt x="647" y="671"/>
                </a:cubicBezTo>
                <a:cubicBezTo>
                  <a:pt x="650" y="672"/>
                  <a:pt x="657" y="673"/>
                  <a:pt x="657" y="676"/>
                </a:cubicBezTo>
                <a:cubicBezTo>
                  <a:pt x="657" y="678"/>
                  <a:pt x="653" y="681"/>
                  <a:pt x="655" y="683"/>
                </a:cubicBezTo>
                <a:cubicBezTo>
                  <a:pt x="657" y="685"/>
                  <a:pt x="660" y="687"/>
                  <a:pt x="663" y="687"/>
                </a:cubicBezTo>
                <a:cubicBezTo>
                  <a:pt x="665" y="686"/>
                  <a:pt x="669" y="682"/>
                  <a:pt x="672" y="681"/>
                </a:cubicBezTo>
                <a:cubicBezTo>
                  <a:pt x="675" y="680"/>
                  <a:pt x="680" y="676"/>
                  <a:pt x="685" y="676"/>
                </a:cubicBezTo>
                <a:cubicBezTo>
                  <a:pt x="689" y="676"/>
                  <a:pt x="695" y="677"/>
                  <a:pt x="697" y="675"/>
                </a:cubicBezTo>
                <a:cubicBezTo>
                  <a:pt x="699" y="674"/>
                  <a:pt x="700" y="674"/>
                  <a:pt x="699" y="673"/>
                </a:cubicBezTo>
                <a:cubicBezTo>
                  <a:pt x="698" y="672"/>
                  <a:pt x="703" y="671"/>
                  <a:pt x="701" y="671"/>
                </a:cubicBezTo>
                <a:cubicBezTo>
                  <a:pt x="699" y="670"/>
                  <a:pt x="693" y="670"/>
                  <a:pt x="691" y="670"/>
                </a:cubicBezTo>
                <a:cubicBezTo>
                  <a:pt x="689" y="670"/>
                  <a:pt x="683" y="674"/>
                  <a:pt x="679" y="671"/>
                </a:cubicBezTo>
                <a:cubicBezTo>
                  <a:pt x="676" y="667"/>
                  <a:pt x="674" y="665"/>
                  <a:pt x="675" y="662"/>
                </a:cubicBezTo>
                <a:cubicBezTo>
                  <a:pt x="677" y="659"/>
                  <a:pt x="683" y="654"/>
                  <a:pt x="685" y="652"/>
                </a:cubicBezTo>
                <a:cubicBezTo>
                  <a:pt x="688" y="650"/>
                  <a:pt x="697" y="650"/>
                  <a:pt x="702" y="648"/>
                </a:cubicBezTo>
                <a:cubicBezTo>
                  <a:pt x="706" y="645"/>
                  <a:pt x="710" y="643"/>
                  <a:pt x="718" y="642"/>
                </a:cubicBezTo>
                <a:cubicBezTo>
                  <a:pt x="726" y="642"/>
                  <a:pt x="731" y="643"/>
                  <a:pt x="729" y="644"/>
                </a:cubicBezTo>
                <a:cubicBezTo>
                  <a:pt x="726" y="644"/>
                  <a:pt x="718" y="651"/>
                  <a:pt x="716" y="651"/>
                </a:cubicBezTo>
                <a:cubicBezTo>
                  <a:pt x="715" y="651"/>
                  <a:pt x="715" y="652"/>
                  <a:pt x="718" y="654"/>
                </a:cubicBezTo>
                <a:cubicBezTo>
                  <a:pt x="721" y="657"/>
                  <a:pt x="722" y="660"/>
                  <a:pt x="720" y="660"/>
                </a:cubicBezTo>
                <a:cubicBezTo>
                  <a:pt x="717" y="660"/>
                  <a:pt x="712" y="664"/>
                  <a:pt x="710" y="668"/>
                </a:cubicBezTo>
                <a:cubicBezTo>
                  <a:pt x="709" y="671"/>
                  <a:pt x="710" y="672"/>
                  <a:pt x="707" y="673"/>
                </a:cubicBezTo>
                <a:cubicBezTo>
                  <a:pt x="704" y="673"/>
                  <a:pt x="702" y="673"/>
                  <a:pt x="702" y="675"/>
                </a:cubicBezTo>
                <a:cubicBezTo>
                  <a:pt x="701" y="676"/>
                  <a:pt x="699" y="676"/>
                  <a:pt x="703" y="678"/>
                </a:cubicBezTo>
                <a:cubicBezTo>
                  <a:pt x="706" y="679"/>
                  <a:pt x="704" y="681"/>
                  <a:pt x="706" y="682"/>
                </a:cubicBezTo>
                <a:cubicBezTo>
                  <a:pt x="708" y="683"/>
                  <a:pt x="714" y="684"/>
                  <a:pt x="717" y="686"/>
                </a:cubicBezTo>
                <a:cubicBezTo>
                  <a:pt x="720" y="688"/>
                  <a:pt x="729" y="694"/>
                  <a:pt x="734" y="698"/>
                </a:cubicBezTo>
                <a:cubicBezTo>
                  <a:pt x="738" y="702"/>
                  <a:pt x="744" y="708"/>
                  <a:pt x="748" y="709"/>
                </a:cubicBezTo>
                <a:cubicBezTo>
                  <a:pt x="751" y="710"/>
                  <a:pt x="760" y="717"/>
                  <a:pt x="762" y="719"/>
                </a:cubicBezTo>
                <a:cubicBezTo>
                  <a:pt x="764" y="722"/>
                  <a:pt x="763" y="732"/>
                  <a:pt x="761" y="734"/>
                </a:cubicBezTo>
                <a:cubicBezTo>
                  <a:pt x="759" y="736"/>
                  <a:pt x="747" y="742"/>
                  <a:pt x="744" y="742"/>
                </a:cubicBezTo>
                <a:cubicBezTo>
                  <a:pt x="741" y="742"/>
                  <a:pt x="734" y="742"/>
                  <a:pt x="730" y="742"/>
                </a:cubicBezTo>
                <a:cubicBezTo>
                  <a:pt x="726" y="742"/>
                  <a:pt x="711" y="742"/>
                  <a:pt x="709" y="741"/>
                </a:cubicBezTo>
                <a:cubicBezTo>
                  <a:pt x="706" y="740"/>
                  <a:pt x="701" y="736"/>
                  <a:pt x="700" y="736"/>
                </a:cubicBezTo>
                <a:cubicBezTo>
                  <a:pt x="699" y="736"/>
                  <a:pt x="698" y="738"/>
                  <a:pt x="695" y="737"/>
                </a:cubicBezTo>
                <a:cubicBezTo>
                  <a:pt x="691" y="735"/>
                  <a:pt x="694" y="734"/>
                  <a:pt x="689" y="732"/>
                </a:cubicBezTo>
                <a:cubicBezTo>
                  <a:pt x="685" y="731"/>
                  <a:pt x="682" y="732"/>
                  <a:pt x="680" y="730"/>
                </a:cubicBezTo>
                <a:cubicBezTo>
                  <a:pt x="678" y="728"/>
                  <a:pt x="677" y="725"/>
                  <a:pt x="676" y="726"/>
                </a:cubicBezTo>
                <a:cubicBezTo>
                  <a:pt x="675" y="726"/>
                  <a:pt x="655" y="726"/>
                  <a:pt x="651" y="726"/>
                </a:cubicBezTo>
                <a:cubicBezTo>
                  <a:pt x="648" y="727"/>
                  <a:pt x="635" y="735"/>
                  <a:pt x="630" y="737"/>
                </a:cubicBezTo>
                <a:cubicBezTo>
                  <a:pt x="626" y="740"/>
                  <a:pt x="613" y="738"/>
                  <a:pt x="608" y="738"/>
                </a:cubicBezTo>
                <a:cubicBezTo>
                  <a:pt x="603" y="738"/>
                  <a:pt x="601" y="738"/>
                  <a:pt x="600" y="739"/>
                </a:cubicBezTo>
                <a:cubicBezTo>
                  <a:pt x="599" y="740"/>
                  <a:pt x="597" y="741"/>
                  <a:pt x="600" y="742"/>
                </a:cubicBezTo>
                <a:cubicBezTo>
                  <a:pt x="602" y="743"/>
                  <a:pt x="604" y="743"/>
                  <a:pt x="602" y="744"/>
                </a:cubicBezTo>
                <a:cubicBezTo>
                  <a:pt x="600" y="745"/>
                  <a:pt x="596" y="745"/>
                  <a:pt x="596" y="746"/>
                </a:cubicBezTo>
                <a:cubicBezTo>
                  <a:pt x="596" y="748"/>
                  <a:pt x="598" y="749"/>
                  <a:pt x="596" y="750"/>
                </a:cubicBezTo>
                <a:cubicBezTo>
                  <a:pt x="594" y="750"/>
                  <a:pt x="583" y="749"/>
                  <a:pt x="581" y="750"/>
                </a:cubicBezTo>
                <a:cubicBezTo>
                  <a:pt x="579" y="751"/>
                  <a:pt x="576" y="750"/>
                  <a:pt x="573" y="750"/>
                </a:cubicBezTo>
                <a:cubicBezTo>
                  <a:pt x="570" y="750"/>
                  <a:pt x="565" y="749"/>
                  <a:pt x="564" y="750"/>
                </a:cubicBezTo>
                <a:cubicBezTo>
                  <a:pt x="562" y="751"/>
                  <a:pt x="564" y="755"/>
                  <a:pt x="561" y="757"/>
                </a:cubicBezTo>
                <a:cubicBezTo>
                  <a:pt x="559" y="759"/>
                  <a:pt x="557" y="762"/>
                  <a:pt x="559" y="763"/>
                </a:cubicBezTo>
                <a:cubicBezTo>
                  <a:pt x="561" y="764"/>
                  <a:pt x="563" y="767"/>
                  <a:pt x="564" y="766"/>
                </a:cubicBezTo>
                <a:cubicBezTo>
                  <a:pt x="565" y="765"/>
                  <a:pt x="568" y="762"/>
                  <a:pt x="569" y="764"/>
                </a:cubicBezTo>
                <a:cubicBezTo>
                  <a:pt x="569" y="765"/>
                  <a:pt x="570" y="766"/>
                  <a:pt x="568" y="767"/>
                </a:cubicBezTo>
                <a:cubicBezTo>
                  <a:pt x="566" y="768"/>
                  <a:pt x="563" y="770"/>
                  <a:pt x="564" y="771"/>
                </a:cubicBezTo>
                <a:cubicBezTo>
                  <a:pt x="564" y="772"/>
                  <a:pt x="568" y="770"/>
                  <a:pt x="569" y="770"/>
                </a:cubicBezTo>
                <a:cubicBezTo>
                  <a:pt x="570" y="771"/>
                  <a:pt x="568" y="772"/>
                  <a:pt x="568" y="775"/>
                </a:cubicBezTo>
                <a:cubicBezTo>
                  <a:pt x="568" y="778"/>
                  <a:pt x="573" y="780"/>
                  <a:pt x="569" y="781"/>
                </a:cubicBezTo>
                <a:cubicBezTo>
                  <a:pt x="566" y="781"/>
                  <a:pt x="565" y="776"/>
                  <a:pt x="564" y="778"/>
                </a:cubicBezTo>
                <a:cubicBezTo>
                  <a:pt x="563" y="781"/>
                  <a:pt x="562" y="783"/>
                  <a:pt x="563" y="784"/>
                </a:cubicBezTo>
                <a:cubicBezTo>
                  <a:pt x="564" y="786"/>
                  <a:pt x="565" y="784"/>
                  <a:pt x="568" y="785"/>
                </a:cubicBezTo>
                <a:cubicBezTo>
                  <a:pt x="570" y="786"/>
                  <a:pt x="568" y="787"/>
                  <a:pt x="568" y="790"/>
                </a:cubicBezTo>
                <a:cubicBezTo>
                  <a:pt x="568" y="793"/>
                  <a:pt x="563" y="792"/>
                  <a:pt x="569" y="794"/>
                </a:cubicBezTo>
                <a:cubicBezTo>
                  <a:pt x="575" y="796"/>
                  <a:pt x="577" y="796"/>
                  <a:pt x="577" y="798"/>
                </a:cubicBezTo>
                <a:cubicBezTo>
                  <a:pt x="577" y="799"/>
                  <a:pt x="578" y="801"/>
                  <a:pt x="576" y="802"/>
                </a:cubicBezTo>
                <a:cubicBezTo>
                  <a:pt x="575" y="803"/>
                  <a:pt x="572" y="806"/>
                  <a:pt x="573" y="805"/>
                </a:cubicBezTo>
                <a:cubicBezTo>
                  <a:pt x="574" y="805"/>
                  <a:pt x="578" y="802"/>
                  <a:pt x="579" y="803"/>
                </a:cubicBezTo>
                <a:cubicBezTo>
                  <a:pt x="580" y="803"/>
                  <a:pt x="583" y="806"/>
                  <a:pt x="581" y="806"/>
                </a:cubicBezTo>
                <a:cubicBezTo>
                  <a:pt x="578" y="806"/>
                  <a:pt x="575" y="807"/>
                  <a:pt x="577" y="807"/>
                </a:cubicBezTo>
                <a:cubicBezTo>
                  <a:pt x="579" y="807"/>
                  <a:pt x="583" y="806"/>
                  <a:pt x="583" y="806"/>
                </a:cubicBezTo>
                <a:cubicBezTo>
                  <a:pt x="583" y="806"/>
                  <a:pt x="584" y="810"/>
                  <a:pt x="582" y="812"/>
                </a:cubicBezTo>
                <a:cubicBezTo>
                  <a:pt x="580" y="815"/>
                  <a:pt x="578" y="818"/>
                  <a:pt x="581" y="818"/>
                </a:cubicBezTo>
                <a:cubicBezTo>
                  <a:pt x="583" y="818"/>
                  <a:pt x="585" y="820"/>
                  <a:pt x="586" y="815"/>
                </a:cubicBezTo>
                <a:cubicBezTo>
                  <a:pt x="587" y="811"/>
                  <a:pt x="586" y="807"/>
                  <a:pt x="589" y="807"/>
                </a:cubicBezTo>
                <a:cubicBezTo>
                  <a:pt x="592" y="807"/>
                  <a:pt x="600" y="812"/>
                  <a:pt x="603" y="814"/>
                </a:cubicBezTo>
                <a:cubicBezTo>
                  <a:pt x="605" y="816"/>
                  <a:pt x="616" y="815"/>
                  <a:pt x="617" y="812"/>
                </a:cubicBezTo>
                <a:cubicBezTo>
                  <a:pt x="617" y="809"/>
                  <a:pt x="616" y="804"/>
                  <a:pt x="624" y="807"/>
                </a:cubicBezTo>
                <a:cubicBezTo>
                  <a:pt x="632" y="810"/>
                  <a:pt x="641" y="819"/>
                  <a:pt x="646" y="817"/>
                </a:cubicBezTo>
                <a:cubicBezTo>
                  <a:pt x="651" y="816"/>
                  <a:pt x="664" y="811"/>
                  <a:pt x="667" y="809"/>
                </a:cubicBezTo>
                <a:cubicBezTo>
                  <a:pt x="669" y="807"/>
                  <a:pt x="671" y="805"/>
                  <a:pt x="675" y="807"/>
                </a:cubicBezTo>
                <a:cubicBezTo>
                  <a:pt x="679" y="808"/>
                  <a:pt x="681" y="810"/>
                  <a:pt x="683" y="808"/>
                </a:cubicBezTo>
                <a:cubicBezTo>
                  <a:pt x="685" y="806"/>
                  <a:pt x="688" y="805"/>
                  <a:pt x="689" y="806"/>
                </a:cubicBezTo>
                <a:cubicBezTo>
                  <a:pt x="690" y="808"/>
                  <a:pt x="688" y="810"/>
                  <a:pt x="687" y="812"/>
                </a:cubicBezTo>
                <a:cubicBezTo>
                  <a:pt x="687" y="813"/>
                  <a:pt x="689" y="816"/>
                  <a:pt x="689" y="817"/>
                </a:cubicBezTo>
                <a:cubicBezTo>
                  <a:pt x="689" y="818"/>
                  <a:pt x="686" y="818"/>
                  <a:pt x="685" y="820"/>
                </a:cubicBezTo>
                <a:cubicBezTo>
                  <a:pt x="685" y="823"/>
                  <a:pt x="687" y="824"/>
                  <a:pt x="687" y="827"/>
                </a:cubicBezTo>
                <a:cubicBezTo>
                  <a:pt x="687" y="831"/>
                  <a:pt x="688" y="836"/>
                  <a:pt x="685" y="840"/>
                </a:cubicBezTo>
                <a:cubicBezTo>
                  <a:pt x="683" y="843"/>
                  <a:pt x="680" y="854"/>
                  <a:pt x="678" y="857"/>
                </a:cubicBezTo>
                <a:cubicBezTo>
                  <a:pt x="677" y="859"/>
                  <a:pt x="676" y="859"/>
                  <a:pt x="674" y="865"/>
                </a:cubicBezTo>
                <a:cubicBezTo>
                  <a:pt x="672" y="871"/>
                  <a:pt x="669" y="877"/>
                  <a:pt x="668" y="880"/>
                </a:cubicBezTo>
                <a:cubicBezTo>
                  <a:pt x="667" y="883"/>
                  <a:pt x="662" y="887"/>
                  <a:pt x="660" y="888"/>
                </a:cubicBezTo>
                <a:cubicBezTo>
                  <a:pt x="657" y="889"/>
                  <a:pt x="652" y="889"/>
                  <a:pt x="650" y="889"/>
                </a:cubicBezTo>
                <a:cubicBezTo>
                  <a:pt x="647" y="890"/>
                  <a:pt x="643" y="890"/>
                  <a:pt x="642" y="889"/>
                </a:cubicBezTo>
                <a:cubicBezTo>
                  <a:pt x="640" y="887"/>
                  <a:pt x="636" y="885"/>
                  <a:pt x="625" y="884"/>
                </a:cubicBezTo>
                <a:cubicBezTo>
                  <a:pt x="619" y="884"/>
                  <a:pt x="617" y="884"/>
                  <a:pt x="610" y="888"/>
                </a:cubicBezTo>
                <a:cubicBezTo>
                  <a:pt x="603" y="892"/>
                  <a:pt x="599" y="894"/>
                  <a:pt x="594" y="892"/>
                </a:cubicBezTo>
                <a:cubicBezTo>
                  <a:pt x="588" y="890"/>
                  <a:pt x="562" y="885"/>
                  <a:pt x="555" y="884"/>
                </a:cubicBezTo>
                <a:cubicBezTo>
                  <a:pt x="547" y="883"/>
                  <a:pt x="549" y="881"/>
                  <a:pt x="544" y="879"/>
                </a:cubicBezTo>
                <a:cubicBezTo>
                  <a:pt x="539" y="877"/>
                  <a:pt x="529" y="877"/>
                  <a:pt x="525" y="874"/>
                </a:cubicBezTo>
                <a:cubicBezTo>
                  <a:pt x="520" y="871"/>
                  <a:pt x="520" y="864"/>
                  <a:pt x="504" y="865"/>
                </a:cubicBezTo>
                <a:cubicBezTo>
                  <a:pt x="489" y="866"/>
                  <a:pt x="481" y="876"/>
                  <a:pt x="480" y="880"/>
                </a:cubicBezTo>
                <a:cubicBezTo>
                  <a:pt x="480" y="884"/>
                  <a:pt x="485" y="888"/>
                  <a:pt x="483" y="891"/>
                </a:cubicBezTo>
                <a:cubicBezTo>
                  <a:pt x="480" y="894"/>
                  <a:pt x="477" y="903"/>
                  <a:pt x="471" y="901"/>
                </a:cubicBezTo>
                <a:cubicBezTo>
                  <a:pt x="465" y="900"/>
                  <a:pt x="453" y="893"/>
                  <a:pt x="444" y="891"/>
                </a:cubicBezTo>
                <a:cubicBezTo>
                  <a:pt x="436" y="888"/>
                  <a:pt x="430" y="891"/>
                  <a:pt x="427" y="885"/>
                </a:cubicBezTo>
                <a:cubicBezTo>
                  <a:pt x="425" y="880"/>
                  <a:pt x="426" y="876"/>
                  <a:pt x="422" y="874"/>
                </a:cubicBezTo>
                <a:cubicBezTo>
                  <a:pt x="418" y="872"/>
                  <a:pt x="412" y="871"/>
                  <a:pt x="407" y="869"/>
                </a:cubicBezTo>
                <a:cubicBezTo>
                  <a:pt x="403" y="867"/>
                  <a:pt x="400" y="865"/>
                  <a:pt x="396" y="865"/>
                </a:cubicBezTo>
                <a:cubicBezTo>
                  <a:pt x="391" y="865"/>
                  <a:pt x="387" y="866"/>
                  <a:pt x="382" y="862"/>
                </a:cubicBezTo>
                <a:cubicBezTo>
                  <a:pt x="377" y="859"/>
                  <a:pt x="373" y="861"/>
                  <a:pt x="372" y="858"/>
                </a:cubicBezTo>
                <a:cubicBezTo>
                  <a:pt x="370" y="855"/>
                  <a:pt x="371" y="852"/>
                  <a:pt x="368" y="853"/>
                </a:cubicBezTo>
                <a:cubicBezTo>
                  <a:pt x="365" y="855"/>
                  <a:pt x="361" y="854"/>
                  <a:pt x="359" y="851"/>
                </a:cubicBezTo>
                <a:cubicBezTo>
                  <a:pt x="356" y="849"/>
                  <a:pt x="356" y="847"/>
                  <a:pt x="360" y="845"/>
                </a:cubicBezTo>
                <a:cubicBezTo>
                  <a:pt x="364" y="843"/>
                  <a:pt x="371" y="840"/>
                  <a:pt x="371" y="832"/>
                </a:cubicBezTo>
                <a:cubicBezTo>
                  <a:pt x="371" y="824"/>
                  <a:pt x="361" y="819"/>
                  <a:pt x="363" y="816"/>
                </a:cubicBezTo>
                <a:cubicBezTo>
                  <a:pt x="365" y="813"/>
                  <a:pt x="371" y="813"/>
                  <a:pt x="371" y="809"/>
                </a:cubicBezTo>
                <a:cubicBezTo>
                  <a:pt x="371" y="805"/>
                  <a:pt x="373" y="801"/>
                  <a:pt x="369" y="804"/>
                </a:cubicBezTo>
                <a:cubicBezTo>
                  <a:pt x="366" y="806"/>
                  <a:pt x="362" y="810"/>
                  <a:pt x="362" y="808"/>
                </a:cubicBezTo>
                <a:cubicBezTo>
                  <a:pt x="362" y="805"/>
                  <a:pt x="359" y="800"/>
                  <a:pt x="354" y="800"/>
                </a:cubicBezTo>
                <a:cubicBezTo>
                  <a:pt x="349" y="799"/>
                  <a:pt x="342" y="805"/>
                  <a:pt x="338" y="806"/>
                </a:cubicBezTo>
                <a:cubicBezTo>
                  <a:pt x="335" y="807"/>
                  <a:pt x="334" y="805"/>
                  <a:pt x="333" y="805"/>
                </a:cubicBezTo>
                <a:cubicBezTo>
                  <a:pt x="332" y="805"/>
                  <a:pt x="331" y="806"/>
                  <a:pt x="329" y="806"/>
                </a:cubicBezTo>
                <a:cubicBezTo>
                  <a:pt x="327" y="805"/>
                  <a:pt x="326" y="801"/>
                  <a:pt x="324" y="802"/>
                </a:cubicBezTo>
                <a:cubicBezTo>
                  <a:pt x="322" y="802"/>
                  <a:pt x="322" y="805"/>
                  <a:pt x="318" y="805"/>
                </a:cubicBezTo>
                <a:cubicBezTo>
                  <a:pt x="313" y="804"/>
                  <a:pt x="313" y="801"/>
                  <a:pt x="311" y="802"/>
                </a:cubicBezTo>
                <a:cubicBezTo>
                  <a:pt x="309" y="803"/>
                  <a:pt x="306" y="807"/>
                  <a:pt x="303" y="807"/>
                </a:cubicBezTo>
                <a:cubicBezTo>
                  <a:pt x="301" y="807"/>
                  <a:pt x="298" y="809"/>
                  <a:pt x="296" y="809"/>
                </a:cubicBezTo>
                <a:cubicBezTo>
                  <a:pt x="293" y="809"/>
                  <a:pt x="293" y="806"/>
                  <a:pt x="290" y="805"/>
                </a:cubicBezTo>
                <a:cubicBezTo>
                  <a:pt x="287" y="805"/>
                  <a:pt x="276" y="805"/>
                  <a:pt x="273" y="806"/>
                </a:cubicBezTo>
                <a:cubicBezTo>
                  <a:pt x="269" y="807"/>
                  <a:pt x="245" y="811"/>
                  <a:pt x="240" y="813"/>
                </a:cubicBezTo>
                <a:cubicBezTo>
                  <a:pt x="236" y="814"/>
                  <a:pt x="229" y="817"/>
                  <a:pt x="228" y="818"/>
                </a:cubicBezTo>
                <a:cubicBezTo>
                  <a:pt x="226" y="820"/>
                  <a:pt x="225" y="821"/>
                  <a:pt x="222" y="821"/>
                </a:cubicBezTo>
                <a:cubicBezTo>
                  <a:pt x="220" y="821"/>
                  <a:pt x="212" y="824"/>
                  <a:pt x="211" y="825"/>
                </a:cubicBezTo>
                <a:cubicBezTo>
                  <a:pt x="210" y="826"/>
                  <a:pt x="206" y="834"/>
                  <a:pt x="201" y="833"/>
                </a:cubicBezTo>
                <a:cubicBezTo>
                  <a:pt x="196" y="833"/>
                  <a:pt x="188" y="829"/>
                  <a:pt x="187" y="830"/>
                </a:cubicBezTo>
                <a:cubicBezTo>
                  <a:pt x="185" y="830"/>
                  <a:pt x="183" y="831"/>
                  <a:pt x="181" y="831"/>
                </a:cubicBezTo>
                <a:cubicBezTo>
                  <a:pt x="180" y="830"/>
                  <a:pt x="179" y="828"/>
                  <a:pt x="176" y="829"/>
                </a:cubicBezTo>
                <a:cubicBezTo>
                  <a:pt x="174" y="830"/>
                  <a:pt x="168" y="832"/>
                  <a:pt x="164" y="830"/>
                </a:cubicBezTo>
                <a:cubicBezTo>
                  <a:pt x="161" y="828"/>
                  <a:pt x="157" y="823"/>
                  <a:pt x="155" y="822"/>
                </a:cubicBezTo>
                <a:cubicBezTo>
                  <a:pt x="153" y="821"/>
                  <a:pt x="151" y="822"/>
                  <a:pt x="149" y="822"/>
                </a:cubicBezTo>
                <a:cubicBezTo>
                  <a:pt x="147" y="822"/>
                  <a:pt x="145" y="837"/>
                  <a:pt x="139" y="844"/>
                </a:cubicBezTo>
                <a:cubicBezTo>
                  <a:pt x="132" y="851"/>
                  <a:pt x="126" y="856"/>
                  <a:pt x="120" y="857"/>
                </a:cubicBezTo>
                <a:cubicBezTo>
                  <a:pt x="114" y="858"/>
                  <a:pt x="106" y="866"/>
                  <a:pt x="104" y="870"/>
                </a:cubicBezTo>
                <a:cubicBezTo>
                  <a:pt x="102" y="874"/>
                  <a:pt x="102" y="880"/>
                  <a:pt x="101" y="881"/>
                </a:cubicBezTo>
                <a:cubicBezTo>
                  <a:pt x="99" y="882"/>
                  <a:pt x="97" y="894"/>
                  <a:pt x="97" y="896"/>
                </a:cubicBezTo>
                <a:cubicBezTo>
                  <a:pt x="98" y="899"/>
                  <a:pt x="100" y="901"/>
                  <a:pt x="98" y="904"/>
                </a:cubicBezTo>
                <a:cubicBezTo>
                  <a:pt x="96" y="907"/>
                  <a:pt x="92" y="920"/>
                  <a:pt x="88" y="922"/>
                </a:cubicBezTo>
                <a:cubicBezTo>
                  <a:pt x="83" y="923"/>
                  <a:pt x="78" y="926"/>
                  <a:pt x="76" y="928"/>
                </a:cubicBezTo>
                <a:cubicBezTo>
                  <a:pt x="74" y="930"/>
                  <a:pt x="67" y="935"/>
                  <a:pt x="62" y="936"/>
                </a:cubicBezTo>
                <a:cubicBezTo>
                  <a:pt x="57" y="937"/>
                  <a:pt x="50" y="951"/>
                  <a:pt x="47" y="954"/>
                </a:cubicBezTo>
                <a:cubicBezTo>
                  <a:pt x="45" y="956"/>
                  <a:pt x="37" y="959"/>
                  <a:pt x="33" y="967"/>
                </a:cubicBezTo>
                <a:cubicBezTo>
                  <a:pt x="29" y="975"/>
                  <a:pt x="30" y="984"/>
                  <a:pt x="28" y="986"/>
                </a:cubicBezTo>
                <a:cubicBezTo>
                  <a:pt x="26" y="988"/>
                  <a:pt x="24" y="989"/>
                  <a:pt x="19" y="997"/>
                </a:cubicBezTo>
                <a:cubicBezTo>
                  <a:pt x="13" y="1005"/>
                  <a:pt x="10" y="1015"/>
                  <a:pt x="8" y="1016"/>
                </a:cubicBezTo>
                <a:cubicBezTo>
                  <a:pt x="6" y="1018"/>
                  <a:pt x="3" y="1025"/>
                  <a:pt x="2" y="1030"/>
                </a:cubicBezTo>
                <a:cubicBezTo>
                  <a:pt x="2" y="1035"/>
                  <a:pt x="4" y="1035"/>
                  <a:pt x="7" y="1038"/>
                </a:cubicBezTo>
                <a:cubicBezTo>
                  <a:pt x="9" y="1041"/>
                  <a:pt x="12" y="1042"/>
                  <a:pt x="11" y="1047"/>
                </a:cubicBezTo>
                <a:cubicBezTo>
                  <a:pt x="11" y="1051"/>
                  <a:pt x="8" y="1056"/>
                  <a:pt x="9" y="1059"/>
                </a:cubicBezTo>
                <a:cubicBezTo>
                  <a:pt x="9" y="1061"/>
                  <a:pt x="19" y="1070"/>
                  <a:pt x="16" y="1077"/>
                </a:cubicBezTo>
                <a:cubicBezTo>
                  <a:pt x="13" y="1085"/>
                  <a:pt x="10" y="1091"/>
                  <a:pt x="10" y="1095"/>
                </a:cubicBezTo>
                <a:cubicBezTo>
                  <a:pt x="9" y="1098"/>
                  <a:pt x="8" y="1105"/>
                  <a:pt x="6" y="1108"/>
                </a:cubicBezTo>
                <a:cubicBezTo>
                  <a:pt x="5" y="1110"/>
                  <a:pt x="8" y="1112"/>
                  <a:pt x="8" y="1114"/>
                </a:cubicBezTo>
                <a:cubicBezTo>
                  <a:pt x="8" y="1116"/>
                  <a:pt x="6" y="1117"/>
                  <a:pt x="5" y="1119"/>
                </a:cubicBezTo>
                <a:cubicBezTo>
                  <a:pt x="4" y="1121"/>
                  <a:pt x="0" y="1120"/>
                  <a:pt x="3" y="1123"/>
                </a:cubicBezTo>
                <a:cubicBezTo>
                  <a:pt x="6" y="1125"/>
                  <a:pt x="10" y="1127"/>
                  <a:pt x="8" y="1128"/>
                </a:cubicBezTo>
                <a:cubicBezTo>
                  <a:pt x="7" y="1130"/>
                  <a:pt x="4" y="1129"/>
                  <a:pt x="6" y="1131"/>
                </a:cubicBezTo>
                <a:cubicBezTo>
                  <a:pt x="9" y="1133"/>
                  <a:pt x="6" y="1133"/>
                  <a:pt x="9" y="1134"/>
                </a:cubicBezTo>
                <a:cubicBezTo>
                  <a:pt x="12" y="1135"/>
                  <a:pt x="7" y="1138"/>
                  <a:pt x="7" y="1140"/>
                </a:cubicBezTo>
                <a:cubicBezTo>
                  <a:pt x="6" y="1143"/>
                  <a:pt x="6" y="1146"/>
                  <a:pt x="8" y="1149"/>
                </a:cubicBezTo>
                <a:cubicBezTo>
                  <a:pt x="10" y="1153"/>
                  <a:pt x="11" y="1158"/>
                  <a:pt x="14" y="1158"/>
                </a:cubicBezTo>
                <a:cubicBezTo>
                  <a:pt x="17" y="1158"/>
                  <a:pt x="25" y="1157"/>
                  <a:pt x="27" y="1158"/>
                </a:cubicBezTo>
                <a:cubicBezTo>
                  <a:pt x="28" y="1158"/>
                  <a:pt x="24" y="1158"/>
                  <a:pt x="24" y="1161"/>
                </a:cubicBezTo>
                <a:cubicBezTo>
                  <a:pt x="24" y="1164"/>
                  <a:pt x="28" y="1167"/>
                  <a:pt x="32" y="1171"/>
                </a:cubicBezTo>
                <a:cubicBezTo>
                  <a:pt x="37" y="1174"/>
                  <a:pt x="36" y="1178"/>
                  <a:pt x="42" y="1183"/>
                </a:cubicBezTo>
                <a:cubicBezTo>
                  <a:pt x="48" y="1189"/>
                  <a:pt x="53" y="1196"/>
                  <a:pt x="54" y="1201"/>
                </a:cubicBezTo>
                <a:cubicBezTo>
                  <a:pt x="55" y="1207"/>
                  <a:pt x="56" y="1206"/>
                  <a:pt x="60" y="1210"/>
                </a:cubicBezTo>
                <a:cubicBezTo>
                  <a:pt x="64" y="1215"/>
                  <a:pt x="61" y="1216"/>
                  <a:pt x="66" y="1219"/>
                </a:cubicBezTo>
                <a:cubicBezTo>
                  <a:pt x="71" y="1222"/>
                  <a:pt x="79" y="1226"/>
                  <a:pt x="86" y="1230"/>
                </a:cubicBezTo>
                <a:cubicBezTo>
                  <a:pt x="92" y="1235"/>
                  <a:pt x="98" y="1241"/>
                  <a:pt x="104" y="1246"/>
                </a:cubicBezTo>
                <a:cubicBezTo>
                  <a:pt x="110" y="1250"/>
                  <a:pt x="117" y="1257"/>
                  <a:pt x="126" y="1255"/>
                </a:cubicBezTo>
                <a:cubicBezTo>
                  <a:pt x="135" y="1254"/>
                  <a:pt x="148" y="1245"/>
                  <a:pt x="167" y="1246"/>
                </a:cubicBezTo>
                <a:cubicBezTo>
                  <a:pt x="186" y="1246"/>
                  <a:pt x="193" y="1250"/>
                  <a:pt x="197" y="1250"/>
                </a:cubicBezTo>
                <a:cubicBezTo>
                  <a:pt x="201" y="1251"/>
                  <a:pt x="216" y="1245"/>
                  <a:pt x="227" y="1240"/>
                </a:cubicBezTo>
                <a:cubicBezTo>
                  <a:pt x="238" y="1235"/>
                  <a:pt x="252" y="1231"/>
                  <a:pt x="258" y="1230"/>
                </a:cubicBezTo>
                <a:cubicBezTo>
                  <a:pt x="264" y="1229"/>
                  <a:pt x="266" y="1229"/>
                  <a:pt x="271" y="1229"/>
                </a:cubicBezTo>
                <a:cubicBezTo>
                  <a:pt x="275" y="1229"/>
                  <a:pt x="279" y="1229"/>
                  <a:pt x="284" y="1232"/>
                </a:cubicBezTo>
                <a:cubicBezTo>
                  <a:pt x="289" y="1235"/>
                  <a:pt x="298" y="1240"/>
                  <a:pt x="299" y="1242"/>
                </a:cubicBezTo>
                <a:cubicBezTo>
                  <a:pt x="299" y="1244"/>
                  <a:pt x="295" y="1245"/>
                  <a:pt x="300" y="1250"/>
                </a:cubicBezTo>
                <a:cubicBezTo>
                  <a:pt x="304" y="1255"/>
                  <a:pt x="304" y="1259"/>
                  <a:pt x="309" y="1257"/>
                </a:cubicBezTo>
                <a:cubicBezTo>
                  <a:pt x="315" y="1254"/>
                  <a:pt x="320" y="1252"/>
                  <a:pt x="321" y="1252"/>
                </a:cubicBezTo>
                <a:cubicBezTo>
                  <a:pt x="321" y="1253"/>
                  <a:pt x="317" y="1255"/>
                  <a:pt x="319" y="1255"/>
                </a:cubicBezTo>
                <a:cubicBezTo>
                  <a:pt x="322" y="1255"/>
                  <a:pt x="324" y="1253"/>
                  <a:pt x="328" y="1253"/>
                </a:cubicBezTo>
                <a:cubicBezTo>
                  <a:pt x="331" y="1253"/>
                  <a:pt x="336" y="1251"/>
                  <a:pt x="335" y="1251"/>
                </a:cubicBezTo>
                <a:cubicBezTo>
                  <a:pt x="334" y="1250"/>
                  <a:pt x="337" y="1249"/>
                  <a:pt x="338" y="1249"/>
                </a:cubicBezTo>
                <a:cubicBezTo>
                  <a:pt x="338" y="1249"/>
                  <a:pt x="341" y="1254"/>
                  <a:pt x="342" y="1255"/>
                </a:cubicBezTo>
                <a:cubicBezTo>
                  <a:pt x="343" y="1255"/>
                  <a:pt x="347" y="1259"/>
                  <a:pt x="347" y="1260"/>
                </a:cubicBezTo>
                <a:cubicBezTo>
                  <a:pt x="348" y="1261"/>
                  <a:pt x="349" y="1257"/>
                  <a:pt x="351" y="1259"/>
                </a:cubicBezTo>
                <a:cubicBezTo>
                  <a:pt x="353" y="1261"/>
                  <a:pt x="352" y="1263"/>
                  <a:pt x="355" y="1266"/>
                </a:cubicBezTo>
                <a:cubicBezTo>
                  <a:pt x="357" y="1269"/>
                  <a:pt x="357" y="1277"/>
                  <a:pt x="356" y="1281"/>
                </a:cubicBezTo>
                <a:cubicBezTo>
                  <a:pt x="355" y="1285"/>
                  <a:pt x="358" y="1287"/>
                  <a:pt x="355" y="1289"/>
                </a:cubicBezTo>
                <a:cubicBezTo>
                  <a:pt x="353" y="1292"/>
                  <a:pt x="347" y="1296"/>
                  <a:pt x="349" y="1297"/>
                </a:cubicBezTo>
                <a:cubicBezTo>
                  <a:pt x="351" y="1298"/>
                  <a:pt x="353" y="1300"/>
                  <a:pt x="353" y="1301"/>
                </a:cubicBezTo>
                <a:cubicBezTo>
                  <a:pt x="353" y="1303"/>
                  <a:pt x="350" y="1304"/>
                  <a:pt x="349" y="1306"/>
                </a:cubicBezTo>
                <a:cubicBezTo>
                  <a:pt x="349" y="1307"/>
                  <a:pt x="350" y="1308"/>
                  <a:pt x="351" y="1309"/>
                </a:cubicBezTo>
                <a:cubicBezTo>
                  <a:pt x="352" y="1310"/>
                  <a:pt x="352" y="1311"/>
                  <a:pt x="351" y="1312"/>
                </a:cubicBezTo>
                <a:cubicBezTo>
                  <a:pt x="349" y="1312"/>
                  <a:pt x="350" y="1317"/>
                  <a:pt x="349" y="1318"/>
                </a:cubicBezTo>
                <a:cubicBezTo>
                  <a:pt x="347" y="1320"/>
                  <a:pt x="345" y="1323"/>
                  <a:pt x="344" y="1324"/>
                </a:cubicBezTo>
                <a:cubicBezTo>
                  <a:pt x="343" y="1326"/>
                  <a:pt x="345" y="1331"/>
                  <a:pt x="348" y="1335"/>
                </a:cubicBezTo>
                <a:cubicBezTo>
                  <a:pt x="351" y="1340"/>
                  <a:pt x="363" y="1354"/>
                  <a:pt x="365" y="1358"/>
                </a:cubicBezTo>
                <a:cubicBezTo>
                  <a:pt x="368" y="1361"/>
                  <a:pt x="385" y="1378"/>
                  <a:pt x="385" y="1381"/>
                </a:cubicBezTo>
                <a:cubicBezTo>
                  <a:pt x="386" y="1384"/>
                  <a:pt x="385" y="1390"/>
                  <a:pt x="387" y="1396"/>
                </a:cubicBezTo>
                <a:cubicBezTo>
                  <a:pt x="389" y="1402"/>
                  <a:pt x="397" y="1416"/>
                  <a:pt x="399" y="1421"/>
                </a:cubicBezTo>
                <a:cubicBezTo>
                  <a:pt x="400" y="1426"/>
                  <a:pt x="400" y="1428"/>
                  <a:pt x="399" y="1430"/>
                </a:cubicBezTo>
                <a:cubicBezTo>
                  <a:pt x="397" y="1433"/>
                  <a:pt x="393" y="1431"/>
                  <a:pt x="398" y="1441"/>
                </a:cubicBezTo>
                <a:cubicBezTo>
                  <a:pt x="404" y="1451"/>
                  <a:pt x="408" y="1459"/>
                  <a:pt x="406" y="1467"/>
                </a:cubicBezTo>
                <a:cubicBezTo>
                  <a:pt x="404" y="1476"/>
                  <a:pt x="399" y="1480"/>
                  <a:pt x="397" y="1483"/>
                </a:cubicBezTo>
                <a:cubicBezTo>
                  <a:pt x="394" y="1486"/>
                  <a:pt x="393" y="1489"/>
                  <a:pt x="391" y="1491"/>
                </a:cubicBezTo>
                <a:cubicBezTo>
                  <a:pt x="389" y="1493"/>
                  <a:pt x="385" y="1518"/>
                  <a:pt x="382" y="1523"/>
                </a:cubicBezTo>
                <a:cubicBezTo>
                  <a:pt x="380" y="1527"/>
                  <a:pt x="380" y="1547"/>
                  <a:pt x="381" y="1551"/>
                </a:cubicBezTo>
                <a:cubicBezTo>
                  <a:pt x="381" y="1554"/>
                  <a:pt x="392" y="1568"/>
                  <a:pt x="394" y="1574"/>
                </a:cubicBezTo>
                <a:cubicBezTo>
                  <a:pt x="396" y="1579"/>
                  <a:pt x="401" y="1593"/>
                  <a:pt x="405" y="1599"/>
                </a:cubicBezTo>
                <a:cubicBezTo>
                  <a:pt x="408" y="1604"/>
                  <a:pt x="414" y="1615"/>
                  <a:pt x="413" y="1618"/>
                </a:cubicBezTo>
                <a:cubicBezTo>
                  <a:pt x="412" y="1620"/>
                  <a:pt x="413" y="1637"/>
                  <a:pt x="415" y="1643"/>
                </a:cubicBezTo>
                <a:cubicBezTo>
                  <a:pt x="417" y="1649"/>
                  <a:pt x="418" y="1663"/>
                  <a:pt x="419" y="1671"/>
                </a:cubicBezTo>
                <a:cubicBezTo>
                  <a:pt x="421" y="1679"/>
                  <a:pt x="428" y="1689"/>
                  <a:pt x="435" y="1698"/>
                </a:cubicBezTo>
                <a:cubicBezTo>
                  <a:pt x="442" y="1708"/>
                  <a:pt x="447" y="1725"/>
                  <a:pt x="448" y="1729"/>
                </a:cubicBezTo>
                <a:cubicBezTo>
                  <a:pt x="450" y="1733"/>
                  <a:pt x="459" y="1743"/>
                  <a:pt x="459" y="1749"/>
                </a:cubicBezTo>
                <a:cubicBezTo>
                  <a:pt x="460" y="1755"/>
                  <a:pt x="459" y="1759"/>
                  <a:pt x="456" y="1760"/>
                </a:cubicBezTo>
                <a:cubicBezTo>
                  <a:pt x="454" y="1762"/>
                  <a:pt x="455" y="1765"/>
                  <a:pt x="456" y="1768"/>
                </a:cubicBezTo>
                <a:cubicBezTo>
                  <a:pt x="458" y="1770"/>
                  <a:pt x="460" y="1776"/>
                  <a:pt x="460" y="1779"/>
                </a:cubicBezTo>
                <a:cubicBezTo>
                  <a:pt x="459" y="1781"/>
                  <a:pt x="459" y="1784"/>
                  <a:pt x="460" y="1783"/>
                </a:cubicBezTo>
                <a:cubicBezTo>
                  <a:pt x="462" y="1781"/>
                  <a:pt x="461" y="1777"/>
                  <a:pt x="463" y="1780"/>
                </a:cubicBezTo>
                <a:cubicBezTo>
                  <a:pt x="465" y="1783"/>
                  <a:pt x="466" y="1783"/>
                  <a:pt x="469" y="1785"/>
                </a:cubicBezTo>
                <a:cubicBezTo>
                  <a:pt x="472" y="1787"/>
                  <a:pt x="472" y="1788"/>
                  <a:pt x="475" y="1789"/>
                </a:cubicBezTo>
                <a:cubicBezTo>
                  <a:pt x="479" y="1790"/>
                  <a:pt x="485" y="1783"/>
                  <a:pt x="491" y="1783"/>
                </a:cubicBezTo>
                <a:cubicBezTo>
                  <a:pt x="497" y="1783"/>
                  <a:pt x="499" y="1785"/>
                  <a:pt x="502" y="1783"/>
                </a:cubicBezTo>
                <a:cubicBezTo>
                  <a:pt x="506" y="1780"/>
                  <a:pt x="503" y="1778"/>
                  <a:pt x="511" y="1778"/>
                </a:cubicBezTo>
                <a:cubicBezTo>
                  <a:pt x="519" y="1779"/>
                  <a:pt x="535" y="1779"/>
                  <a:pt x="538" y="1779"/>
                </a:cubicBezTo>
                <a:cubicBezTo>
                  <a:pt x="541" y="1778"/>
                  <a:pt x="540" y="1775"/>
                  <a:pt x="541" y="1775"/>
                </a:cubicBezTo>
                <a:cubicBezTo>
                  <a:pt x="543" y="1774"/>
                  <a:pt x="543" y="1771"/>
                  <a:pt x="545" y="1775"/>
                </a:cubicBezTo>
                <a:cubicBezTo>
                  <a:pt x="547" y="1778"/>
                  <a:pt x="549" y="1782"/>
                  <a:pt x="550" y="1779"/>
                </a:cubicBezTo>
                <a:cubicBezTo>
                  <a:pt x="551" y="1777"/>
                  <a:pt x="548" y="1773"/>
                  <a:pt x="553" y="1773"/>
                </a:cubicBezTo>
                <a:cubicBezTo>
                  <a:pt x="559" y="1773"/>
                  <a:pt x="561" y="1777"/>
                  <a:pt x="570" y="1769"/>
                </a:cubicBezTo>
                <a:cubicBezTo>
                  <a:pt x="580" y="1761"/>
                  <a:pt x="599" y="1745"/>
                  <a:pt x="602" y="1740"/>
                </a:cubicBezTo>
                <a:cubicBezTo>
                  <a:pt x="605" y="1735"/>
                  <a:pt x="606" y="1736"/>
                  <a:pt x="610" y="1731"/>
                </a:cubicBezTo>
                <a:cubicBezTo>
                  <a:pt x="614" y="1726"/>
                  <a:pt x="620" y="1711"/>
                  <a:pt x="624" y="1707"/>
                </a:cubicBezTo>
                <a:cubicBezTo>
                  <a:pt x="628" y="1704"/>
                  <a:pt x="635" y="1700"/>
                  <a:pt x="637" y="1697"/>
                </a:cubicBezTo>
                <a:cubicBezTo>
                  <a:pt x="639" y="1693"/>
                  <a:pt x="644" y="1675"/>
                  <a:pt x="644" y="1669"/>
                </a:cubicBezTo>
                <a:cubicBezTo>
                  <a:pt x="644" y="1663"/>
                  <a:pt x="643" y="1666"/>
                  <a:pt x="641" y="1665"/>
                </a:cubicBezTo>
                <a:cubicBezTo>
                  <a:pt x="639" y="1664"/>
                  <a:pt x="639" y="1664"/>
                  <a:pt x="642" y="1661"/>
                </a:cubicBezTo>
                <a:cubicBezTo>
                  <a:pt x="644" y="1657"/>
                  <a:pt x="644" y="1655"/>
                  <a:pt x="649" y="1652"/>
                </a:cubicBezTo>
                <a:cubicBezTo>
                  <a:pt x="654" y="1649"/>
                  <a:pt x="664" y="1647"/>
                  <a:pt x="669" y="1644"/>
                </a:cubicBezTo>
                <a:cubicBezTo>
                  <a:pt x="673" y="1640"/>
                  <a:pt x="676" y="1638"/>
                  <a:pt x="676" y="1634"/>
                </a:cubicBezTo>
                <a:cubicBezTo>
                  <a:pt x="676" y="1631"/>
                  <a:pt x="675" y="1623"/>
                  <a:pt x="677" y="1620"/>
                </a:cubicBezTo>
                <a:cubicBezTo>
                  <a:pt x="678" y="1616"/>
                  <a:pt x="674" y="1602"/>
                  <a:pt x="673" y="1598"/>
                </a:cubicBezTo>
                <a:cubicBezTo>
                  <a:pt x="671" y="1594"/>
                  <a:pt x="668" y="1588"/>
                  <a:pt x="668" y="1582"/>
                </a:cubicBezTo>
                <a:cubicBezTo>
                  <a:pt x="667" y="1576"/>
                  <a:pt x="662" y="1570"/>
                  <a:pt x="666" y="1573"/>
                </a:cubicBezTo>
                <a:cubicBezTo>
                  <a:pt x="670" y="1575"/>
                  <a:pt x="670" y="1577"/>
                  <a:pt x="675" y="1571"/>
                </a:cubicBezTo>
                <a:cubicBezTo>
                  <a:pt x="681" y="1565"/>
                  <a:pt x="685" y="1565"/>
                  <a:pt x="688" y="1563"/>
                </a:cubicBezTo>
                <a:cubicBezTo>
                  <a:pt x="692" y="1560"/>
                  <a:pt x="696" y="1547"/>
                  <a:pt x="699" y="1546"/>
                </a:cubicBezTo>
                <a:cubicBezTo>
                  <a:pt x="702" y="1545"/>
                  <a:pt x="702" y="1548"/>
                  <a:pt x="712" y="1543"/>
                </a:cubicBezTo>
                <a:cubicBezTo>
                  <a:pt x="721" y="1537"/>
                  <a:pt x="727" y="1536"/>
                  <a:pt x="732" y="1531"/>
                </a:cubicBezTo>
                <a:cubicBezTo>
                  <a:pt x="738" y="1525"/>
                  <a:pt x="749" y="1509"/>
                  <a:pt x="747" y="1507"/>
                </a:cubicBezTo>
                <a:cubicBezTo>
                  <a:pt x="746" y="1505"/>
                  <a:pt x="743" y="1492"/>
                  <a:pt x="743" y="1488"/>
                </a:cubicBezTo>
                <a:cubicBezTo>
                  <a:pt x="743" y="1483"/>
                  <a:pt x="743" y="1464"/>
                  <a:pt x="742" y="1458"/>
                </a:cubicBezTo>
                <a:cubicBezTo>
                  <a:pt x="742" y="1452"/>
                  <a:pt x="744" y="1452"/>
                  <a:pt x="739" y="1449"/>
                </a:cubicBezTo>
                <a:cubicBezTo>
                  <a:pt x="735" y="1445"/>
                  <a:pt x="733" y="1443"/>
                  <a:pt x="732" y="1438"/>
                </a:cubicBezTo>
                <a:cubicBezTo>
                  <a:pt x="731" y="1434"/>
                  <a:pt x="729" y="1432"/>
                  <a:pt x="729" y="1427"/>
                </a:cubicBezTo>
                <a:cubicBezTo>
                  <a:pt x="729" y="1423"/>
                  <a:pt x="728" y="1416"/>
                  <a:pt x="728" y="1415"/>
                </a:cubicBezTo>
                <a:cubicBezTo>
                  <a:pt x="727" y="1414"/>
                  <a:pt x="727" y="1412"/>
                  <a:pt x="728" y="1410"/>
                </a:cubicBezTo>
                <a:cubicBezTo>
                  <a:pt x="730" y="1408"/>
                  <a:pt x="732" y="1408"/>
                  <a:pt x="729" y="1405"/>
                </a:cubicBezTo>
                <a:cubicBezTo>
                  <a:pt x="726" y="1401"/>
                  <a:pt x="720" y="1399"/>
                  <a:pt x="721" y="1391"/>
                </a:cubicBezTo>
                <a:cubicBezTo>
                  <a:pt x="722" y="1384"/>
                  <a:pt x="725" y="1377"/>
                  <a:pt x="731" y="1369"/>
                </a:cubicBezTo>
                <a:cubicBezTo>
                  <a:pt x="737" y="1360"/>
                  <a:pt x="737" y="1352"/>
                  <a:pt x="741" y="1348"/>
                </a:cubicBezTo>
                <a:cubicBezTo>
                  <a:pt x="744" y="1345"/>
                  <a:pt x="745" y="1347"/>
                  <a:pt x="747" y="1344"/>
                </a:cubicBezTo>
                <a:cubicBezTo>
                  <a:pt x="749" y="1341"/>
                  <a:pt x="747" y="1340"/>
                  <a:pt x="753" y="1338"/>
                </a:cubicBezTo>
                <a:cubicBezTo>
                  <a:pt x="759" y="1336"/>
                  <a:pt x="765" y="1323"/>
                  <a:pt x="770" y="1317"/>
                </a:cubicBezTo>
                <a:cubicBezTo>
                  <a:pt x="776" y="1312"/>
                  <a:pt x="790" y="1297"/>
                  <a:pt x="801" y="1290"/>
                </a:cubicBezTo>
                <a:cubicBezTo>
                  <a:pt x="812" y="1284"/>
                  <a:pt x="827" y="1275"/>
                  <a:pt x="839" y="1258"/>
                </a:cubicBezTo>
                <a:cubicBezTo>
                  <a:pt x="851" y="1241"/>
                  <a:pt x="859" y="1226"/>
                  <a:pt x="862" y="1220"/>
                </a:cubicBezTo>
                <a:cubicBezTo>
                  <a:pt x="865" y="1214"/>
                  <a:pt x="877" y="1200"/>
                  <a:pt x="879" y="1195"/>
                </a:cubicBezTo>
                <a:cubicBezTo>
                  <a:pt x="881" y="1189"/>
                  <a:pt x="883" y="1180"/>
                  <a:pt x="885" y="1173"/>
                </a:cubicBezTo>
                <a:cubicBezTo>
                  <a:pt x="886" y="1166"/>
                  <a:pt x="884" y="1161"/>
                  <a:pt x="884" y="1160"/>
                </a:cubicBezTo>
                <a:cubicBezTo>
                  <a:pt x="885" y="1159"/>
                  <a:pt x="887" y="1158"/>
                  <a:pt x="883" y="1158"/>
                </a:cubicBezTo>
                <a:cubicBezTo>
                  <a:pt x="879" y="1158"/>
                  <a:pt x="877" y="1157"/>
                  <a:pt x="875" y="1160"/>
                </a:cubicBezTo>
                <a:cubicBezTo>
                  <a:pt x="872" y="1163"/>
                  <a:pt x="869" y="1165"/>
                  <a:pt x="858" y="1165"/>
                </a:cubicBezTo>
                <a:cubicBezTo>
                  <a:pt x="847" y="1166"/>
                  <a:pt x="843" y="1168"/>
                  <a:pt x="840" y="1167"/>
                </a:cubicBezTo>
                <a:cubicBezTo>
                  <a:pt x="837" y="1167"/>
                  <a:pt x="840" y="1164"/>
                  <a:pt x="834" y="1166"/>
                </a:cubicBezTo>
                <a:cubicBezTo>
                  <a:pt x="827" y="1169"/>
                  <a:pt x="828" y="1173"/>
                  <a:pt x="823" y="1173"/>
                </a:cubicBezTo>
                <a:cubicBezTo>
                  <a:pt x="817" y="1173"/>
                  <a:pt x="820" y="1168"/>
                  <a:pt x="812" y="1172"/>
                </a:cubicBezTo>
                <a:cubicBezTo>
                  <a:pt x="803" y="1175"/>
                  <a:pt x="801" y="1178"/>
                  <a:pt x="798" y="1177"/>
                </a:cubicBezTo>
                <a:cubicBezTo>
                  <a:pt x="794" y="1176"/>
                  <a:pt x="788" y="1174"/>
                  <a:pt x="786" y="1169"/>
                </a:cubicBezTo>
                <a:cubicBezTo>
                  <a:pt x="784" y="1164"/>
                  <a:pt x="783" y="1161"/>
                  <a:pt x="778" y="1160"/>
                </a:cubicBezTo>
                <a:cubicBezTo>
                  <a:pt x="773" y="1160"/>
                  <a:pt x="768" y="1162"/>
                  <a:pt x="773" y="1159"/>
                </a:cubicBezTo>
                <a:cubicBezTo>
                  <a:pt x="778" y="1157"/>
                  <a:pt x="785" y="1154"/>
                  <a:pt x="783" y="1152"/>
                </a:cubicBezTo>
                <a:cubicBezTo>
                  <a:pt x="781" y="1149"/>
                  <a:pt x="777" y="1146"/>
                  <a:pt x="774" y="1143"/>
                </a:cubicBezTo>
                <a:cubicBezTo>
                  <a:pt x="770" y="1139"/>
                  <a:pt x="763" y="1132"/>
                  <a:pt x="759" y="1128"/>
                </a:cubicBezTo>
                <a:cubicBezTo>
                  <a:pt x="756" y="1124"/>
                  <a:pt x="755" y="1119"/>
                  <a:pt x="749" y="1117"/>
                </a:cubicBezTo>
                <a:cubicBezTo>
                  <a:pt x="743" y="1116"/>
                  <a:pt x="744" y="1116"/>
                  <a:pt x="741" y="1115"/>
                </a:cubicBezTo>
                <a:cubicBezTo>
                  <a:pt x="739" y="1113"/>
                  <a:pt x="736" y="1108"/>
                  <a:pt x="736" y="1110"/>
                </a:cubicBezTo>
                <a:cubicBezTo>
                  <a:pt x="736" y="1112"/>
                  <a:pt x="737" y="1115"/>
                  <a:pt x="736" y="1114"/>
                </a:cubicBezTo>
                <a:cubicBezTo>
                  <a:pt x="734" y="1112"/>
                  <a:pt x="728" y="1100"/>
                  <a:pt x="727" y="1092"/>
                </a:cubicBezTo>
                <a:cubicBezTo>
                  <a:pt x="726" y="1084"/>
                  <a:pt x="725" y="1078"/>
                  <a:pt x="721" y="1075"/>
                </a:cubicBezTo>
                <a:cubicBezTo>
                  <a:pt x="716" y="1072"/>
                  <a:pt x="706" y="1063"/>
                  <a:pt x="704" y="1057"/>
                </a:cubicBezTo>
                <a:cubicBezTo>
                  <a:pt x="701" y="1051"/>
                  <a:pt x="702" y="1035"/>
                  <a:pt x="702" y="1034"/>
                </a:cubicBezTo>
                <a:cubicBezTo>
                  <a:pt x="702" y="1032"/>
                  <a:pt x="705" y="1032"/>
                  <a:pt x="704" y="1031"/>
                </a:cubicBezTo>
                <a:cubicBezTo>
                  <a:pt x="703" y="1030"/>
                  <a:pt x="699" y="1027"/>
                  <a:pt x="699" y="1024"/>
                </a:cubicBezTo>
                <a:cubicBezTo>
                  <a:pt x="698" y="1022"/>
                  <a:pt x="698" y="1020"/>
                  <a:pt x="695" y="1016"/>
                </a:cubicBezTo>
                <a:cubicBezTo>
                  <a:pt x="693" y="1013"/>
                  <a:pt x="685" y="1009"/>
                  <a:pt x="683" y="1006"/>
                </a:cubicBezTo>
                <a:cubicBezTo>
                  <a:pt x="682" y="1003"/>
                  <a:pt x="679" y="993"/>
                  <a:pt x="680" y="992"/>
                </a:cubicBezTo>
                <a:cubicBezTo>
                  <a:pt x="680" y="991"/>
                  <a:pt x="684" y="993"/>
                  <a:pt x="683" y="991"/>
                </a:cubicBezTo>
                <a:cubicBezTo>
                  <a:pt x="683" y="989"/>
                  <a:pt x="675" y="981"/>
                  <a:pt x="673" y="977"/>
                </a:cubicBezTo>
                <a:cubicBezTo>
                  <a:pt x="672" y="974"/>
                  <a:pt x="668" y="968"/>
                  <a:pt x="665" y="960"/>
                </a:cubicBezTo>
                <a:cubicBezTo>
                  <a:pt x="661" y="952"/>
                  <a:pt x="658" y="947"/>
                  <a:pt x="657" y="945"/>
                </a:cubicBezTo>
                <a:cubicBezTo>
                  <a:pt x="656" y="942"/>
                  <a:pt x="656" y="941"/>
                  <a:pt x="656" y="939"/>
                </a:cubicBezTo>
                <a:cubicBezTo>
                  <a:pt x="655" y="936"/>
                  <a:pt x="649" y="929"/>
                  <a:pt x="648" y="926"/>
                </a:cubicBezTo>
                <a:cubicBezTo>
                  <a:pt x="646" y="924"/>
                  <a:pt x="645" y="923"/>
                  <a:pt x="643" y="920"/>
                </a:cubicBezTo>
                <a:cubicBezTo>
                  <a:pt x="641" y="918"/>
                  <a:pt x="640" y="911"/>
                  <a:pt x="640" y="909"/>
                </a:cubicBezTo>
                <a:cubicBezTo>
                  <a:pt x="640" y="907"/>
                  <a:pt x="639" y="899"/>
                  <a:pt x="640" y="902"/>
                </a:cubicBezTo>
                <a:cubicBezTo>
                  <a:pt x="642" y="904"/>
                  <a:pt x="651" y="921"/>
                  <a:pt x="652" y="924"/>
                </a:cubicBezTo>
                <a:cubicBezTo>
                  <a:pt x="653" y="927"/>
                  <a:pt x="655" y="929"/>
                  <a:pt x="658" y="933"/>
                </a:cubicBezTo>
                <a:cubicBezTo>
                  <a:pt x="662" y="936"/>
                  <a:pt x="663" y="941"/>
                  <a:pt x="664" y="938"/>
                </a:cubicBezTo>
                <a:cubicBezTo>
                  <a:pt x="665" y="935"/>
                  <a:pt x="667" y="933"/>
                  <a:pt x="668" y="930"/>
                </a:cubicBezTo>
                <a:cubicBezTo>
                  <a:pt x="668" y="927"/>
                  <a:pt x="671" y="924"/>
                  <a:pt x="670" y="927"/>
                </a:cubicBezTo>
                <a:cubicBezTo>
                  <a:pt x="669" y="929"/>
                  <a:pt x="670" y="933"/>
                  <a:pt x="672" y="932"/>
                </a:cubicBezTo>
                <a:cubicBezTo>
                  <a:pt x="674" y="931"/>
                  <a:pt x="678" y="936"/>
                  <a:pt x="681" y="941"/>
                </a:cubicBezTo>
                <a:cubicBezTo>
                  <a:pt x="684" y="946"/>
                  <a:pt x="699" y="970"/>
                  <a:pt x="700" y="973"/>
                </a:cubicBezTo>
                <a:cubicBezTo>
                  <a:pt x="701" y="975"/>
                  <a:pt x="703" y="978"/>
                  <a:pt x="704" y="982"/>
                </a:cubicBezTo>
                <a:cubicBezTo>
                  <a:pt x="705" y="985"/>
                  <a:pt x="713" y="990"/>
                  <a:pt x="716" y="992"/>
                </a:cubicBezTo>
                <a:cubicBezTo>
                  <a:pt x="719" y="994"/>
                  <a:pt x="725" y="1003"/>
                  <a:pt x="727" y="1011"/>
                </a:cubicBezTo>
                <a:cubicBezTo>
                  <a:pt x="729" y="1018"/>
                  <a:pt x="726" y="1026"/>
                  <a:pt x="730" y="1032"/>
                </a:cubicBezTo>
                <a:cubicBezTo>
                  <a:pt x="733" y="1039"/>
                  <a:pt x="744" y="1047"/>
                  <a:pt x="747" y="1049"/>
                </a:cubicBezTo>
                <a:cubicBezTo>
                  <a:pt x="750" y="1050"/>
                  <a:pt x="757" y="1067"/>
                  <a:pt x="762" y="1074"/>
                </a:cubicBezTo>
                <a:cubicBezTo>
                  <a:pt x="766" y="1081"/>
                  <a:pt x="773" y="1086"/>
                  <a:pt x="774" y="1090"/>
                </a:cubicBezTo>
                <a:cubicBezTo>
                  <a:pt x="775" y="1093"/>
                  <a:pt x="777" y="1096"/>
                  <a:pt x="775" y="1102"/>
                </a:cubicBezTo>
                <a:cubicBezTo>
                  <a:pt x="773" y="1109"/>
                  <a:pt x="778" y="1122"/>
                  <a:pt x="781" y="1133"/>
                </a:cubicBezTo>
                <a:cubicBezTo>
                  <a:pt x="784" y="1144"/>
                  <a:pt x="782" y="1144"/>
                  <a:pt x="787" y="1145"/>
                </a:cubicBezTo>
                <a:cubicBezTo>
                  <a:pt x="792" y="1146"/>
                  <a:pt x="800" y="1148"/>
                  <a:pt x="808" y="1142"/>
                </a:cubicBezTo>
                <a:cubicBezTo>
                  <a:pt x="816" y="1136"/>
                  <a:pt x="815" y="1137"/>
                  <a:pt x="823" y="1137"/>
                </a:cubicBezTo>
                <a:cubicBezTo>
                  <a:pt x="831" y="1137"/>
                  <a:pt x="833" y="1130"/>
                  <a:pt x="841" y="1129"/>
                </a:cubicBezTo>
                <a:cubicBezTo>
                  <a:pt x="849" y="1127"/>
                  <a:pt x="858" y="1125"/>
                  <a:pt x="863" y="1120"/>
                </a:cubicBezTo>
                <a:cubicBezTo>
                  <a:pt x="869" y="1116"/>
                  <a:pt x="890" y="1115"/>
                  <a:pt x="895" y="1109"/>
                </a:cubicBezTo>
                <a:cubicBezTo>
                  <a:pt x="901" y="1104"/>
                  <a:pt x="896" y="1103"/>
                  <a:pt x="902" y="1099"/>
                </a:cubicBezTo>
                <a:cubicBezTo>
                  <a:pt x="908" y="1094"/>
                  <a:pt x="920" y="1088"/>
                  <a:pt x="928" y="1088"/>
                </a:cubicBezTo>
                <a:cubicBezTo>
                  <a:pt x="935" y="1089"/>
                  <a:pt x="943" y="1088"/>
                  <a:pt x="941" y="1085"/>
                </a:cubicBezTo>
                <a:cubicBezTo>
                  <a:pt x="940" y="1082"/>
                  <a:pt x="938" y="1082"/>
                  <a:pt x="942" y="1080"/>
                </a:cubicBezTo>
                <a:cubicBezTo>
                  <a:pt x="946" y="1078"/>
                  <a:pt x="955" y="1078"/>
                  <a:pt x="958" y="1073"/>
                </a:cubicBezTo>
                <a:cubicBezTo>
                  <a:pt x="961" y="1069"/>
                  <a:pt x="962" y="1065"/>
                  <a:pt x="968" y="1064"/>
                </a:cubicBezTo>
                <a:cubicBezTo>
                  <a:pt x="974" y="1063"/>
                  <a:pt x="974" y="1061"/>
                  <a:pt x="974" y="1053"/>
                </a:cubicBezTo>
                <a:cubicBezTo>
                  <a:pt x="973" y="1045"/>
                  <a:pt x="971" y="1043"/>
                  <a:pt x="978" y="1041"/>
                </a:cubicBezTo>
                <a:cubicBezTo>
                  <a:pt x="984" y="1040"/>
                  <a:pt x="987" y="1041"/>
                  <a:pt x="988" y="1036"/>
                </a:cubicBezTo>
                <a:cubicBezTo>
                  <a:pt x="990" y="1031"/>
                  <a:pt x="997" y="1025"/>
                  <a:pt x="1000" y="1020"/>
                </a:cubicBezTo>
                <a:cubicBezTo>
                  <a:pt x="1003" y="1015"/>
                  <a:pt x="1002" y="1014"/>
                  <a:pt x="1000" y="1013"/>
                </a:cubicBezTo>
                <a:cubicBezTo>
                  <a:pt x="997" y="1013"/>
                  <a:pt x="993" y="1008"/>
                  <a:pt x="990" y="1004"/>
                </a:cubicBezTo>
                <a:cubicBezTo>
                  <a:pt x="987" y="1000"/>
                  <a:pt x="988" y="999"/>
                  <a:pt x="984" y="998"/>
                </a:cubicBezTo>
                <a:cubicBezTo>
                  <a:pt x="980" y="997"/>
                  <a:pt x="966" y="996"/>
                  <a:pt x="961" y="988"/>
                </a:cubicBezTo>
                <a:cubicBezTo>
                  <a:pt x="956" y="980"/>
                  <a:pt x="953" y="974"/>
                  <a:pt x="954" y="970"/>
                </a:cubicBezTo>
                <a:cubicBezTo>
                  <a:pt x="955" y="966"/>
                  <a:pt x="958" y="960"/>
                  <a:pt x="956" y="963"/>
                </a:cubicBezTo>
                <a:cubicBezTo>
                  <a:pt x="953" y="966"/>
                  <a:pt x="948" y="973"/>
                  <a:pt x="943" y="976"/>
                </a:cubicBezTo>
                <a:cubicBezTo>
                  <a:pt x="937" y="980"/>
                  <a:pt x="930" y="988"/>
                  <a:pt x="924" y="990"/>
                </a:cubicBezTo>
                <a:cubicBezTo>
                  <a:pt x="919" y="991"/>
                  <a:pt x="917" y="991"/>
                  <a:pt x="914" y="990"/>
                </a:cubicBezTo>
                <a:cubicBezTo>
                  <a:pt x="911" y="989"/>
                  <a:pt x="910" y="989"/>
                  <a:pt x="905" y="991"/>
                </a:cubicBezTo>
                <a:cubicBezTo>
                  <a:pt x="900" y="993"/>
                  <a:pt x="901" y="996"/>
                  <a:pt x="897" y="993"/>
                </a:cubicBezTo>
                <a:cubicBezTo>
                  <a:pt x="894" y="991"/>
                  <a:pt x="893" y="988"/>
                  <a:pt x="889" y="987"/>
                </a:cubicBezTo>
                <a:cubicBezTo>
                  <a:pt x="886" y="985"/>
                  <a:pt x="892" y="983"/>
                  <a:pt x="892" y="978"/>
                </a:cubicBezTo>
                <a:cubicBezTo>
                  <a:pt x="892" y="974"/>
                  <a:pt x="892" y="971"/>
                  <a:pt x="892" y="969"/>
                </a:cubicBezTo>
                <a:cubicBezTo>
                  <a:pt x="892" y="966"/>
                  <a:pt x="889" y="963"/>
                  <a:pt x="888" y="964"/>
                </a:cubicBezTo>
                <a:cubicBezTo>
                  <a:pt x="886" y="964"/>
                  <a:pt x="884" y="965"/>
                  <a:pt x="883" y="970"/>
                </a:cubicBezTo>
                <a:cubicBezTo>
                  <a:pt x="882" y="974"/>
                  <a:pt x="882" y="979"/>
                  <a:pt x="881" y="978"/>
                </a:cubicBezTo>
                <a:cubicBezTo>
                  <a:pt x="880" y="977"/>
                  <a:pt x="871" y="965"/>
                  <a:pt x="870" y="962"/>
                </a:cubicBezTo>
                <a:cubicBezTo>
                  <a:pt x="870" y="960"/>
                  <a:pt x="874" y="960"/>
                  <a:pt x="875" y="958"/>
                </a:cubicBezTo>
                <a:cubicBezTo>
                  <a:pt x="875" y="956"/>
                  <a:pt x="877" y="955"/>
                  <a:pt x="874" y="953"/>
                </a:cubicBezTo>
                <a:cubicBezTo>
                  <a:pt x="871" y="952"/>
                  <a:pt x="866" y="951"/>
                  <a:pt x="866" y="948"/>
                </a:cubicBezTo>
                <a:cubicBezTo>
                  <a:pt x="866" y="945"/>
                  <a:pt x="863" y="948"/>
                  <a:pt x="861" y="946"/>
                </a:cubicBezTo>
                <a:cubicBezTo>
                  <a:pt x="859" y="944"/>
                  <a:pt x="854" y="934"/>
                  <a:pt x="851" y="927"/>
                </a:cubicBezTo>
                <a:cubicBezTo>
                  <a:pt x="848" y="920"/>
                  <a:pt x="845" y="918"/>
                  <a:pt x="844" y="915"/>
                </a:cubicBezTo>
                <a:cubicBezTo>
                  <a:pt x="844" y="913"/>
                  <a:pt x="847" y="916"/>
                  <a:pt x="848" y="914"/>
                </a:cubicBezTo>
                <a:cubicBezTo>
                  <a:pt x="849" y="913"/>
                  <a:pt x="850" y="913"/>
                  <a:pt x="847" y="910"/>
                </a:cubicBezTo>
                <a:cubicBezTo>
                  <a:pt x="844" y="907"/>
                  <a:pt x="842" y="905"/>
                  <a:pt x="845" y="907"/>
                </a:cubicBezTo>
                <a:cubicBezTo>
                  <a:pt x="848" y="909"/>
                  <a:pt x="853" y="912"/>
                  <a:pt x="854" y="910"/>
                </a:cubicBezTo>
                <a:cubicBezTo>
                  <a:pt x="856" y="908"/>
                  <a:pt x="857" y="908"/>
                  <a:pt x="857" y="906"/>
                </a:cubicBezTo>
                <a:cubicBezTo>
                  <a:pt x="857" y="904"/>
                  <a:pt x="858" y="900"/>
                  <a:pt x="858" y="901"/>
                </a:cubicBezTo>
                <a:cubicBezTo>
                  <a:pt x="859" y="902"/>
                  <a:pt x="861" y="904"/>
                  <a:pt x="863" y="904"/>
                </a:cubicBezTo>
                <a:cubicBezTo>
                  <a:pt x="865" y="904"/>
                  <a:pt x="862" y="907"/>
                  <a:pt x="865" y="906"/>
                </a:cubicBezTo>
                <a:cubicBezTo>
                  <a:pt x="868" y="906"/>
                  <a:pt x="869" y="903"/>
                  <a:pt x="871" y="904"/>
                </a:cubicBezTo>
                <a:cubicBezTo>
                  <a:pt x="872" y="904"/>
                  <a:pt x="871" y="906"/>
                  <a:pt x="875" y="909"/>
                </a:cubicBezTo>
                <a:cubicBezTo>
                  <a:pt x="879" y="912"/>
                  <a:pt x="885" y="929"/>
                  <a:pt x="887" y="930"/>
                </a:cubicBezTo>
                <a:cubicBezTo>
                  <a:pt x="888" y="932"/>
                  <a:pt x="891" y="936"/>
                  <a:pt x="894" y="937"/>
                </a:cubicBezTo>
                <a:cubicBezTo>
                  <a:pt x="898" y="939"/>
                  <a:pt x="905" y="945"/>
                  <a:pt x="912" y="949"/>
                </a:cubicBezTo>
                <a:cubicBezTo>
                  <a:pt x="919" y="953"/>
                  <a:pt x="935" y="958"/>
                  <a:pt x="937" y="957"/>
                </a:cubicBezTo>
                <a:cubicBezTo>
                  <a:pt x="939" y="955"/>
                  <a:pt x="944" y="954"/>
                  <a:pt x="944" y="954"/>
                </a:cubicBezTo>
                <a:cubicBezTo>
                  <a:pt x="943" y="955"/>
                  <a:pt x="940" y="959"/>
                  <a:pt x="944" y="957"/>
                </a:cubicBezTo>
                <a:cubicBezTo>
                  <a:pt x="948" y="955"/>
                  <a:pt x="952" y="953"/>
                  <a:pt x="954" y="951"/>
                </a:cubicBezTo>
                <a:cubicBezTo>
                  <a:pt x="955" y="949"/>
                  <a:pt x="954" y="950"/>
                  <a:pt x="953" y="950"/>
                </a:cubicBezTo>
                <a:cubicBezTo>
                  <a:pt x="951" y="949"/>
                  <a:pt x="953" y="948"/>
                  <a:pt x="955" y="948"/>
                </a:cubicBezTo>
                <a:cubicBezTo>
                  <a:pt x="957" y="948"/>
                  <a:pt x="961" y="949"/>
                  <a:pt x="964" y="952"/>
                </a:cubicBezTo>
                <a:cubicBezTo>
                  <a:pt x="966" y="956"/>
                  <a:pt x="967" y="965"/>
                  <a:pt x="970" y="967"/>
                </a:cubicBezTo>
                <a:cubicBezTo>
                  <a:pt x="972" y="969"/>
                  <a:pt x="997" y="974"/>
                  <a:pt x="1007" y="974"/>
                </a:cubicBezTo>
                <a:cubicBezTo>
                  <a:pt x="1017" y="975"/>
                  <a:pt x="1023" y="978"/>
                  <a:pt x="1030" y="978"/>
                </a:cubicBezTo>
                <a:cubicBezTo>
                  <a:pt x="1036" y="978"/>
                  <a:pt x="1054" y="973"/>
                  <a:pt x="1055" y="973"/>
                </a:cubicBezTo>
                <a:cubicBezTo>
                  <a:pt x="1057" y="972"/>
                  <a:pt x="1059" y="974"/>
                  <a:pt x="1063" y="974"/>
                </a:cubicBezTo>
                <a:cubicBezTo>
                  <a:pt x="1068" y="974"/>
                  <a:pt x="1079" y="976"/>
                  <a:pt x="1084" y="974"/>
                </a:cubicBezTo>
                <a:cubicBezTo>
                  <a:pt x="1089" y="973"/>
                  <a:pt x="1092" y="972"/>
                  <a:pt x="1093" y="974"/>
                </a:cubicBezTo>
                <a:cubicBezTo>
                  <a:pt x="1095" y="976"/>
                  <a:pt x="1094" y="980"/>
                  <a:pt x="1096" y="981"/>
                </a:cubicBezTo>
                <a:cubicBezTo>
                  <a:pt x="1098" y="981"/>
                  <a:pt x="1100" y="983"/>
                  <a:pt x="1101" y="985"/>
                </a:cubicBezTo>
                <a:cubicBezTo>
                  <a:pt x="1102" y="988"/>
                  <a:pt x="1105" y="994"/>
                  <a:pt x="1107" y="995"/>
                </a:cubicBezTo>
                <a:cubicBezTo>
                  <a:pt x="1109" y="997"/>
                  <a:pt x="1109" y="996"/>
                  <a:pt x="1109" y="995"/>
                </a:cubicBezTo>
                <a:cubicBezTo>
                  <a:pt x="1109" y="993"/>
                  <a:pt x="1108" y="991"/>
                  <a:pt x="1110" y="993"/>
                </a:cubicBezTo>
                <a:cubicBezTo>
                  <a:pt x="1112" y="996"/>
                  <a:pt x="1110" y="992"/>
                  <a:pt x="1113" y="996"/>
                </a:cubicBezTo>
                <a:cubicBezTo>
                  <a:pt x="1117" y="1000"/>
                  <a:pt x="1118" y="1005"/>
                  <a:pt x="1121" y="1006"/>
                </a:cubicBezTo>
                <a:cubicBezTo>
                  <a:pt x="1125" y="1007"/>
                  <a:pt x="1126" y="1011"/>
                  <a:pt x="1130" y="1011"/>
                </a:cubicBezTo>
                <a:cubicBezTo>
                  <a:pt x="1133" y="1010"/>
                  <a:pt x="1135" y="1009"/>
                  <a:pt x="1139" y="1009"/>
                </a:cubicBezTo>
                <a:cubicBezTo>
                  <a:pt x="1143" y="1009"/>
                  <a:pt x="1143" y="1009"/>
                  <a:pt x="1141" y="1011"/>
                </a:cubicBezTo>
                <a:cubicBezTo>
                  <a:pt x="1139" y="1012"/>
                  <a:pt x="1136" y="1016"/>
                  <a:pt x="1133" y="1016"/>
                </a:cubicBezTo>
                <a:cubicBezTo>
                  <a:pt x="1129" y="1017"/>
                  <a:pt x="1127" y="1016"/>
                  <a:pt x="1126" y="1015"/>
                </a:cubicBezTo>
                <a:cubicBezTo>
                  <a:pt x="1125" y="1015"/>
                  <a:pt x="1125" y="1018"/>
                  <a:pt x="1125" y="1020"/>
                </a:cubicBezTo>
                <a:cubicBezTo>
                  <a:pt x="1126" y="1021"/>
                  <a:pt x="1136" y="1031"/>
                  <a:pt x="1139" y="1034"/>
                </a:cubicBezTo>
                <a:cubicBezTo>
                  <a:pt x="1143" y="1038"/>
                  <a:pt x="1146" y="1040"/>
                  <a:pt x="1151" y="1039"/>
                </a:cubicBezTo>
                <a:cubicBezTo>
                  <a:pt x="1155" y="1038"/>
                  <a:pt x="1158" y="1037"/>
                  <a:pt x="1162" y="1034"/>
                </a:cubicBezTo>
                <a:cubicBezTo>
                  <a:pt x="1166" y="1031"/>
                  <a:pt x="1170" y="1030"/>
                  <a:pt x="1168" y="1028"/>
                </a:cubicBezTo>
                <a:cubicBezTo>
                  <a:pt x="1166" y="1026"/>
                  <a:pt x="1164" y="1026"/>
                  <a:pt x="1165" y="1024"/>
                </a:cubicBezTo>
                <a:cubicBezTo>
                  <a:pt x="1166" y="1022"/>
                  <a:pt x="1168" y="1023"/>
                  <a:pt x="1168" y="1021"/>
                </a:cubicBezTo>
                <a:cubicBezTo>
                  <a:pt x="1168" y="1018"/>
                  <a:pt x="1168" y="1018"/>
                  <a:pt x="1171" y="1018"/>
                </a:cubicBezTo>
                <a:cubicBezTo>
                  <a:pt x="1173" y="1018"/>
                  <a:pt x="1174" y="1018"/>
                  <a:pt x="1172" y="1020"/>
                </a:cubicBezTo>
                <a:cubicBezTo>
                  <a:pt x="1170" y="1021"/>
                  <a:pt x="1171" y="1023"/>
                  <a:pt x="1173" y="1022"/>
                </a:cubicBezTo>
                <a:cubicBezTo>
                  <a:pt x="1174" y="1022"/>
                  <a:pt x="1175" y="1023"/>
                  <a:pt x="1173" y="1024"/>
                </a:cubicBezTo>
                <a:cubicBezTo>
                  <a:pt x="1171" y="1025"/>
                  <a:pt x="1169" y="1027"/>
                  <a:pt x="1171" y="1027"/>
                </a:cubicBezTo>
                <a:cubicBezTo>
                  <a:pt x="1174" y="1027"/>
                  <a:pt x="1175" y="1026"/>
                  <a:pt x="1173" y="1028"/>
                </a:cubicBezTo>
                <a:cubicBezTo>
                  <a:pt x="1171" y="1030"/>
                  <a:pt x="1168" y="1030"/>
                  <a:pt x="1172" y="1032"/>
                </a:cubicBezTo>
                <a:cubicBezTo>
                  <a:pt x="1176" y="1034"/>
                  <a:pt x="1176" y="1036"/>
                  <a:pt x="1176" y="1038"/>
                </a:cubicBezTo>
                <a:cubicBezTo>
                  <a:pt x="1176" y="1041"/>
                  <a:pt x="1174" y="1043"/>
                  <a:pt x="1174" y="1045"/>
                </a:cubicBezTo>
                <a:cubicBezTo>
                  <a:pt x="1174" y="1047"/>
                  <a:pt x="1170" y="1047"/>
                  <a:pt x="1174" y="1052"/>
                </a:cubicBezTo>
                <a:cubicBezTo>
                  <a:pt x="1177" y="1057"/>
                  <a:pt x="1175" y="1064"/>
                  <a:pt x="1176" y="1070"/>
                </a:cubicBezTo>
                <a:cubicBezTo>
                  <a:pt x="1176" y="1076"/>
                  <a:pt x="1175" y="1075"/>
                  <a:pt x="1175" y="1080"/>
                </a:cubicBezTo>
                <a:cubicBezTo>
                  <a:pt x="1175" y="1084"/>
                  <a:pt x="1174" y="1089"/>
                  <a:pt x="1175" y="1087"/>
                </a:cubicBezTo>
                <a:cubicBezTo>
                  <a:pt x="1176" y="1085"/>
                  <a:pt x="1176" y="1079"/>
                  <a:pt x="1177" y="1082"/>
                </a:cubicBezTo>
                <a:cubicBezTo>
                  <a:pt x="1179" y="1086"/>
                  <a:pt x="1182" y="1100"/>
                  <a:pt x="1185" y="1105"/>
                </a:cubicBezTo>
                <a:cubicBezTo>
                  <a:pt x="1188" y="1109"/>
                  <a:pt x="1195" y="1125"/>
                  <a:pt x="1197" y="1135"/>
                </a:cubicBezTo>
                <a:cubicBezTo>
                  <a:pt x="1199" y="1146"/>
                  <a:pt x="1198" y="1147"/>
                  <a:pt x="1204" y="1154"/>
                </a:cubicBezTo>
                <a:cubicBezTo>
                  <a:pt x="1210" y="1162"/>
                  <a:pt x="1213" y="1168"/>
                  <a:pt x="1216" y="1177"/>
                </a:cubicBezTo>
                <a:cubicBezTo>
                  <a:pt x="1220" y="1186"/>
                  <a:pt x="1216" y="1189"/>
                  <a:pt x="1220" y="1194"/>
                </a:cubicBezTo>
                <a:cubicBezTo>
                  <a:pt x="1224" y="1200"/>
                  <a:pt x="1225" y="1205"/>
                  <a:pt x="1229" y="1208"/>
                </a:cubicBezTo>
                <a:cubicBezTo>
                  <a:pt x="1233" y="1211"/>
                  <a:pt x="1243" y="1205"/>
                  <a:pt x="1244" y="1201"/>
                </a:cubicBezTo>
                <a:cubicBezTo>
                  <a:pt x="1245" y="1197"/>
                  <a:pt x="1245" y="1196"/>
                  <a:pt x="1247" y="1193"/>
                </a:cubicBezTo>
                <a:cubicBezTo>
                  <a:pt x="1250" y="1190"/>
                  <a:pt x="1252" y="1187"/>
                  <a:pt x="1256" y="1185"/>
                </a:cubicBezTo>
                <a:cubicBezTo>
                  <a:pt x="1259" y="1183"/>
                  <a:pt x="1265" y="1183"/>
                  <a:pt x="1265" y="1179"/>
                </a:cubicBezTo>
                <a:cubicBezTo>
                  <a:pt x="1264" y="1175"/>
                  <a:pt x="1263" y="1169"/>
                  <a:pt x="1263" y="1164"/>
                </a:cubicBezTo>
                <a:cubicBezTo>
                  <a:pt x="1263" y="1158"/>
                  <a:pt x="1266" y="1154"/>
                  <a:pt x="1269" y="1150"/>
                </a:cubicBezTo>
                <a:cubicBezTo>
                  <a:pt x="1272" y="1146"/>
                  <a:pt x="1272" y="1143"/>
                  <a:pt x="1270" y="1138"/>
                </a:cubicBezTo>
                <a:cubicBezTo>
                  <a:pt x="1269" y="1133"/>
                  <a:pt x="1265" y="1119"/>
                  <a:pt x="1266" y="1115"/>
                </a:cubicBezTo>
                <a:cubicBezTo>
                  <a:pt x="1268" y="1112"/>
                  <a:pt x="1271" y="1107"/>
                  <a:pt x="1274" y="1106"/>
                </a:cubicBezTo>
                <a:cubicBezTo>
                  <a:pt x="1277" y="1105"/>
                  <a:pt x="1280" y="1103"/>
                  <a:pt x="1284" y="1101"/>
                </a:cubicBezTo>
                <a:cubicBezTo>
                  <a:pt x="1288" y="1100"/>
                  <a:pt x="1292" y="1100"/>
                  <a:pt x="1294" y="1098"/>
                </a:cubicBezTo>
                <a:cubicBezTo>
                  <a:pt x="1296" y="1096"/>
                  <a:pt x="1294" y="1093"/>
                  <a:pt x="1299" y="1090"/>
                </a:cubicBezTo>
                <a:cubicBezTo>
                  <a:pt x="1303" y="1088"/>
                  <a:pt x="1306" y="1082"/>
                  <a:pt x="1312" y="1077"/>
                </a:cubicBezTo>
                <a:cubicBezTo>
                  <a:pt x="1318" y="1073"/>
                  <a:pt x="1325" y="1065"/>
                  <a:pt x="1329" y="1061"/>
                </a:cubicBezTo>
                <a:cubicBezTo>
                  <a:pt x="1333" y="1057"/>
                  <a:pt x="1333" y="1055"/>
                  <a:pt x="1339" y="1053"/>
                </a:cubicBezTo>
                <a:cubicBezTo>
                  <a:pt x="1344" y="1051"/>
                  <a:pt x="1353" y="1044"/>
                  <a:pt x="1353" y="1040"/>
                </a:cubicBezTo>
                <a:cubicBezTo>
                  <a:pt x="1354" y="1036"/>
                  <a:pt x="1349" y="1033"/>
                  <a:pt x="1353" y="1031"/>
                </a:cubicBezTo>
                <a:cubicBezTo>
                  <a:pt x="1358" y="1029"/>
                  <a:pt x="1362" y="1028"/>
                  <a:pt x="1365" y="1024"/>
                </a:cubicBezTo>
                <a:cubicBezTo>
                  <a:pt x="1369" y="1020"/>
                  <a:pt x="1373" y="1014"/>
                  <a:pt x="1371" y="1017"/>
                </a:cubicBezTo>
                <a:cubicBezTo>
                  <a:pt x="1369" y="1020"/>
                  <a:pt x="1366" y="1024"/>
                  <a:pt x="1369" y="1024"/>
                </a:cubicBezTo>
                <a:cubicBezTo>
                  <a:pt x="1371" y="1024"/>
                  <a:pt x="1370" y="1030"/>
                  <a:pt x="1374" y="1024"/>
                </a:cubicBezTo>
                <a:cubicBezTo>
                  <a:pt x="1378" y="1019"/>
                  <a:pt x="1378" y="1020"/>
                  <a:pt x="1378" y="1023"/>
                </a:cubicBezTo>
                <a:cubicBezTo>
                  <a:pt x="1378" y="1025"/>
                  <a:pt x="1380" y="1028"/>
                  <a:pt x="1381" y="1026"/>
                </a:cubicBezTo>
                <a:cubicBezTo>
                  <a:pt x="1382" y="1023"/>
                  <a:pt x="1381" y="1016"/>
                  <a:pt x="1382" y="1020"/>
                </a:cubicBezTo>
                <a:cubicBezTo>
                  <a:pt x="1383" y="1024"/>
                  <a:pt x="1385" y="1023"/>
                  <a:pt x="1385" y="1022"/>
                </a:cubicBezTo>
                <a:cubicBezTo>
                  <a:pt x="1385" y="1020"/>
                  <a:pt x="1383" y="1018"/>
                  <a:pt x="1385" y="1021"/>
                </a:cubicBezTo>
                <a:cubicBezTo>
                  <a:pt x="1386" y="1024"/>
                  <a:pt x="1387" y="1025"/>
                  <a:pt x="1389" y="1022"/>
                </a:cubicBezTo>
                <a:cubicBezTo>
                  <a:pt x="1390" y="1018"/>
                  <a:pt x="1387" y="1012"/>
                  <a:pt x="1390" y="1016"/>
                </a:cubicBezTo>
                <a:cubicBezTo>
                  <a:pt x="1392" y="1021"/>
                  <a:pt x="1396" y="1023"/>
                  <a:pt x="1399" y="1020"/>
                </a:cubicBezTo>
                <a:cubicBezTo>
                  <a:pt x="1401" y="1018"/>
                  <a:pt x="1397" y="1011"/>
                  <a:pt x="1397" y="1007"/>
                </a:cubicBezTo>
                <a:cubicBezTo>
                  <a:pt x="1396" y="1004"/>
                  <a:pt x="1397" y="1004"/>
                  <a:pt x="1395" y="1002"/>
                </a:cubicBezTo>
                <a:cubicBezTo>
                  <a:pt x="1393" y="1000"/>
                  <a:pt x="1397" y="1003"/>
                  <a:pt x="1399" y="1005"/>
                </a:cubicBezTo>
                <a:cubicBezTo>
                  <a:pt x="1401" y="1007"/>
                  <a:pt x="1400" y="1011"/>
                  <a:pt x="1403" y="1011"/>
                </a:cubicBezTo>
                <a:cubicBezTo>
                  <a:pt x="1405" y="1011"/>
                  <a:pt x="1407" y="1010"/>
                  <a:pt x="1408" y="1010"/>
                </a:cubicBezTo>
                <a:cubicBezTo>
                  <a:pt x="1409" y="1010"/>
                  <a:pt x="1410" y="1010"/>
                  <a:pt x="1410" y="1012"/>
                </a:cubicBezTo>
                <a:cubicBezTo>
                  <a:pt x="1410" y="1014"/>
                  <a:pt x="1414" y="1013"/>
                  <a:pt x="1414" y="1017"/>
                </a:cubicBezTo>
                <a:cubicBezTo>
                  <a:pt x="1414" y="1022"/>
                  <a:pt x="1413" y="1024"/>
                  <a:pt x="1414" y="1028"/>
                </a:cubicBezTo>
                <a:cubicBezTo>
                  <a:pt x="1416" y="1032"/>
                  <a:pt x="1416" y="1035"/>
                  <a:pt x="1420" y="1040"/>
                </a:cubicBezTo>
                <a:cubicBezTo>
                  <a:pt x="1424" y="1045"/>
                  <a:pt x="1428" y="1053"/>
                  <a:pt x="1428" y="1050"/>
                </a:cubicBezTo>
                <a:cubicBezTo>
                  <a:pt x="1428" y="1047"/>
                  <a:pt x="1424" y="1044"/>
                  <a:pt x="1427" y="1046"/>
                </a:cubicBezTo>
                <a:cubicBezTo>
                  <a:pt x="1430" y="1047"/>
                  <a:pt x="1438" y="1058"/>
                  <a:pt x="1436" y="1060"/>
                </a:cubicBezTo>
                <a:cubicBezTo>
                  <a:pt x="1434" y="1063"/>
                  <a:pt x="1433" y="1068"/>
                  <a:pt x="1434" y="1066"/>
                </a:cubicBezTo>
                <a:cubicBezTo>
                  <a:pt x="1435" y="1064"/>
                  <a:pt x="1437" y="1061"/>
                  <a:pt x="1439" y="1065"/>
                </a:cubicBezTo>
                <a:cubicBezTo>
                  <a:pt x="1441" y="1068"/>
                  <a:pt x="1446" y="1079"/>
                  <a:pt x="1444" y="1084"/>
                </a:cubicBezTo>
                <a:cubicBezTo>
                  <a:pt x="1442" y="1089"/>
                  <a:pt x="1443" y="1098"/>
                  <a:pt x="1442" y="1102"/>
                </a:cubicBezTo>
                <a:cubicBezTo>
                  <a:pt x="1442" y="1105"/>
                  <a:pt x="1442" y="1106"/>
                  <a:pt x="1444" y="1103"/>
                </a:cubicBezTo>
                <a:cubicBezTo>
                  <a:pt x="1445" y="1099"/>
                  <a:pt x="1446" y="1096"/>
                  <a:pt x="1446" y="1098"/>
                </a:cubicBezTo>
                <a:cubicBezTo>
                  <a:pt x="1445" y="1101"/>
                  <a:pt x="1445" y="1106"/>
                  <a:pt x="1446" y="1104"/>
                </a:cubicBezTo>
                <a:cubicBezTo>
                  <a:pt x="1446" y="1103"/>
                  <a:pt x="1448" y="1101"/>
                  <a:pt x="1448" y="1103"/>
                </a:cubicBezTo>
                <a:cubicBezTo>
                  <a:pt x="1448" y="1105"/>
                  <a:pt x="1448" y="1109"/>
                  <a:pt x="1450" y="1107"/>
                </a:cubicBezTo>
                <a:cubicBezTo>
                  <a:pt x="1451" y="1105"/>
                  <a:pt x="1453" y="1100"/>
                  <a:pt x="1453" y="1103"/>
                </a:cubicBezTo>
                <a:cubicBezTo>
                  <a:pt x="1452" y="1105"/>
                  <a:pt x="1451" y="1107"/>
                  <a:pt x="1454" y="1105"/>
                </a:cubicBezTo>
                <a:cubicBezTo>
                  <a:pt x="1458" y="1102"/>
                  <a:pt x="1454" y="1103"/>
                  <a:pt x="1458" y="1102"/>
                </a:cubicBezTo>
                <a:cubicBezTo>
                  <a:pt x="1462" y="1100"/>
                  <a:pt x="1467" y="1099"/>
                  <a:pt x="1468" y="1096"/>
                </a:cubicBezTo>
                <a:cubicBezTo>
                  <a:pt x="1470" y="1094"/>
                  <a:pt x="1472" y="1092"/>
                  <a:pt x="1472" y="1090"/>
                </a:cubicBezTo>
                <a:cubicBezTo>
                  <a:pt x="1473" y="1088"/>
                  <a:pt x="1472" y="1087"/>
                  <a:pt x="1473" y="1090"/>
                </a:cubicBezTo>
                <a:cubicBezTo>
                  <a:pt x="1474" y="1092"/>
                  <a:pt x="1473" y="1095"/>
                  <a:pt x="1475" y="1096"/>
                </a:cubicBezTo>
                <a:cubicBezTo>
                  <a:pt x="1477" y="1096"/>
                  <a:pt x="1479" y="1095"/>
                  <a:pt x="1480" y="1099"/>
                </a:cubicBezTo>
                <a:cubicBezTo>
                  <a:pt x="1481" y="1103"/>
                  <a:pt x="1483" y="1128"/>
                  <a:pt x="1487" y="1133"/>
                </a:cubicBezTo>
                <a:cubicBezTo>
                  <a:pt x="1492" y="1139"/>
                  <a:pt x="1492" y="1137"/>
                  <a:pt x="1492" y="1140"/>
                </a:cubicBezTo>
                <a:cubicBezTo>
                  <a:pt x="1492" y="1143"/>
                  <a:pt x="1496" y="1146"/>
                  <a:pt x="1496" y="1144"/>
                </a:cubicBezTo>
                <a:cubicBezTo>
                  <a:pt x="1496" y="1143"/>
                  <a:pt x="1496" y="1144"/>
                  <a:pt x="1496" y="1146"/>
                </a:cubicBezTo>
                <a:cubicBezTo>
                  <a:pt x="1495" y="1147"/>
                  <a:pt x="1495" y="1150"/>
                  <a:pt x="1495" y="1152"/>
                </a:cubicBezTo>
                <a:cubicBezTo>
                  <a:pt x="1495" y="1154"/>
                  <a:pt x="1495" y="1154"/>
                  <a:pt x="1496" y="1153"/>
                </a:cubicBezTo>
                <a:cubicBezTo>
                  <a:pt x="1498" y="1152"/>
                  <a:pt x="1497" y="1154"/>
                  <a:pt x="1496" y="1155"/>
                </a:cubicBezTo>
                <a:cubicBezTo>
                  <a:pt x="1494" y="1155"/>
                  <a:pt x="1492" y="1159"/>
                  <a:pt x="1492" y="1161"/>
                </a:cubicBezTo>
                <a:cubicBezTo>
                  <a:pt x="1492" y="1162"/>
                  <a:pt x="1493" y="1164"/>
                  <a:pt x="1494" y="1163"/>
                </a:cubicBezTo>
                <a:cubicBezTo>
                  <a:pt x="1494" y="1162"/>
                  <a:pt x="1498" y="1161"/>
                  <a:pt x="1497" y="1162"/>
                </a:cubicBezTo>
                <a:cubicBezTo>
                  <a:pt x="1497" y="1164"/>
                  <a:pt x="1496" y="1168"/>
                  <a:pt x="1495" y="1171"/>
                </a:cubicBezTo>
                <a:cubicBezTo>
                  <a:pt x="1494" y="1173"/>
                  <a:pt x="1493" y="1173"/>
                  <a:pt x="1492" y="1176"/>
                </a:cubicBezTo>
                <a:cubicBezTo>
                  <a:pt x="1491" y="1178"/>
                  <a:pt x="1491" y="1195"/>
                  <a:pt x="1491" y="1198"/>
                </a:cubicBezTo>
                <a:cubicBezTo>
                  <a:pt x="1490" y="1201"/>
                  <a:pt x="1489" y="1203"/>
                  <a:pt x="1490" y="1205"/>
                </a:cubicBezTo>
                <a:cubicBezTo>
                  <a:pt x="1491" y="1207"/>
                  <a:pt x="1493" y="1205"/>
                  <a:pt x="1496" y="1207"/>
                </a:cubicBezTo>
                <a:cubicBezTo>
                  <a:pt x="1498" y="1209"/>
                  <a:pt x="1504" y="1219"/>
                  <a:pt x="1507" y="1222"/>
                </a:cubicBezTo>
                <a:cubicBezTo>
                  <a:pt x="1510" y="1224"/>
                  <a:pt x="1512" y="1227"/>
                  <a:pt x="1515" y="1231"/>
                </a:cubicBezTo>
                <a:cubicBezTo>
                  <a:pt x="1517" y="1235"/>
                  <a:pt x="1517" y="1247"/>
                  <a:pt x="1518" y="1252"/>
                </a:cubicBezTo>
                <a:cubicBezTo>
                  <a:pt x="1520" y="1257"/>
                  <a:pt x="1523" y="1264"/>
                  <a:pt x="1524" y="1267"/>
                </a:cubicBezTo>
                <a:cubicBezTo>
                  <a:pt x="1526" y="1269"/>
                  <a:pt x="1528" y="1273"/>
                  <a:pt x="1530" y="1278"/>
                </a:cubicBezTo>
                <a:cubicBezTo>
                  <a:pt x="1532" y="1282"/>
                  <a:pt x="1537" y="1285"/>
                  <a:pt x="1544" y="1290"/>
                </a:cubicBezTo>
                <a:cubicBezTo>
                  <a:pt x="1550" y="1294"/>
                  <a:pt x="1557" y="1299"/>
                  <a:pt x="1560" y="1300"/>
                </a:cubicBezTo>
                <a:cubicBezTo>
                  <a:pt x="1563" y="1301"/>
                  <a:pt x="1568" y="1300"/>
                  <a:pt x="1569" y="1299"/>
                </a:cubicBezTo>
                <a:cubicBezTo>
                  <a:pt x="1570" y="1298"/>
                  <a:pt x="1570" y="1298"/>
                  <a:pt x="1568" y="1294"/>
                </a:cubicBezTo>
                <a:cubicBezTo>
                  <a:pt x="1566" y="1290"/>
                  <a:pt x="1561" y="1285"/>
                  <a:pt x="1559" y="1281"/>
                </a:cubicBezTo>
                <a:cubicBezTo>
                  <a:pt x="1557" y="1277"/>
                  <a:pt x="1555" y="1268"/>
                  <a:pt x="1556" y="1264"/>
                </a:cubicBezTo>
                <a:cubicBezTo>
                  <a:pt x="1557" y="1260"/>
                  <a:pt x="1559" y="1253"/>
                  <a:pt x="1556" y="1249"/>
                </a:cubicBezTo>
                <a:cubicBezTo>
                  <a:pt x="1553" y="1245"/>
                  <a:pt x="1543" y="1237"/>
                  <a:pt x="1539" y="1234"/>
                </a:cubicBezTo>
                <a:cubicBezTo>
                  <a:pt x="1536" y="1231"/>
                  <a:pt x="1533" y="1226"/>
                  <a:pt x="1529" y="1225"/>
                </a:cubicBezTo>
                <a:cubicBezTo>
                  <a:pt x="1525" y="1223"/>
                  <a:pt x="1518" y="1224"/>
                  <a:pt x="1515" y="1220"/>
                </a:cubicBezTo>
                <a:cubicBezTo>
                  <a:pt x="1513" y="1215"/>
                  <a:pt x="1515" y="1215"/>
                  <a:pt x="1516" y="1216"/>
                </a:cubicBezTo>
                <a:cubicBezTo>
                  <a:pt x="1518" y="1218"/>
                  <a:pt x="1519" y="1219"/>
                  <a:pt x="1516" y="1214"/>
                </a:cubicBezTo>
                <a:cubicBezTo>
                  <a:pt x="1514" y="1208"/>
                  <a:pt x="1512" y="1202"/>
                  <a:pt x="1511" y="1199"/>
                </a:cubicBezTo>
                <a:cubicBezTo>
                  <a:pt x="1510" y="1196"/>
                  <a:pt x="1512" y="1196"/>
                  <a:pt x="1509" y="1195"/>
                </a:cubicBezTo>
                <a:cubicBezTo>
                  <a:pt x="1505" y="1193"/>
                  <a:pt x="1502" y="1193"/>
                  <a:pt x="1502" y="1189"/>
                </a:cubicBezTo>
                <a:cubicBezTo>
                  <a:pt x="1501" y="1186"/>
                  <a:pt x="1502" y="1180"/>
                  <a:pt x="1504" y="1175"/>
                </a:cubicBezTo>
                <a:cubicBezTo>
                  <a:pt x="1507" y="1169"/>
                  <a:pt x="1508" y="1167"/>
                  <a:pt x="1509" y="1163"/>
                </a:cubicBezTo>
                <a:cubicBezTo>
                  <a:pt x="1510" y="1159"/>
                  <a:pt x="1513" y="1161"/>
                  <a:pt x="1513" y="1154"/>
                </a:cubicBezTo>
                <a:cubicBezTo>
                  <a:pt x="1513" y="1146"/>
                  <a:pt x="1512" y="1139"/>
                  <a:pt x="1513" y="1138"/>
                </a:cubicBezTo>
                <a:cubicBezTo>
                  <a:pt x="1515" y="1137"/>
                  <a:pt x="1525" y="1136"/>
                  <a:pt x="1525" y="1141"/>
                </a:cubicBezTo>
                <a:cubicBezTo>
                  <a:pt x="1524" y="1145"/>
                  <a:pt x="1522" y="1150"/>
                  <a:pt x="1525" y="1149"/>
                </a:cubicBezTo>
                <a:cubicBezTo>
                  <a:pt x="1528" y="1149"/>
                  <a:pt x="1537" y="1149"/>
                  <a:pt x="1541" y="1151"/>
                </a:cubicBezTo>
                <a:cubicBezTo>
                  <a:pt x="1545" y="1154"/>
                  <a:pt x="1547" y="1154"/>
                  <a:pt x="1550" y="1157"/>
                </a:cubicBezTo>
                <a:cubicBezTo>
                  <a:pt x="1552" y="1161"/>
                  <a:pt x="1554" y="1166"/>
                  <a:pt x="1554" y="1169"/>
                </a:cubicBezTo>
                <a:cubicBezTo>
                  <a:pt x="1555" y="1172"/>
                  <a:pt x="1556" y="1173"/>
                  <a:pt x="1557" y="1172"/>
                </a:cubicBezTo>
                <a:cubicBezTo>
                  <a:pt x="1558" y="1171"/>
                  <a:pt x="1560" y="1172"/>
                  <a:pt x="1560" y="1174"/>
                </a:cubicBezTo>
                <a:cubicBezTo>
                  <a:pt x="1560" y="1176"/>
                  <a:pt x="1559" y="1177"/>
                  <a:pt x="1561" y="1177"/>
                </a:cubicBezTo>
                <a:cubicBezTo>
                  <a:pt x="1564" y="1177"/>
                  <a:pt x="1564" y="1179"/>
                  <a:pt x="1564" y="1180"/>
                </a:cubicBezTo>
                <a:cubicBezTo>
                  <a:pt x="1564" y="1181"/>
                  <a:pt x="1564" y="1185"/>
                  <a:pt x="1565" y="1183"/>
                </a:cubicBezTo>
                <a:cubicBezTo>
                  <a:pt x="1567" y="1180"/>
                  <a:pt x="1569" y="1177"/>
                  <a:pt x="1571" y="1179"/>
                </a:cubicBezTo>
                <a:cubicBezTo>
                  <a:pt x="1572" y="1180"/>
                  <a:pt x="1571" y="1181"/>
                  <a:pt x="1574" y="1182"/>
                </a:cubicBezTo>
                <a:cubicBezTo>
                  <a:pt x="1576" y="1183"/>
                  <a:pt x="1580" y="1181"/>
                  <a:pt x="1580" y="1183"/>
                </a:cubicBezTo>
                <a:cubicBezTo>
                  <a:pt x="1580" y="1185"/>
                  <a:pt x="1576" y="1189"/>
                  <a:pt x="1576" y="1192"/>
                </a:cubicBezTo>
                <a:cubicBezTo>
                  <a:pt x="1575" y="1195"/>
                  <a:pt x="1575" y="1203"/>
                  <a:pt x="1576" y="1203"/>
                </a:cubicBezTo>
                <a:cubicBezTo>
                  <a:pt x="1578" y="1203"/>
                  <a:pt x="1582" y="1199"/>
                  <a:pt x="1585" y="1198"/>
                </a:cubicBezTo>
                <a:cubicBezTo>
                  <a:pt x="1587" y="1196"/>
                  <a:pt x="1587" y="1197"/>
                  <a:pt x="1591" y="1195"/>
                </a:cubicBezTo>
                <a:cubicBezTo>
                  <a:pt x="1594" y="1193"/>
                  <a:pt x="1595" y="1192"/>
                  <a:pt x="1594" y="1190"/>
                </a:cubicBezTo>
                <a:cubicBezTo>
                  <a:pt x="1593" y="1188"/>
                  <a:pt x="1589" y="1185"/>
                  <a:pt x="1591" y="1186"/>
                </a:cubicBezTo>
                <a:cubicBezTo>
                  <a:pt x="1593" y="1187"/>
                  <a:pt x="1596" y="1190"/>
                  <a:pt x="1597" y="1189"/>
                </a:cubicBezTo>
                <a:cubicBezTo>
                  <a:pt x="1598" y="1189"/>
                  <a:pt x="1599" y="1188"/>
                  <a:pt x="1598" y="1186"/>
                </a:cubicBezTo>
                <a:cubicBezTo>
                  <a:pt x="1596" y="1184"/>
                  <a:pt x="1593" y="1181"/>
                  <a:pt x="1596" y="1183"/>
                </a:cubicBezTo>
                <a:cubicBezTo>
                  <a:pt x="1598" y="1184"/>
                  <a:pt x="1601" y="1188"/>
                  <a:pt x="1601" y="1185"/>
                </a:cubicBezTo>
                <a:cubicBezTo>
                  <a:pt x="1600" y="1182"/>
                  <a:pt x="1599" y="1183"/>
                  <a:pt x="1599" y="1181"/>
                </a:cubicBezTo>
                <a:cubicBezTo>
                  <a:pt x="1600" y="1179"/>
                  <a:pt x="1601" y="1180"/>
                  <a:pt x="1601" y="1180"/>
                </a:cubicBezTo>
                <a:cubicBezTo>
                  <a:pt x="1601" y="1180"/>
                  <a:pt x="1601" y="1177"/>
                  <a:pt x="1602" y="1176"/>
                </a:cubicBezTo>
                <a:cubicBezTo>
                  <a:pt x="1602" y="1175"/>
                  <a:pt x="1602" y="1175"/>
                  <a:pt x="1605" y="1176"/>
                </a:cubicBezTo>
                <a:cubicBezTo>
                  <a:pt x="1608" y="1177"/>
                  <a:pt x="1606" y="1179"/>
                  <a:pt x="1609" y="1179"/>
                </a:cubicBezTo>
                <a:cubicBezTo>
                  <a:pt x="1612" y="1178"/>
                  <a:pt x="1620" y="1173"/>
                  <a:pt x="1627" y="1166"/>
                </a:cubicBezTo>
                <a:cubicBezTo>
                  <a:pt x="1634" y="1160"/>
                  <a:pt x="1634" y="1164"/>
                  <a:pt x="1634" y="1158"/>
                </a:cubicBezTo>
                <a:cubicBezTo>
                  <a:pt x="1634" y="1151"/>
                  <a:pt x="1632" y="1151"/>
                  <a:pt x="1635" y="1149"/>
                </a:cubicBezTo>
                <a:cubicBezTo>
                  <a:pt x="1637" y="1147"/>
                  <a:pt x="1639" y="1148"/>
                  <a:pt x="1638" y="1145"/>
                </a:cubicBezTo>
                <a:cubicBezTo>
                  <a:pt x="1636" y="1143"/>
                  <a:pt x="1635" y="1144"/>
                  <a:pt x="1635" y="1140"/>
                </a:cubicBezTo>
                <a:cubicBezTo>
                  <a:pt x="1635" y="1136"/>
                  <a:pt x="1634" y="1127"/>
                  <a:pt x="1631" y="1120"/>
                </a:cubicBezTo>
                <a:cubicBezTo>
                  <a:pt x="1629" y="1114"/>
                  <a:pt x="1624" y="1108"/>
                  <a:pt x="1621" y="1103"/>
                </a:cubicBezTo>
                <a:cubicBezTo>
                  <a:pt x="1619" y="1099"/>
                  <a:pt x="1618" y="1100"/>
                  <a:pt x="1614" y="1096"/>
                </a:cubicBezTo>
                <a:cubicBezTo>
                  <a:pt x="1609" y="1092"/>
                  <a:pt x="1603" y="1089"/>
                  <a:pt x="1601" y="1085"/>
                </a:cubicBezTo>
                <a:cubicBezTo>
                  <a:pt x="1598" y="1080"/>
                  <a:pt x="1599" y="1080"/>
                  <a:pt x="1597" y="1077"/>
                </a:cubicBezTo>
                <a:cubicBezTo>
                  <a:pt x="1594" y="1074"/>
                  <a:pt x="1591" y="1071"/>
                  <a:pt x="1588" y="1068"/>
                </a:cubicBezTo>
                <a:cubicBezTo>
                  <a:pt x="1586" y="1065"/>
                  <a:pt x="1588" y="1059"/>
                  <a:pt x="1588" y="1056"/>
                </a:cubicBezTo>
                <a:cubicBezTo>
                  <a:pt x="1588" y="1052"/>
                  <a:pt x="1594" y="1051"/>
                  <a:pt x="1596" y="1048"/>
                </a:cubicBezTo>
                <a:cubicBezTo>
                  <a:pt x="1598" y="1045"/>
                  <a:pt x="1601" y="1041"/>
                  <a:pt x="1602" y="1039"/>
                </a:cubicBezTo>
                <a:cubicBezTo>
                  <a:pt x="1602" y="1037"/>
                  <a:pt x="1605" y="1037"/>
                  <a:pt x="1608" y="1035"/>
                </a:cubicBezTo>
                <a:cubicBezTo>
                  <a:pt x="1610" y="1033"/>
                  <a:pt x="1615" y="1029"/>
                  <a:pt x="1618" y="1027"/>
                </a:cubicBezTo>
                <a:cubicBezTo>
                  <a:pt x="1622" y="1026"/>
                  <a:pt x="1624" y="1028"/>
                  <a:pt x="1625" y="1026"/>
                </a:cubicBezTo>
                <a:cubicBezTo>
                  <a:pt x="1627" y="1024"/>
                  <a:pt x="1625" y="1022"/>
                  <a:pt x="1628" y="1024"/>
                </a:cubicBezTo>
                <a:cubicBezTo>
                  <a:pt x="1631" y="1026"/>
                  <a:pt x="1631" y="1028"/>
                  <a:pt x="1634" y="1029"/>
                </a:cubicBezTo>
                <a:cubicBezTo>
                  <a:pt x="1636" y="1029"/>
                  <a:pt x="1639" y="1028"/>
                  <a:pt x="1640" y="1028"/>
                </a:cubicBezTo>
                <a:cubicBezTo>
                  <a:pt x="1641" y="1029"/>
                  <a:pt x="1643" y="1030"/>
                  <a:pt x="1642" y="1032"/>
                </a:cubicBezTo>
                <a:cubicBezTo>
                  <a:pt x="1641" y="1034"/>
                  <a:pt x="1639" y="1036"/>
                  <a:pt x="1641" y="1038"/>
                </a:cubicBezTo>
                <a:cubicBezTo>
                  <a:pt x="1643" y="1041"/>
                  <a:pt x="1645" y="1046"/>
                  <a:pt x="1647" y="1046"/>
                </a:cubicBezTo>
                <a:cubicBezTo>
                  <a:pt x="1649" y="1045"/>
                  <a:pt x="1654" y="1044"/>
                  <a:pt x="1652" y="1042"/>
                </a:cubicBezTo>
                <a:cubicBezTo>
                  <a:pt x="1650" y="1040"/>
                  <a:pt x="1646" y="1039"/>
                  <a:pt x="1648" y="1036"/>
                </a:cubicBezTo>
                <a:cubicBezTo>
                  <a:pt x="1649" y="1034"/>
                  <a:pt x="1651" y="1032"/>
                  <a:pt x="1654" y="1030"/>
                </a:cubicBezTo>
                <a:cubicBezTo>
                  <a:pt x="1658" y="1028"/>
                  <a:pt x="1666" y="1027"/>
                  <a:pt x="1668" y="1025"/>
                </a:cubicBezTo>
                <a:cubicBezTo>
                  <a:pt x="1670" y="1023"/>
                  <a:pt x="1671" y="1023"/>
                  <a:pt x="1673" y="1024"/>
                </a:cubicBezTo>
                <a:cubicBezTo>
                  <a:pt x="1674" y="1024"/>
                  <a:pt x="1675" y="1023"/>
                  <a:pt x="1677" y="1022"/>
                </a:cubicBezTo>
                <a:cubicBezTo>
                  <a:pt x="1678" y="1022"/>
                  <a:pt x="1682" y="1024"/>
                  <a:pt x="1684" y="1022"/>
                </a:cubicBezTo>
                <a:cubicBezTo>
                  <a:pt x="1685" y="1019"/>
                  <a:pt x="1686" y="1018"/>
                  <a:pt x="1688" y="1018"/>
                </a:cubicBezTo>
                <a:cubicBezTo>
                  <a:pt x="1690" y="1018"/>
                  <a:pt x="1691" y="1018"/>
                  <a:pt x="1691" y="1017"/>
                </a:cubicBezTo>
                <a:cubicBezTo>
                  <a:pt x="1690" y="1015"/>
                  <a:pt x="1690" y="1011"/>
                  <a:pt x="1691" y="1013"/>
                </a:cubicBezTo>
                <a:cubicBezTo>
                  <a:pt x="1693" y="1015"/>
                  <a:pt x="1693" y="1015"/>
                  <a:pt x="1696" y="1015"/>
                </a:cubicBezTo>
                <a:cubicBezTo>
                  <a:pt x="1698" y="1015"/>
                  <a:pt x="1700" y="1013"/>
                  <a:pt x="1703" y="1012"/>
                </a:cubicBezTo>
                <a:cubicBezTo>
                  <a:pt x="1706" y="1011"/>
                  <a:pt x="1705" y="1013"/>
                  <a:pt x="1709" y="1013"/>
                </a:cubicBezTo>
                <a:cubicBezTo>
                  <a:pt x="1713" y="1013"/>
                  <a:pt x="1715" y="1013"/>
                  <a:pt x="1718" y="1013"/>
                </a:cubicBezTo>
                <a:cubicBezTo>
                  <a:pt x="1721" y="1013"/>
                  <a:pt x="1721" y="1011"/>
                  <a:pt x="1723" y="1010"/>
                </a:cubicBezTo>
                <a:cubicBezTo>
                  <a:pt x="1725" y="1009"/>
                  <a:pt x="1727" y="1009"/>
                  <a:pt x="1728" y="1009"/>
                </a:cubicBezTo>
                <a:cubicBezTo>
                  <a:pt x="1729" y="1008"/>
                  <a:pt x="1729" y="1007"/>
                  <a:pt x="1731" y="1006"/>
                </a:cubicBezTo>
                <a:cubicBezTo>
                  <a:pt x="1732" y="1004"/>
                  <a:pt x="1735" y="1002"/>
                  <a:pt x="1735" y="1000"/>
                </a:cubicBezTo>
                <a:cubicBezTo>
                  <a:pt x="1735" y="1000"/>
                  <a:pt x="1735" y="1000"/>
                  <a:pt x="1735" y="1000"/>
                </a:cubicBezTo>
                <a:cubicBezTo>
                  <a:pt x="1735" y="1000"/>
                  <a:pt x="1736" y="1000"/>
                  <a:pt x="1739" y="999"/>
                </a:cubicBezTo>
                <a:cubicBezTo>
                  <a:pt x="1744" y="997"/>
                  <a:pt x="1745" y="996"/>
                  <a:pt x="1747" y="994"/>
                </a:cubicBezTo>
                <a:cubicBezTo>
                  <a:pt x="1749" y="992"/>
                  <a:pt x="1750" y="991"/>
                  <a:pt x="1749" y="990"/>
                </a:cubicBezTo>
                <a:cubicBezTo>
                  <a:pt x="1749" y="989"/>
                  <a:pt x="1752" y="988"/>
                  <a:pt x="1756" y="987"/>
                </a:cubicBezTo>
                <a:cubicBezTo>
                  <a:pt x="1759" y="986"/>
                  <a:pt x="1759" y="985"/>
                  <a:pt x="1760" y="983"/>
                </a:cubicBezTo>
                <a:cubicBezTo>
                  <a:pt x="1762" y="981"/>
                  <a:pt x="1764" y="980"/>
                  <a:pt x="1765" y="978"/>
                </a:cubicBezTo>
                <a:cubicBezTo>
                  <a:pt x="1766" y="976"/>
                  <a:pt x="1769" y="974"/>
                  <a:pt x="1769" y="972"/>
                </a:cubicBezTo>
                <a:cubicBezTo>
                  <a:pt x="1769" y="969"/>
                  <a:pt x="1771" y="968"/>
                  <a:pt x="1768" y="967"/>
                </a:cubicBezTo>
                <a:cubicBezTo>
                  <a:pt x="1765" y="966"/>
                  <a:pt x="1764" y="965"/>
                  <a:pt x="1766" y="965"/>
                </a:cubicBezTo>
                <a:cubicBezTo>
                  <a:pt x="1768" y="965"/>
                  <a:pt x="1773" y="965"/>
                  <a:pt x="1773" y="962"/>
                </a:cubicBezTo>
                <a:cubicBezTo>
                  <a:pt x="1773" y="958"/>
                  <a:pt x="1769" y="959"/>
                  <a:pt x="1770" y="957"/>
                </a:cubicBezTo>
                <a:cubicBezTo>
                  <a:pt x="1771" y="956"/>
                  <a:pt x="1774" y="957"/>
                  <a:pt x="1775" y="956"/>
                </a:cubicBezTo>
                <a:cubicBezTo>
                  <a:pt x="1777" y="955"/>
                  <a:pt x="1785" y="945"/>
                  <a:pt x="1785" y="942"/>
                </a:cubicBezTo>
                <a:cubicBezTo>
                  <a:pt x="1785" y="939"/>
                  <a:pt x="1781" y="940"/>
                  <a:pt x="1786" y="938"/>
                </a:cubicBezTo>
                <a:cubicBezTo>
                  <a:pt x="1790" y="937"/>
                  <a:pt x="1794" y="935"/>
                  <a:pt x="1794" y="932"/>
                </a:cubicBezTo>
                <a:cubicBezTo>
                  <a:pt x="1795" y="929"/>
                  <a:pt x="1795" y="931"/>
                  <a:pt x="1793" y="929"/>
                </a:cubicBezTo>
                <a:cubicBezTo>
                  <a:pt x="1791" y="927"/>
                  <a:pt x="1794" y="927"/>
                  <a:pt x="1795" y="927"/>
                </a:cubicBezTo>
                <a:cubicBezTo>
                  <a:pt x="1797" y="926"/>
                  <a:pt x="1797" y="927"/>
                  <a:pt x="1797" y="924"/>
                </a:cubicBezTo>
                <a:cubicBezTo>
                  <a:pt x="1796" y="920"/>
                  <a:pt x="1795" y="919"/>
                  <a:pt x="1797" y="920"/>
                </a:cubicBezTo>
                <a:cubicBezTo>
                  <a:pt x="1798" y="921"/>
                  <a:pt x="1799" y="923"/>
                  <a:pt x="1800" y="922"/>
                </a:cubicBezTo>
                <a:cubicBezTo>
                  <a:pt x="1800" y="921"/>
                  <a:pt x="1805" y="920"/>
                  <a:pt x="1802" y="918"/>
                </a:cubicBezTo>
                <a:cubicBezTo>
                  <a:pt x="1799" y="915"/>
                  <a:pt x="1797" y="916"/>
                  <a:pt x="1799" y="914"/>
                </a:cubicBezTo>
                <a:cubicBezTo>
                  <a:pt x="1801" y="913"/>
                  <a:pt x="1807" y="909"/>
                  <a:pt x="1805" y="909"/>
                </a:cubicBezTo>
                <a:cubicBezTo>
                  <a:pt x="1803" y="909"/>
                  <a:pt x="1801" y="912"/>
                  <a:pt x="1798" y="910"/>
                </a:cubicBezTo>
                <a:cubicBezTo>
                  <a:pt x="1795" y="907"/>
                  <a:pt x="1794" y="904"/>
                  <a:pt x="1792" y="905"/>
                </a:cubicBezTo>
                <a:cubicBezTo>
                  <a:pt x="1790" y="906"/>
                  <a:pt x="1790" y="907"/>
                  <a:pt x="1787" y="908"/>
                </a:cubicBezTo>
                <a:cubicBezTo>
                  <a:pt x="1785" y="909"/>
                  <a:pt x="1783" y="906"/>
                  <a:pt x="1781" y="906"/>
                </a:cubicBezTo>
                <a:cubicBezTo>
                  <a:pt x="1778" y="906"/>
                  <a:pt x="1782" y="906"/>
                  <a:pt x="1784" y="905"/>
                </a:cubicBezTo>
                <a:cubicBezTo>
                  <a:pt x="1787" y="903"/>
                  <a:pt x="1790" y="900"/>
                  <a:pt x="1793" y="899"/>
                </a:cubicBezTo>
                <a:cubicBezTo>
                  <a:pt x="1797" y="897"/>
                  <a:pt x="1801" y="898"/>
                  <a:pt x="1799" y="895"/>
                </a:cubicBezTo>
                <a:cubicBezTo>
                  <a:pt x="1798" y="892"/>
                  <a:pt x="1799" y="892"/>
                  <a:pt x="1795" y="890"/>
                </a:cubicBezTo>
                <a:cubicBezTo>
                  <a:pt x="1791" y="888"/>
                  <a:pt x="1792" y="888"/>
                  <a:pt x="1789" y="885"/>
                </a:cubicBezTo>
                <a:cubicBezTo>
                  <a:pt x="1786" y="882"/>
                  <a:pt x="1786" y="881"/>
                  <a:pt x="1783" y="881"/>
                </a:cubicBezTo>
                <a:cubicBezTo>
                  <a:pt x="1780" y="881"/>
                  <a:pt x="1778" y="883"/>
                  <a:pt x="1775" y="880"/>
                </a:cubicBezTo>
                <a:cubicBezTo>
                  <a:pt x="1773" y="878"/>
                  <a:pt x="1771" y="875"/>
                  <a:pt x="1773" y="877"/>
                </a:cubicBezTo>
                <a:cubicBezTo>
                  <a:pt x="1776" y="878"/>
                  <a:pt x="1777" y="881"/>
                  <a:pt x="1780" y="880"/>
                </a:cubicBezTo>
                <a:cubicBezTo>
                  <a:pt x="1783" y="880"/>
                  <a:pt x="1787" y="880"/>
                  <a:pt x="1790" y="882"/>
                </a:cubicBezTo>
                <a:cubicBezTo>
                  <a:pt x="1793" y="884"/>
                  <a:pt x="1794" y="885"/>
                  <a:pt x="1796" y="885"/>
                </a:cubicBezTo>
                <a:cubicBezTo>
                  <a:pt x="1798" y="885"/>
                  <a:pt x="1802" y="885"/>
                  <a:pt x="1800" y="883"/>
                </a:cubicBezTo>
                <a:cubicBezTo>
                  <a:pt x="1798" y="881"/>
                  <a:pt x="1795" y="878"/>
                  <a:pt x="1792" y="875"/>
                </a:cubicBezTo>
                <a:cubicBezTo>
                  <a:pt x="1788" y="872"/>
                  <a:pt x="1787" y="871"/>
                  <a:pt x="1786" y="869"/>
                </a:cubicBezTo>
                <a:cubicBezTo>
                  <a:pt x="1786" y="867"/>
                  <a:pt x="1784" y="860"/>
                  <a:pt x="1782" y="855"/>
                </a:cubicBezTo>
                <a:cubicBezTo>
                  <a:pt x="1780" y="849"/>
                  <a:pt x="1782" y="849"/>
                  <a:pt x="1776" y="846"/>
                </a:cubicBezTo>
                <a:cubicBezTo>
                  <a:pt x="1770" y="843"/>
                  <a:pt x="1764" y="842"/>
                  <a:pt x="1766" y="838"/>
                </a:cubicBezTo>
                <a:cubicBezTo>
                  <a:pt x="1768" y="834"/>
                  <a:pt x="1773" y="829"/>
                  <a:pt x="1775" y="826"/>
                </a:cubicBezTo>
                <a:cubicBezTo>
                  <a:pt x="1777" y="823"/>
                  <a:pt x="1779" y="822"/>
                  <a:pt x="1777" y="821"/>
                </a:cubicBezTo>
                <a:cubicBezTo>
                  <a:pt x="1776" y="820"/>
                  <a:pt x="1775" y="819"/>
                  <a:pt x="1779" y="819"/>
                </a:cubicBezTo>
                <a:cubicBezTo>
                  <a:pt x="1783" y="820"/>
                  <a:pt x="1785" y="820"/>
                  <a:pt x="1785" y="818"/>
                </a:cubicBezTo>
                <a:cubicBezTo>
                  <a:pt x="1785" y="817"/>
                  <a:pt x="1783" y="816"/>
                  <a:pt x="1786" y="814"/>
                </a:cubicBezTo>
                <a:cubicBezTo>
                  <a:pt x="1788" y="813"/>
                  <a:pt x="1789" y="813"/>
                  <a:pt x="1792" y="811"/>
                </a:cubicBezTo>
                <a:cubicBezTo>
                  <a:pt x="1796" y="809"/>
                  <a:pt x="1805" y="806"/>
                  <a:pt x="1805" y="808"/>
                </a:cubicBezTo>
                <a:cubicBezTo>
                  <a:pt x="1804" y="809"/>
                  <a:pt x="1804" y="811"/>
                  <a:pt x="1806" y="809"/>
                </a:cubicBezTo>
                <a:cubicBezTo>
                  <a:pt x="1809" y="808"/>
                  <a:pt x="1812" y="807"/>
                  <a:pt x="1811" y="804"/>
                </a:cubicBezTo>
                <a:cubicBezTo>
                  <a:pt x="1810" y="802"/>
                  <a:pt x="1808" y="799"/>
                  <a:pt x="1805" y="799"/>
                </a:cubicBezTo>
                <a:cubicBezTo>
                  <a:pt x="1803" y="800"/>
                  <a:pt x="1798" y="800"/>
                  <a:pt x="1794" y="798"/>
                </a:cubicBezTo>
                <a:cubicBezTo>
                  <a:pt x="1790" y="795"/>
                  <a:pt x="1789" y="794"/>
                  <a:pt x="1786" y="796"/>
                </a:cubicBezTo>
                <a:cubicBezTo>
                  <a:pt x="1783" y="797"/>
                  <a:pt x="1777" y="803"/>
                  <a:pt x="1773" y="804"/>
                </a:cubicBezTo>
                <a:cubicBezTo>
                  <a:pt x="1768" y="805"/>
                  <a:pt x="1764" y="804"/>
                  <a:pt x="1763" y="802"/>
                </a:cubicBezTo>
                <a:cubicBezTo>
                  <a:pt x="1762" y="801"/>
                  <a:pt x="1765" y="796"/>
                  <a:pt x="1764" y="794"/>
                </a:cubicBezTo>
                <a:cubicBezTo>
                  <a:pt x="1763" y="792"/>
                  <a:pt x="1760" y="790"/>
                  <a:pt x="1755" y="790"/>
                </a:cubicBezTo>
                <a:cubicBezTo>
                  <a:pt x="1750" y="790"/>
                  <a:pt x="1744" y="785"/>
                  <a:pt x="1744" y="781"/>
                </a:cubicBezTo>
                <a:cubicBezTo>
                  <a:pt x="1744" y="777"/>
                  <a:pt x="1748" y="773"/>
                  <a:pt x="1750" y="774"/>
                </a:cubicBezTo>
                <a:cubicBezTo>
                  <a:pt x="1753" y="774"/>
                  <a:pt x="1754" y="775"/>
                  <a:pt x="1758" y="774"/>
                </a:cubicBezTo>
                <a:cubicBezTo>
                  <a:pt x="1761" y="773"/>
                  <a:pt x="1762" y="773"/>
                  <a:pt x="1766" y="770"/>
                </a:cubicBezTo>
                <a:cubicBezTo>
                  <a:pt x="1769" y="766"/>
                  <a:pt x="1773" y="762"/>
                  <a:pt x="1776" y="761"/>
                </a:cubicBezTo>
                <a:cubicBezTo>
                  <a:pt x="1780" y="759"/>
                  <a:pt x="1785" y="751"/>
                  <a:pt x="1788" y="750"/>
                </a:cubicBezTo>
                <a:cubicBezTo>
                  <a:pt x="1791" y="748"/>
                  <a:pt x="1792" y="746"/>
                  <a:pt x="1797" y="748"/>
                </a:cubicBezTo>
                <a:cubicBezTo>
                  <a:pt x="1802" y="749"/>
                  <a:pt x="1807" y="749"/>
                  <a:pt x="1805" y="752"/>
                </a:cubicBezTo>
                <a:cubicBezTo>
                  <a:pt x="1804" y="755"/>
                  <a:pt x="1801" y="762"/>
                  <a:pt x="1798" y="763"/>
                </a:cubicBezTo>
                <a:cubicBezTo>
                  <a:pt x="1796" y="764"/>
                  <a:pt x="1790" y="769"/>
                  <a:pt x="1793" y="769"/>
                </a:cubicBezTo>
                <a:cubicBezTo>
                  <a:pt x="1797" y="769"/>
                  <a:pt x="1798" y="770"/>
                  <a:pt x="1800" y="770"/>
                </a:cubicBezTo>
                <a:cubicBezTo>
                  <a:pt x="1802" y="769"/>
                  <a:pt x="1800" y="770"/>
                  <a:pt x="1799" y="771"/>
                </a:cubicBezTo>
                <a:cubicBezTo>
                  <a:pt x="1797" y="772"/>
                  <a:pt x="1794" y="776"/>
                  <a:pt x="1793" y="778"/>
                </a:cubicBezTo>
                <a:cubicBezTo>
                  <a:pt x="1792" y="779"/>
                  <a:pt x="1792" y="780"/>
                  <a:pt x="1794" y="779"/>
                </a:cubicBezTo>
                <a:cubicBezTo>
                  <a:pt x="1796" y="778"/>
                  <a:pt x="1799" y="776"/>
                  <a:pt x="1801" y="774"/>
                </a:cubicBezTo>
                <a:cubicBezTo>
                  <a:pt x="1804" y="773"/>
                  <a:pt x="1808" y="769"/>
                  <a:pt x="1812" y="767"/>
                </a:cubicBezTo>
                <a:cubicBezTo>
                  <a:pt x="1816" y="765"/>
                  <a:pt x="1824" y="762"/>
                  <a:pt x="1830" y="763"/>
                </a:cubicBezTo>
                <a:cubicBezTo>
                  <a:pt x="1837" y="764"/>
                  <a:pt x="1842" y="767"/>
                  <a:pt x="1845" y="767"/>
                </a:cubicBezTo>
                <a:cubicBezTo>
                  <a:pt x="1847" y="767"/>
                  <a:pt x="1848" y="766"/>
                  <a:pt x="1847" y="769"/>
                </a:cubicBezTo>
                <a:cubicBezTo>
                  <a:pt x="1847" y="772"/>
                  <a:pt x="1845" y="777"/>
                  <a:pt x="1845" y="778"/>
                </a:cubicBezTo>
                <a:cubicBezTo>
                  <a:pt x="1845" y="779"/>
                  <a:pt x="1845" y="780"/>
                  <a:pt x="1847" y="780"/>
                </a:cubicBezTo>
                <a:cubicBezTo>
                  <a:pt x="1849" y="780"/>
                  <a:pt x="1849" y="781"/>
                  <a:pt x="1846" y="781"/>
                </a:cubicBezTo>
                <a:cubicBezTo>
                  <a:pt x="1843" y="781"/>
                  <a:pt x="1840" y="785"/>
                  <a:pt x="1840" y="787"/>
                </a:cubicBezTo>
                <a:cubicBezTo>
                  <a:pt x="1840" y="788"/>
                  <a:pt x="1838" y="789"/>
                  <a:pt x="1841" y="789"/>
                </a:cubicBezTo>
                <a:cubicBezTo>
                  <a:pt x="1843" y="789"/>
                  <a:pt x="1843" y="791"/>
                  <a:pt x="1843" y="792"/>
                </a:cubicBezTo>
                <a:cubicBezTo>
                  <a:pt x="1843" y="793"/>
                  <a:pt x="1845" y="792"/>
                  <a:pt x="1845" y="791"/>
                </a:cubicBezTo>
                <a:cubicBezTo>
                  <a:pt x="1846" y="791"/>
                  <a:pt x="1847" y="791"/>
                  <a:pt x="1847" y="793"/>
                </a:cubicBezTo>
                <a:cubicBezTo>
                  <a:pt x="1847" y="794"/>
                  <a:pt x="1844" y="794"/>
                  <a:pt x="1847" y="794"/>
                </a:cubicBezTo>
                <a:cubicBezTo>
                  <a:pt x="1849" y="794"/>
                  <a:pt x="1849" y="791"/>
                  <a:pt x="1853" y="792"/>
                </a:cubicBezTo>
                <a:cubicBezTo>
                  <a:pt x="1857" y="793"/>
                  <a:pt x="1857" y="793"/>
                  <a:pt x="1859" y="794"/>
                </a:cubicBezTo>
                <a:cubicBezTo>
                  <a:pt x="1862" y="794"/>
                  <a:pt x="1862" y="794"/>
                  <a:pt x="1864" y="797"/>
                </a:cubicBezTo>
                <a:cubicBezTo>
                  <a:pt x="1865" y="800"/>
                  <a:pt x="1864" y="802"/>
                  <a:pt x="1866" y="803"/>
                </a:cubicBezTo>
                <a:cubicBezTo>
                  <a:pt x="1867" y="805"/>
                  <a:pt x="1869" y="808"/>
                  <a:pt x="1866" y="808"/>
                </a:cubicBezTo>
                <a:cubicBezTo>
                  <a:pt x="1863" y="808"/>
                  <a:pt x="1857" y="807"/>
                  <a:pt x="1858" y="809"/>
                </a:cubicBezTo>
                <a:cubicBezTo>
                  <a:pt x="1860" y="810"/>
                  <a:pt x="1862" y="811"/>
                  <a:pt x="1863" y="813"/>
                </a:cubicBezTo>
                <a:cubicBezTo>
                  <a:pt x="1864" y="815"/>
                  <a:pt x="1865" y="819"/>
                  <a:pt x="1864" y="819"/>
                </a:cubicBezTo>
                <a:cubicBezTo>
                  <a:pt x="1862" y="819"/>
                  <a:pt x="1861" y="820"/>
                  <a:pt x="1863" y="821"/>
                </a:cubicBezTo>
                <a:cubicBezTo>
                  <a:pt x="1864" y="822"/>
                  <a:pt x="1865" y="824"/>
                  <a:pt x="1863" y="825"/>
                </a:cubicBezTo>
                <a:cubicBezTo>
                  <a:pt x="1862" y="826"/>
                  <a:pt x="1862" y="828"/>
                  <a:pt x="1860" y="832"/>
                </a:cubicBezTo>
                <a:cubicBezTo>
                  <a:pt x="1859" y="836"/>
                  <a:pt x="1858" y="838"/>
                  <a:pt x="1859" y="837"/>
                </a:cubicBezTo>
                <a:cubicBezTo>
                  <a:pt x="1861" y="836"/>
                  <a:pt x="1859" y="838"/>
                  <a:pt x="1861" y="838"/>
                </a:cubicBezTo>
                <a:cubicBezTo>
                  <a:pt x="1863" y="837"/>
                  <a:pt x="1864" y="838"/>
                  <a:pt x="1863" y="838"/>
                </a:cubicBezTo>
                <a:cubicBezTo>
                  <a:pt x="1862" y="839"/>
                  <a:pt x="1861" y="840"/>
                  <a:pt x="1862" y="840"/>
                </a:cubicBezTo>
                <a:cubicBezTo>
                  <a:pt x="1862" y="840"/>
                  <a:pt x="1862" y="840"/>
                  <a:pt x="1862" y="841"/>
                </a:cubicBezTo>
                <a:cubicBezTo>
                  <a:pt x="1861" y="843"/>
                  <a:pt x="1860" y="844"/>
                  <a:pt x="1859" y="844"/>
                </a:cubicBezTo>
                <a:cubicBezTo>
                  <a:pt x="1857" y="844"/>
                  <a:pt x="1855" y="849"/>
                  <a:pt x="1857" y="847"/>
                </a:cubicBezTo>
                <a:cubicBezTo>
                  <a:pt x="1859" y="846"/>
                  <a:pt x="1860" y="842"/>
                  <a:pt x="1861" y="844"/>
                </a:cubicBezTo>
                <a:cubicBezTo>
                  <a:pt x="1861" y="846"/>
                  <a:pt x="1861" y="848"/>
                  <a:pt x="1863" y="846"/>
                </a:cubicBezTo>
                <a:cubicBezTo>
                  <a:pt x="1865" y="844"/>
                  <a:pt x="1868" y="845"/>
                  <a:pt x="1869" y="843"/>
                </a:cubicBezTo>
                <a:cubicBezTo>
                  <a:pt x="1870" y="842"/>
                  <a:pt x="1871" y="840"/>
                  <a:pt x="1872" y="841"/>
                </a:cubicBezTo>
                <a:cubicBezTo>
                  <a:pt x="1872" y="843"/>
                  <a:pt x="1873" y="845"/>
                  <a:pt x="1874" y="844"/>
                </a:cubicBezTo>
                <a:cubicBezTo>
                  <a:pt x="1875" y="843"/>
                  <a:pt x="1876" y="841"/>
                  <a:pt x="1877" y="840"/>
                </a:cubicBezTo>
                <a:cubicBezTo>
                  <a:pt x="1878" y="838"/>
                  <a:pt x="1878" y="838"/>
                  <a:pt x="1879" y="840"/>
                </a:cubicBezTo>
                <a:cubicBezTo>
                  <a:pt x="1880" y="841"/>
                  <a:pt x="1880" y="843"/>
                  <a:pt x="1881" y="842"/>
                </a:cubicBezTo>
                <a:cubicBezTo>
                  <a:pt x="1882" y="840"/>
                  <a:pt x="1882" y="839"/>
                  <a:pt x="1883" y="839"/>
                </a:cubicBezTo>
                <a:cubicBezTo>
                  <a:pt x="1885" y="840"/>
                  <a:pt x="1888" y="839"/>
                  <a:pt x="1889" y="840"/>
                </a:cubicBezTo>
                <a:cubicBezTo>
                  <a:pt x="1890" y="840"/>
                  <a:pt x="1892" y="840"/>
                  <a:pt x="1891" y="839"/>
                </a:cubicBezTo>
                <a:cubicBezTo>
                  <a:pt x="1890" y="837"/>
                  <a:pt x="1890" y="836"/>
                  <a:pt x="1892" y="836"/>
                </a:cubicBezTo>
                <a:cubicBezTo>
                  <a:pt x="1893" y="836"/>
                  <a:pt x="1898" y="835"/>
                  <a:pt x="1900" y="834"/>
                </a:cubicBezTo>
                <a:cubicBezTo>
                  <a:pt x="1901" y="833"/>
                  <a:pt x="1900" y="831"/>
                  <a:pt x="1902" y="831"/>
                </a:cubicBezTo>
                <a:cubicBezTo>
                  <a:pt x="1904" y="831"/>
                  <a:pt x="1905" y="829"/>
                  <a:pt x="1906" y="832"/>
                </a:cubicBezTo>
                <a:cubicBezTo>
                  <a:pt x="1907" y="834"/>
                  <a:pt x="1908" y="836"/>
                  <a:pt x="1908" y="834"/>
                </a:cubicBezTo>
                <a:cubicBezTo>
                  <a:pt x="1908" y="833"/>
                  <a:pt x="1909" y="833"/>
                  <a:pt x="1908" y="830"/>
                </a:cubicBezTo>
                <a:cubicBezTo>
                  <a:pt x="1906" y="828"/>
                  <a:pt x="1903" y="823"/>
                  <a:pt x="1902" y="821"/>
                </a:cubicBezTo>
                <a:cubicBezTo>
                  <a:pt x="1901" y="820"/>
                  <a:pt x="1900" y="819"/>
                  <a:pt x="1900" y="817"/>
                </a:cubicBezTo>
                <a:cubicBezTo>
                  <a:pt x="1900" y="814"/>
                  <a:pt x="1900" y="809"/>
                  <a:pt x="1897" y="801"/>
                </a:cubicBezTo>
                <a:cubicBezTo>
                  <a:pt x="1895" y="793"/>
                  <a:pt x="1890" y="790"/>
                  <a:pt x="1888" y="786"/>
                </a:cubicBezTo>
                <a:cubicBezTo>
                  <a:pt x="1886" y="782"/>
                  <a:pt x="1883" y="777"/>
                  <a:pt x="1878" y="774"/>
                </a:cubicBezTo>
                <a:cubicBezTo>
                  <a:pt x="1873" y="772"/>
                  <a:pt x="1872" y="773"/>
                  <a:pt x="1875" y="770"/>
                </a:cubicBezTo>
                <a:cubicBezTo>
                  <a:pt x="1878" y="767"/>
                  <a:pt x="1875" y="767"/>
                  <a:pt x="1879" y="764"/>
                </a:cubicBezTo>
                <a:cubicBezTo>
                  <a:pt x="1883" y="761"/>
                  <a:pt x="1888" y="761"/>
                  <a:pt x="1891" y="757"/>
                </a:cubicBezTo>
                <a:cubicBezTo>
                  <a:pt x="1894" y="753"/>
                  <a:pt x="1900" y="750"/>
                  <a:pt x="1902" y="748"/>
                </a:cubicBezTo>
                <a:cubicBezTo>
                  <a:pt x="1905" y="747"/>
                  <a:pt x="1905" y="739"/>
                  <a:pt x="1904" y="736"/>
                </a:cubicBezTo>
                <a:cubicBezTo>
                  <a:pt x="1903" y="734"/>
                  <a:pt x="1904" y="733"/>
                  <a:pt x="1906" y="731"/>
                </a:cubicBezTo>
                <a:cubicBezTo>
                  <a:pt x="1908" y="729"/>
                  <a:pt x="1911" y="725"/>
                  <a:pt x="1915" y="722"/>
                </a:cubicBezTo>
                <a:cubicBezTo>
                  <a:pt x="1919" y="718"/>
                  <a:pt x="1923" y="721"/>
                  <a:pt x="1926" y="718"/>
                </a:cubicBezTo>
                <a:cubicBezTo>
                  <a:pt x="1929" y="716"/>
                  <a:pt x="1929" y="713"/>
                  <a:pt x="1933" y="713"/>
                </a:cubicBezTo>
                <a:cubicBezTo>
                  <a:pt x="1938" y="712"/>
                  <a:pt x="1938" y="714"/>
                  <a:pt x="1941" y="716"/>
                </a:cubicBezTo>
                <a:cubicBezTo>
                  <a:pt x="1945" y="717"/>
                  <a:pt x="1949" y="720"/>
                  <a:pt x="1956" y="716"/>
                </a:cubicBezTo>
                <a:cubicBezTo>
                  <a:pt x="1963" y="713"/>
                  <a:pt x="1970" y="710"/>
                  <a:pt x="1978" y="701"/>
                </a:cubicBezTo>
                <a:cubicBezTo>
                  <a:pt x="1986" y="693"/>
                  <a:pt x="1992" y="686"/>
                  <a:pt x="1995" y="682"/>
                </a:cubicBezTo>
                <a:cubicBezTo>
                  <a:pt x="1998" y="678"/>
                  <a:pt x="2006" y="672"/>
                  <a:pt x="2015" y="659"/>
                </a:cubicBezTo>
                <a:cubicBezTo>
                  <a:pt x="2024" y="646"/>
                  <a:pt x="2032" y="634"/>
                  <a:pt x="2036" y="630"/>
                </a:cubicBezTo>
                <a:cubicBezTo>
                  <a:pt x="2040" y="626"/>
                  <a:pt x="2045" y="614"/>
                  <a:pt x="2046" y="608"/>
                </a:cubicBezTo>
                <a:cubicBezTo>
                  <a:pt x="2047" y="602"/>
                  <a:pt x="2045" y="587"/>
                  <a:pt x="2046" y="583"/>
                </a:cubicBezTo>
                <a:cubicBezTo>
                  <a:pt x="2048" y="578"/>
                  <a:pt x="2057" y="566"/>
                  <a:pt x="2057" y="561"/>
                </a:cubicBezTo>
                <a:cubicBezTo>
                  <a:pt x="2058" y="556"/>
                  <a:pt x="2060" y="553"/>
                  <a:pt x="2058" y="550"/>
                </a:cubicBezTo>
                <a:cubicBezTo>
                  <a:pt x="2055" y="547"/>
                  <a:pt x="2052" y="546"/>
                  <a:pt x="2053" y="545"/>
                </a:cubicBezTo>
                <a:cubicBezTo>
                  <a:pt x="2054" y="544"/>
                  <a:pt x="2058" y="547"/>
                  <a:pt x="2057" y="544"/>
                </a:cubicBezTo>
                <a:cubicBezTo>
                  <a:pt x="2057" y="541"/>
                  <a:pt x="2057" y="540"/>
                  <a:pt x="2055" y="539"/>
                </a:cubicBezTo>
                <a:cubicBezTo>
                  <a:pt x="2053" y="537"/>
                  <a:pt x="2048" y="534"/>
                  <a:pt x="2045" y="530"/>
                </a:cubicBezTo>
                <a:cubicBezTo>
                  <a:pt x="2041" y="526"/>
                  <a:pt x="2044" y="527"/>
                  <a:pt x="2037" y="526"/>
                </a:cubicBezTo>
                <a:cubicBezTo>
                  <a:pt x="2030" y="524"/>
                  <a:pt x="2027" y="521"/>
                  <a:pt x="2026" y="523"/>
                </a:cubicBezTo>
                <a:cubicBezTo>
                  <a:pt x="2024" y="524"/>
                  <a:pt x="2028" y="528"/>
                  <a:pt x="2024" y="528"/>
                </a:cubicBezTo>
                <a:cubicBezTo>
                  <a:pt x="2021" y="528"/>
                  <a:pt x="2020" y="530"/>
                  <a:pt x="2019" y="532"/>
                </a:cubicBezTo>
                <a:cubicBezTo>
                  <a:pt x="2017" y="534"/>
                  <a:pt x="2013" y="537"/>
                  <a:pt x="2011" y="535"/>
                </a:cubicBezTo>
                <a:cubicBezTo>
                  <a:pt x="2008" y="533"/>
                  <a:pt x="2009" y="532"/>
                  <a:pt x="2010" y="531"/>
                </a:cubicBezTo>
                <a:cubicBezTo>
                  <a:pt x="2010" y="529"/>
                  <a:pt x="2008" y="530"/>
                  <a:pt x="2008" y="528"/>
                </a:cubicBezTo>
                <a:cubicBezTo>
                  <a:pt x="2008" y="525"/>
                  <a:pt x="2012" y="523"/>
                  <a:pt x="2011" y="522"/>
                </a:cubicBezTo>
                <a:cubicBezTo>
                  <a:pt x="2010" y="520"/>
                  <a:pt x="2010" y="522"/>
                  <a:pt x="2008" y="522"/>
                </a:cubicBezTo>
                <a:cubicBezTo>
                  <a:pt x="2006" y="522"/>
                  <a:pt x="2003" y="523"/>
                  <a:pt x="2002" y="525"/>
                </a:cubicBezTo>
                <a:cubicBezTo>
                  <a:pt x="2002" y="527"/>
                  <a:pt x="2006" y="529"/>
                  <a:pt x="2002" y="530"/>
                </a:cubicBezTo>
                <a:cubicBezTo>
                  <a:pt x="1998" y="530"/>
                  <a:pt x="1997" y="531"/>
                  <a:pt x="1997" y="528"/>
                </a:cubicBezTo>
                <a:cubicBezTo>
                  <a:pt x="1997" y="526"/>
                  <a:pt x="2000" y="518"/>
                  <a:pt x="1998" y="517"/>
                </a:cubicBezTo>
                <a:cubicBezTo>
                  <a:pt x="1997" y="516"/>
                  <a:pt x="1997" y="516"/>
                  <a:pt x="1997" y="516"/>
                </a:cubicBezTo>
                <a:cubicBezTo>
                  <a:pt x="1997" y="516"/>
                  <a:pt x="1998" y="517"/>
                  <a:pt x="1993" y="517"/>
                </a:cubicBezTo>
                <a:cubicBezTo>
                  <a:pt x="1987" y="517"/>
                  <a:pt x="1986" y="518"/>
                  <a:pt x="1983" y="515"/>
                </a:cubicBezTo>
                <a:cubicBezTo>
                  <a:pt x="1979" y="513"/>
                  <a:pt x="1977" y="512"/>
                  <a:pt x="1980" y="510"/>
                </a:cubicBezTo>
                <a:cubicBezTo>
                  <a:pt x="1983" y="507"/>
                  <a:pt x="1991" y="504"/>
                  <a:pt x="1994" y="500"/>
                </a:cubicBezTo>
                <a:cubicBezTo>
                  <a:pt x="1998" y="495"/>
                  <a:pt x="2014" y="488"/>
                  <a:pt x="2016" y="483"/>
                </a:cubicBezTo>
                <a:cubicBezTo>
                  <a:pt x="2018" y="477"/>
                  <a:pt x="2029" y="469"/>
                  <a:pt x="2038" y="464"/>
                </a:cubicBezTo>
                <a:cubicBezTo>
                  <a:pt x="2047" y="458"/>
                  <a:pt x="2044" y="457"/>
                  <a:pt x="2048" y="452"/>
                </a:cubicBezTo>
                <a:cubicBezTo>
                  <a:pt x="2052" y="447"/>
                  <a:pt x="2062" y="443"/>
                  <a:pt x="2066" y="438"/>
                </a:cubicBezTo>
                <a:cubicBezTo>
                  <a:pt x="2070" y="434"/>
                  <a:pt x="2075" y="429"/>
                  <a:pt x="2080" y="428"/>
                </a:cubicBezTo>
                <a:cubicBezTo>
                  <a:pt x="2084" y="427"/>
                  <a:pt x="2090" y="426"/>
                  <a:pt x="2100" y="425"/>
                </a:cubicBezTo>
                <a:cubicBezTo>
                  <a:pt x="2110" y="425"/>
                  <a:pt x="2116" y="425"/>
                  <a:pt x="2117" y="427"/>
                </a:cubicBezTo>
                <a:cubicBezTo>
                  <a:pt x="2119" y="430"/>
                  <a:pt x="2119" y="431"/>
                  <a:pt x="2122" y="430"/>
                </a:cubicBezTo>
                <a:cubicBezTo>
                  <a:pt x="2125" y="428"/>
                  <a:pt x="2132" y="426"/>
                  <a:pt x="2134" y="426"/>
                </a:cubicBezTo>
                <a:cubicBezTo>
                  <a:pt x="2135" y="427"/>
                  <a:pt x="2137" y="429"/>
                  <a:pt x="2139" y="429"/>
                </a:cubicBezTo>
                <a:cubicBezTo>
                  <a:pt x="2141" y="429"/>
                  <a:pt x="2146" y="428"/>
                  <a:pt x="2147" y="427"/>
                </a:cubicBezTo>
                <a:cubicBezTo>
                  <a:pt x="2149" y="426"/>
                  <a:pt x="2149" y="429"/>
                  <a:pt x="2152" y="429"/>
                </a:cubicBezTo>
                <a:cubicBezTo>
                  <a:pt x="2156" y="429"/>
                  <a:pt x="2158" y="429"/>
                  <a:pt x="2158" y="427"/>
                </a:cubicBezTo>
                <a:cubicBezTo>
                  <a:pt x="2158" y="425"/>
                  <a:pt x="2159" y="423"/>
                  <a:pt x="2162" y="422"/>
                </a:cubicBezTo>
                <a:cubicBezTo>
                  <a:pt x="2166" y="420"/>
                  <a:pt x="2175" y="420"/>
                  <a:pt x="2178" y="422"/>
                </a:cubicBezTo>
                <a:cubicBezTo>
                  <a:pt x="2181" y="424"/>
                  <a:pt x="2184" y="427"/>
                  <a:pt x="2185" y="426"/>
                </a:cubicBezTo>
                <a:cubicBezTo>
                  <a:pt x="2187" y="424"/>
                  <a:pt x="2193" y="426"/>
                  <a:pt x="2195" y="428"/>
                </a:cubicBezTo>
                <a:cubicBezTo>
                  <a:pt x="2198" y="430"/>
                  <a:pt x="2200" y="432"/>
                  <a:pt x="2198" y="432"/>
                </a:cubicBezTo>
                <a:cubicBezTo>
                  <a:pt x="2196" y="432"/>
                  <a:pt x="2191" y="431"/>
                  <a:pt x="2191" y="433"/>
                </a:cubicBezTo>
                <a:cubicBezTo>
                  <a:pt x="2190" y="434"/>
                  <a:pt x="2187" y="436"/>
                  <a:pt x="2193" y="436"/>
                </a:cubicBezTo>
                <a:cubicBezTo>
                  <a:pt x="2199" y="436"/>
                  <a:pt x="2201" y="435"/>
                  <a:pt x="2203" y="435"/>
                </a:cubicBezTo>
                <a:cubicBezTo>
                  <a:pt x="2206" y="435"/>
                  <a:pt x="2207" y="436"/>
                  <a:pt x="2211" y="435"/>
                </a:cubicBezTo>
                <a:cubicBezTo>
                  <a:pt x="2215" y="434"/>
                  <a:pt x="2215" y="431"/>
                  <a:pt x="2218" y="431"/>
                </a:cubicBezTo>
                <a:cubicBezTo>
                  <a:pt x="2222" y="431"/>
                  <a:pt x="2223" y="434"/>
                  <a:pt x="2226" y="434"/>
                </a:cubicBezTo>
                <a:cubicBezTo>
                  <a:pt x="2229" y="434"/>
                  <a:pt x="2239" y="432"/>
                  <a:pt x="2240" y="430"/>
                </a:cubicBezTo>
                <a:cubicBezTo>
                  <a:pt x="2242" y="429"/>
                  <a:pt x="2243" y="428"/>
                  <a:pt x="2238" y="427"/>
                </a:cubicBezTo>
                <a:cubicBezTo>
                  <a:pt x="2233" y="425"/>
                  <a:pt x="2228" y="427"/>
                  <a:pt x="2229" y="424"/>
                </a:cubicBezTo>
                <a:cubicBezTo>
                  <a:pt x="2230" y="420"/>
                  <a:pt x="2229" y="418"/>
                  <a:pt x="2233" y="414"/>
                </a:cubicBezTo>
                <a:cubicBezTo>
                  <a:pt x="2237" y="410"/>
                  <a:pt x="2236" y="407"/>
                  <a:pt x="2240" y="406"/>
                </a:cubicBezTo>
                <a:cubicBezTo>
                  <a:pt x="2244" y="405"/>
                  <a:pt x="2248" y="399"/>
                  <a:pt x="2253" y="396"/>
                </a:cubicBezTo>
                <a:cubicBezTo>
                  <a:pt x="2257" y="393"/>
                  <a:pt x="2259" y="394"/>
                  <a:pt x="2261" y="390"/>
                </a:cubicBezTo>
                <a:cubicBezTo>
                  <a:pt x="2262" y="386"/>
                  <a:pt x="2262" y="384"/>
                  <a:pt x="2267" y="382"/>
                </a:cubicBezTo>
                <a:cubicBezTo>
                  <a:pt x="2272" y="380"/>
                  <a:pt x="2275" y="381"/>
                  <a:pt x="2280" y="380"/>
                </a:cubicBezTo>
                <a:cubicBezTo>
                  <a:pt x="2285" y="380"/>
                  <a:pt x="2292" y="376"/>
                  <a:pt x="2295" y="378"/>
                </a:cubicBezTo>
                <a:cubicBezTo>
                  <a:pt x="2298" y="381"/>
                  <a:pt x="2298" y="383"/>
                  <a:pt x="2300" y="382"/>
                </a:cubicBezTo>
                <a:cubicBezTo>
                  <a:pt x="2301" y="382"/>
                  <a:pt x="2306" y="378"/>
                  <a:pt x="2308" y="378"/>
                </a:cubicBezTo>
                <a:cubicBezTo>
                  <a:pt x="2309" y="378"/>
                  <a:pt x="2310" y="379"/>
                  <a:pt x="2309" y="382"/>
                </a:cubicBezTo>
                <a:cubicBezTo>
                  <a:pt x="2307" y="384"/>
                  <a:pt x="2304" y="387"/>
                  <a:pt x="2304" y="391"/>
                </a:cubicBezTo>
                <a:cubicBezTo>
                  <a:pt x="2304" y="394"/>
                  <a:pt x="2302" y="394"/>
                  <a:pt x="2305" y="394"/>
                </a:cubicBezTo>
                <a:cubicBezTo>
                  <a:pt x="2308" y="395"/>
                  <a:pt x="2312" y="393"/>
                  <a:pt x="2311" y="395"/>
                </a:cubicBezTo>
                <a:cubicBezTo>
                  <a:pt x="2310" y="397"/>
                  <a:pt x="2305" y="402"/>
                  <a:pt x="2307" y="401"/>
                </a:cubicBezTo>
                <a:cubicBezTo>
                  <a:pt x="2310" y="401"/>
                  <a:pt x="2312" y="401"/>
                  <a:pt x="2317" y="396"/>
                </a:cubicBezTo>
                <a:cubicBezTo>
                  <a:pt x="2323" y="392"/>
                  <a:pt x="2332" y="383"/>
                  <a:pt x="2336" y="383"/>
                </a:cubicBezTo>
                <a:cubicBezTo>
                  <a:pt x="2340" y="382"/>
                  <a:pt x="2344" y="384"/>
                  <a:pt x="2345" y="383"/>
                </a:cubicBezTo>
                <a:cubicBezTo>
                  <a:pt x="2346" y="381"/>
                  <a:pt x="2344" y="378"/>
                  <a:pt x="2345" y="376"/>
                </a:cubicBezTo>
                <a:cubicBezTo>
                  <a:pt x="2346" y="375"/>
                  <a:pt x="2344" y="372"/>
                  <a:pt x="2347" y="369"/>
                </a:cubicBezTo>
                <a:cubicBezTo>
                  <a:pt x="2350" y="366"/>
                  <a:pt x="2347" y="366"/>
                  <a:pt x="2353" y="364"/>
                </a:cubicBezTo>
                <a:cubicBezTo>
                  <a:pt x="2359" y="363"/>
                  <a:pt x="2361" y="361"/>
                  <a:pt x="2363" y="362"/>
                </a:cubicBezTo>
                <a:cubicBezTo>
                  <a:pt x="2366" y="363"/>
                  <a:pt x="2368" y="365"/>
                  <a:pt x="2372" y="365"/>
                </a:cubicBezTo>
                <a:cubicBezTo>
                  <a:pt x="2376" y="365"/>
                  <a:pt x="2374" y="365"/>
                  <a:pt x="2368" y="367"/>
                </a:cubicBezTo>
                <a:cubicBezTo>
                  <a:pt x="2361" y="368"/>
                  <a:pt x="2359" y="370"/>
                  <a:pt x="2359" y="373"/>
                </a:cubicBezTo>
                <a:cubicBezTo>
                  <a:pt x="2358" y="377"/>
                  <a:pt x="2359" y="382"/>
                  <a:pt x="2357" y="383"/>
                </a:cubicBezTo>
                <a:cubicBezTo>
                  <a:pt x="2356" y="383"/>
                  <a:pt x="2355" y="384"/>
                  <a:pt x="2356" y="386"/>
                </a:cubicBezTo>
                <a:cubicBezTo>
                  <a:pt x="2356" y="388"/>
                  <a:pt x="2359" y="387"/>
                  <a:pt x="2357" y="390"/>
                </a:cubicBezTo>
                <a:cubicBezTo>
                  <a:pt x="2355" y="393"/>
                  <a:pt x="2350" y="395"/>
                  <a:pt x="2351" y="396"/>
                </a:cubicBezTo>
                <a:cubicBezTo>
                  <a:pt x="2352" y="397"/>
                  <a:pt x="2355" y="397"/>
                  <a:pt x="2347" y="399"/>
                </a:cubicBezTo>
                <a:cubicBezTo>
                  <a:pt x="2339" y="402"/>
                  <a:pt x="2334" y="407"/>
                  <a:pt x="2332" y="408"/>
                </a:cubicBezTo>
                <a:cubicBezTo>
                  <a:pt x="2330" y="409"/>
                  <a:pt x="2330" y="410"/>
                  <a:pt x="2327" y="413"/>
                </a:cubicBezTo>
                <a:cubicBezTo>
                  <a:pt x="2324" y="415"/>
                  <a:pt x="2321" y="419"/>
                  <a:pt x="2317" y="422"/>
                </a:cubicBezTo>
                <a:cubicBezTo>
                  <a:pt x="2314" y="424"/>
                  <a:pt x="2315" y="421"/>
                  <a:pt x="2311" y="425"/>
                </a:cubicBezTo>
                <a:cubicBezTo>
                  <a:pt x="2307" y="429"/>
                  <a:pt x="2305" y="429"/>
                  <a:pt x="2303" y="433"/>
                </a:cubicBezTo>
                <a:cubicBezTo>
                  <a:pt x="2300" y="436"/>
                  <a:pt x="2297" y="442"/>
                  <a:pt x="2290" y="447"/>
                </a:cubicBezTo>
                <a:cubicBezTo>
                  <a:pt x="2283" y="452"/>
                  <a:pt x="2281" y="455"/>
                  <a:pt x="2276" y="456"/>
                </a:cubicBezTo>
                <a:cubicBezTo>
                  <a:pt x="2271" y="456"/>
                  <a:pt x="2270" y="458"/>
                  <a:pt x="2268" y="458"/>
                </a:cubicBezTo>
                <a:cubicBezTo>
                  <a:pt x="2265" y="458"/>
                  <a:pt x="2263" y="456"/>
                  <a:pt x="2263" y="458"/>
                </a:cubicBezTo>
                <a:cubicBezTo>
                  <a:pt x="2262" y="460"/>
                  <a:pt x="2264" y="468"/>
                  <a:pt x="2261" y="471"/>
                </a:cubicBezTo>
                <a:cubicBezTo>
                  <a:pt x="2258" y="474"/>
                  <a:pt x="2251" y="478"/>
                  <a:pt x="2249" y="483"/>
                </a:cubicBezTo>
                <a:cubicBezTo>
                  <a:pt x="2247" y="487"/>
                  <a:pt x="2244" y="501"/>
                  <a:pt x="2247" y="510"/>
                </a:cubicBezTo>
                <a:cubicBezTo>
                  <a:pt x="2250" y="519"/>
                  <a:pt x="2251" y="540"/>
                  <a:pt x="2252" y="546"/>
                </a:cubicBezTo>
                <a:cubicBezTo>
                  <a:pt x="2253" y="552"/>
                  <a:pt x="2257" y="555"/>
                  <a:pt x="2258" y="559"/>
                </a:cubicBezTo>
                <a:cubicBezTo>
                  <a:pt x="2258" y="563"/>
                  <a:pt x="2259" y="571"/>
                  <a:pt x="2259" y="574"/>
                </a:cubicBezTo>
                <a:cubicBezTo>
                  <a:pt x="2259" y="576"/>
                  <a:pt x="2261" y="573"/>
                  <a:pt x="2261" y="577"/>
                </a:cubicBezTo>
                <a:cubicBezTo>
                  <a:pt x="2261" y="580"/>
                  <a:pt x="2259" y="585"/>
                  <a:pt x="2261" y="583"/>
                </a:cubicBezTo>
                <a:cubicBezTo>
                  <a:pt x="2264" y="581"/>
                  <a:pt x="2273" y="572"/>
                  <a:pt x="2278" y="568"/>
                </a:cubicBezTo>
                <a:cubicBezTo>
                  <a:pt x="2282" y="564"/>
                  <a:pt x="2282" y="560"/>
                  <a:pt x="2284" y="555"/>
                </a:cubicBezTo>
                <a:cubicBezTo>
                  <a:pt x="2286" y="550"/>
                  <a:pt x="2284" y="549"/>
                  <a:pt x="2290" y="547"/>
                </a:cubicBezTo>
                <a:cubicBezTo>
                  <a:pt x="2295" y="544"/>
                  <a:pt x="2299" y="541"/>
                  <a:pt x="2301" y="543"/>
                </a:cubicBezTo>
                <a:cubicBezTo>
                  <a:pt x="2304" y="544"/>
                  <a:pt x="2305" y="545"/>
                  <a:pt x="2305" y="542"/>
                </a:cubicBezTo>
                <a:cubicBezTo>
                  <a:pt x="2305" y="540"/>
                  <a:pt x="2299" y="533"/>
                  <a:pt x="2303" y="527"/>
                </a:cubicBezTo>
                <a:cubicBezTo>
                  <a:pt x="2307" y="521"/>
                  <a:pt x="2311" y="518"/>
                  <a:pt x="2316" y="518"/>
                </a:cubicBezTo>
                <a:cubicBezTo>
                  <a:pt x="2322" y="518"/>
                  <a:pt x="2326" y="519"/>
                  <a:pt x="2329" y="517"/>
                </a:cubicBezTo>
                <a:cubicBezTo>
                  <a:pt x="2333" y="515"/>
                  <a:pt x="2336" y="516"/>
                  <a:pt x="2333" y="512"/>
                </a:cubicBezTo>
                <a:cubicBezTo>
                  <a:pt x="2330" y="508"/>
                  <a:pt x="2327" y="506"/>
                  <a:pt x="2327" y="502"/>
                </a:cubicBezTo>
                <a:cubicBezTo>
                  <a:pt x="2327" y="498"/>
                  <a:pt x="2331" y="493"/>
                  <a:pt x="2334" y="491"/>
                </a:cubicBezTo>
                <a:cubicBezTo>
                  <a:pt x="2337" y="488"/>
                  <a:pt x="2338" y="487"/>
                  <a:pt x="2340" y="489"/>
                </a:cubicBezTo>
                <a:cubicBezTo>
                  <a:pt x="2342" y="490"/>
                  <a:pt x="2344" y="491"/>
                  <a:pt x="2346" y="490"/>
                </a:cubicBezTo>
                <a:cubicBezTo>
                  <a:pt x="2347" y="489"/>
                  <a:pt x="2348" y="487"/>
                  <a:pt x="2348" y="483"/>
                </a:cubicBezTo>
                <a:cubicBezTo>
                  <a:pt x="2347" y="479"/>
                  <a:pt x="2344" y="480"/>
                  <a:pt x="2342" y="477"/>
                </a:cubicBezTo>
                <a:cubicBezTo>
                  <a:pt x="2340" y="473"/>
                  <a:pt x="2340" y="467"/>
                  <a:pt x="2343" y="465"/>
                </a:cubicBezTo>
                <a:cubicBezTo>
                  <a:pt x="2346" y="463"/>
                  <a:pt x="2349" y="461"/>
                  <a:pt x="2347" y="460"/>
                </a:cubicBezTo>
                <a:cubicBezTo>
                  <a:pt x="2346" y="458"/>
                  <a:pt x="2342" y="454"/>
                  <a:pt x="2340" y="454"/>
                </a:cubicBezTo>
                <a:cubicBezTo>
                  <a:pt x="2339" y="455"/>
                  <a:pt x="2339" y="458"/>
                  <a:pt x="2337" y="458"/>
                </a:cubicBezTo>
                <a:cubicBezTo>
                  <a:pt x="2334" y="458"/>
                  <a:pt x="2331" y="456"/>
                  <a:pt x="2331" y="454"/>
                </a:cubicBezTo>
                <a:cubicBezTo>
                  <a:pt x="2331" y="451"/>
                  <a:pt x="2335" y="443"/>
                  <a:pt x="2338" y="440"/>
                </a:cubicBezTo>
                <a:cubicBezTo>
                  <a:pt x="2342" y="437"/>
                  <a:pt x="2344" y="437"/>
                  <a:pt x="2345" y="432"/>
                </a:cubicBezTo>
                <a:cubicBezTo>
                  <a:pt x="2347" y="428"/>
                  <a:pt x="2349" y="422"/>
                  <a:pt x="2351" y="419"/>
                </a:cubicBezTo>
                <a:cubicBezTo>
                  <a:pt x="2353" y="417"/>
                  <a:pt x="2356" y="412"/>
                  <a:pt x="2357" y="415"/>
                </a:cubicBezTo>
                <a:cubicBezTo>
                  <a:pt x="2359" y="417"/>
                  <a:pt x="2359" y="418"/>
                  <a:pt x="2361" y="416"/>
                </a:cubicBezTo>
                <a:cubicBezTo>
                  <a:pt x="2363" y="415"/>
                  <a:pt x="2363" y="412"/>
                  <a:pt x="2366" y="414"/>
                </a:cubicBezTo>
                <a:cubicBezTo>
                  <a:pt x="2369" y="417"/>
                  <a:pt x="2369" y="418"/>
                  <a:pt x="2371" y="417"/>
                </a:cubicBezTo>
                <a:cubicBezTo>
                  <a:pt x="2373" y="416"/>
                  <a:pt x="2377" y="411"/>
                  <a:pt x="2381" y="409"/>
                </a:cubicBezTo>
                <a:cubicBezTo>
                  <a:pt x="2385" y="407"/>
                  <a:pt x="2389" y="406"/>
                  <a:pt x="2388" y="409"/>
                </a:cubicBezTo>
                <a:cubicBezTo>
                  <a:pt x="2387" y="411"/>
                  <a:pt x="2385" y="420"/>
                  <a:pt x="2387" y="418"/>
                </a:cubicBezTo>
                <a:cubicBezTo>
                  <a:pt x="2389" y="417"/>
                  <a:pt x="2398" y="410"/>
                  <a:pt x="2401" y="409"/>
                </a:cubicBezTo>
                <a:cubicBezTo>
                  <a:pt x="2404" y="407"/>
                  <a:pt x="2410" y="405"/>
                  <a:pt x="2414" y="404"/>
                </a:cubicBezTo>
                <a:cubicBezTo>
                  <a:pt x="2418" y="404"/>
                  <a:pt x="2427" y="404"/>
                  <a:pt x="2429" y="405"/>
                </a:cubicBezTo>
                <a:cubicBezTo>
                  <a:pt x="2432" y="407"/>
                  <a:pt x="2437" y="415"/>
                  <a:pt x="2440" y="415"/>
                </a:cubicBezTo>
                <a:cubicBezTo>
                  <a:pt x="2442" y="416"/>
                  <a:pt x="2442" y="413"/>
                  <a:pt x="2444" y="410"/>
                </a:cubicBezTo>
                <a:cubicBezTo>
                  <a:pt x="2446" y="408"/>
                  <a:pt x="2456" y="403"/>
                  <a:pt x="2461" y="398"/>
                </a:cubicBezTo>
                <a:cubicBezTo>
                  <a:pt x="2466" y="393"/>
                  <a:pt x="2473" y="390"/>
                  <a:pt x="2478" y="388"/>
                </a:cubicBezTo>
                <a:cubicBezTo>
                  <a:pt x="2484" y="385"/>
                  <a:pt x="2509" y="374"/>
                  <a:pt x="2517" y="371"/>
                </a:cubicBezTo>
                <a:cubicBezTo>
                  <a:pt x="2525" y="367"/>
                  <a:pt x="2531" y="364"/>
                  <a:pt x="2530" y="362"/>
                </a:cubicBezTo>
                <a:cubicBezTo>
                  <a:pt x="2529" y="360"/>
                  <a:pt x="2531" y="360"/>
                  <a:pt x="2533" y="361"/>
                </a:cubicBezTo>
                <a:cubicBezTo>
                  <a:pt x="2534" y="362"/>
                  <a:pt x="2535" y="365"/>
                  <a:pt x="2538" y="365"/>
                </a:cubicBezTo>
                <a:cubicBezTo>
                  <a:pt x="2541" y="365"/>
                  <a:pt x="2548" y="366"/>
                  <a:pt x="2552" y="368"/>
                </a:cubicBezTo>
                <a:cubicBezTo>
                  <a:pt x="2555" y="370"/>
                  <a:pt x="2557" y="371"/>
                  <a:pt x="2558" y="369"/>
                </a:cubicBezTo>
                <a:cubicBezTo>
                  <a:pt x="2559" y="368"/>
                  <a:pt x="2565" y="362"/>
                  <a:pt x="2563" y="360"/>
                </a:cubicBezTo>
                <a:cubicBezTo>
                  <a:pt x="2561" y="358"/>
                  <a:pt x="2562" y="356"/>
                  <a:pt x="2560" y="353"/>
                </a:cubicBezTo>
                <a:cubicBezTo>
                  <a:pt x="2559" y="351"/>
                  <a:pt x="2556" y="348"/>
                  <a:pt x="2552" y="346"/>
                </a:cubicBezTo>
                <a:cubicBezTo>
                  <a:pt x="2549" y="345"/>
                  <a:pt x="2552" y="343"/>
                  <a:pt x="2552" y="342"/>
                </a:cubicBezTo>
                <a:cubicBezTo>
                  <a:pt x="2552" y="340"/>
                  <a:pt x="2551" y="333"/>
                  <a:pt x="2549" y="331"/>
                </a:cubicBezTo>
                <a:cubicBezTo>
                  <a:pt x="2546" y="329"/>
                  <a:pt x="2547" y="333"/>
                  <a:pt x="2544" y="331"/>
                </a:cubicBezTo>
                <a:cubicBezTo>
                  <a:pt x="2540" y="329"/>
                  <a:pt x="2536" y="326"/>
                  <a:pt x="2536" y="324"/>
                </a:cubicBezTo>
                <a:cubicBezTo>
                  <a:pt x="2535" y="321"/>
                  <a:pt x="2536" y="320"/>
                  <a:pt x="2534" y="320"/>
                </a:cubicBezTo>
                <a:cubicBezTo>
                  <a:pt x="2532" y="320"/>
                  <a:pt x="2532" y="320"/>
                  <a:pt x="2529" y="321"/>
                </a:cubicBezTo>
                <a:cubicBezTo>
                  <a:pt x="2527" y="322"/>
                  <a:pt x="2523" y="322"/>
                  <a:pt x="2522" y="321"/>
                </a:cubicBezTo>
                <a:cubicBezTo>
                  <a:pt x="2520" y="319"/>
                  <a:pt x="2516" y="317"/>
                  <a:pt x="2519" y="317"/>
                </a:cubicBezTo>
                <a:cubicBezTo>
                  <a:pt x="2523" y="316"/>
                  <a:pt x="2531" y="318"/>
                  <a:pt x="2528" y="317"/>
                </a:cubicBezTo>
                <a:cubicBezTo>
                  <a:pt x="2524" y="315"/>
                  <a:pt x="2519" y="315"/>
                  <a:pt x="2522" y="314"/>
                </a:cubicBezTo>
                <a:cubicBezTo>
                  <a:pt x="2525" y="313"/>
                  <a:pt x="2530" y="313"/>
                  <a:pt x="2534" y="314"/>
                </a:cubicBezTo>
                <a:cubicBezTo>
                  <a:pt x="2538" y="316"/>
                  <a:pt x="2539" y="319"/>
                  <a:pt x="2542" y="319"/>
                </a:cubicBezTo>
                <a:cubicBezTo>
                  <a:pt x="2545" y="320"/>
                  <a:pt x="2547" y="322"/>
                  <a:pt x="2554" y="319"/>
                </a:cubicBezTo>
                <a:cubicBezTo>
                  <a:pt x="2561" y="316"/>
                  <a:pt x="2575" y="313"/>
                  <a:pt x="2573" y="311"/>
                </a:cubicBezTo>
                <a:cubicBezTo>
                  <a:pt x="2570" y="310"/>
                  <a:pt x="2567" y="309"/>
                  <a:pt x="2570" y="307"/>
                </a:cubicBezTo>
                <a:cubicBezTo>
                  <a:pt x="2573" y="306"/>
                  <a:pt x="2579" y="305"/>
                  <a:pt x="2578" y="303"/>
                </a:cubicBezTo>
                <a:cubicBezTo>
                  <a:pt x="2578" y="301"/>
                  <a:pt x="2573" y="296"/>
                  <a:pt x="2573" y="294"/>
                </a:cubicBezTo>
                <a:cubicBezTo>
                  <a:pt x="2573" y="292"/>
                  <a:pt x="2579" y="289"/>
                  <a:pt x="2580" y="287"/>
                </a:cubicBezTo>
                <a:cubicBezTo>
                  <a:pt x="2580" y="285"/>
                  <a:pt x="2581" y="288"/>
                  <a:pt x="2584" y="287"/>
                </a:cubicBezTo>
                <a:cubicBezTo>
                  <a:pt x="2587" y="287"/>
                  <a:pt x="2594" y="286"/>
                  <a:pt x="2591" y="288"/>
                </a:cubicBezTo>
                <a:cubicBezTo>
                  <a:pt x="2587" y="290"/>
                  <a:pt x="2583" y="292"/>
                  <a:pt x="2585" y="294"/>
                </a:cubicBezTo>
                <a:cubicBezTo>
                  <a:pt x="2587" y="296"/>
                  <a:pt x="2590" y="299"/>
                  <a:pt x="2590" y="301"/>
                </a:cubicBezTo>
                <a:cubicBezTo>
                  <a:pt x="2589" y="303"/>
                  <a:pt x="2588" y="305"/>
                  <a:pt x="2592" y="304"/>
                </a:cubicBezTo>
                <a:cubicBezTo>
                  <a:pt x="2596" y="303"/>
                  <a:pt x="2603" y="301"/>
                  <a:pt x="2608" y="301"/>
                </a:cubicBezTo>
                <a:cubicBezTo>
                  <a:pt x="2613" y="302"/>
                  <a:pt x="2621" y="303"/>
                  <a:pt x="2624" y="308"/>
                </a:cubicBezTo>
                <a:cubicBezTo>
                  <a:pt x="2627" y="312"/>
                  <a:pt x="2622" y="312"/>
                  <a:pt x="2630" y="316"/>
                </a:cubicBezTo>
                <a:cubicBezTo>
                  <a:pt x="2638" y="320"/>
                  <a:pt x="2646" y="321"/>
                  <a:pt x="2647" y="324"/>
                </a:cubicBezTo>
                <a:cubicBezTo>
                  <a:pt x="2649" y="326"/>
                  <a:pt x="2650" y="327"/>
                  <a:pt x="2653" y="327"/>
                </a:cubicBezTo>
                <a:cubicBezTo>
                  <a:pt x="2656" y="328"/>
                  <a:pt x="2657" y="328"/>
                  <a:pt x="2658" y="325"/>
                </a:cubicBezTo>
                <a:cubicBezTo>
                  <a:pt x="2658" y="325"/>
                  <a:pt x="2658" y="325"/>
                  <a:pt x="2658" y="325"/>
                </a:cubicBezTo>
                <a:cubicBezTo>
                  <a:pt x="2658" y="325"/>
                  <a:pt x="2658" y="327"/>
                  <a:pt x="2659" y="328"/>
                </a:cubicBezTo>
                <a:cubicBezTo>
                  <a:pt x="2660" y="329"/>
                  <a:pt x="2660" y="329"/>
                  <a:pt x="2664" y="328"/>
                </a:cubicBezTo>
                <a:cubicBezTo>
                  <a:pt x="2667" y="326"/>
                  <a:pt x="2673" y="328"/>
                  <a:pt x="2670" y="326"/>
                </a:cubicBezTo>
                <a:cubicBezTo>
                  <a:pt x="2667" y="323"/>
                  <a:pt x="2662" y="321"/>
                  <a:pt x="2662" y="319"/>
                </a:cubicBezTo>
                <a:cubicBezTo>
                  <a:pt x="2663" y="317"/>
                  <a:pt x="2667" y="317"/>
                  <a:pt x="2668" y="318"/>
                </a:cubicBezTo>
                <a:cubicBezTo>
                  <a:pt x="2668" y="319"/>
                  <a:pt x="2671" y="321"/>
                  <a:pt x="2671" y="320"/>
                </a:cubicBezTo>
                <a:cubicBezTo>
                  <a:pt x="2671" y="318"/>
                  <a:pt x="2667" y="317"/>
                  <a:pt x="2669" y="316"/>
                </a:cubicBezTo>
                <a:cubicBezTo>
                  <a:pt x="2671" y="314"/>
                  <a:pt x="2672" y="310"/>
                  <a:pt x="2671" y="307"/>
                </a:cubicBezTo>
                <a:cubicBezTo>
                  <a:pt x="2671" y="304"/>
                  <a:pt x="2670" y="302"/>
                  <a:pt x="2668" y="301"/>
                </a:cubicBezTo>
                <a:cubicBezTo>
                  <a:pt x="2666" y="299"/>
                  <a:pt x="2666" y="297"/>
                  <a:pt x="2669" y="299"/>
                </a:cubicBezTo>
                <a:cubicBezTo>
                  <a:pt x="2671" y="300"/>
                  <a:pt x="2676" y="302"/>
                  <a:pt x="2678" y="302"/>
                </a:cubicBezTo>
                <a:cubicBezTo>
                  <a:pt x="2681" y="303"/>
                  <a:pt x="2689" y="304"/>
                  <a:pt x="2687" y="302"/>
                </a:cubicBezTo>
                <a:cubicBezTo>
                  <a:pt x="2684" y="300"/>
                  <a:pt x="2682" y="299"/>
                  <a:pt x="2684" y="299"/>
                </a:cubicBezTo>
                <a:cubicBezTo>
                  <a:pt x="2685" y="299"/>
                  <a:pt x="2684" y="300"/>
                  <a:pt x="2689" y="300"/>
                </a:cubicBezTo>
                <a:cubicBezTo>
                  <a:pt x="2694" y="301"/>
                  <a:pt x="2694" y="298"/>
                  <a:pt x="2695" y="295"/>
                </a:cubicBezTo>
                <a:cubicBezTo>
                  <a:pt x="2697" y="293"/>
                  <a:pt x="2698" y="291"/>
                  <a:pt x="2701" y="292"/>
                </a:cubicBezTo>
                <a:cubicBezTo>
                  <a:pt x="2703" y="292"/>
                  <a:pt x="2708" y="293"/>
                  <a:pt x="2704" y="290"/>
                </a:cubicBezTo>
                <a:close/>
                <a:moveTo>
                  <a:pt x="614" y="1420"/>
                </a:moveTo>
                <a:cubicBezTo>
                  <a:pt x="610" y="1417"/>
                  <a:pt x="610" y="1415"/>
                  <a:pt x="609" y="1412"/>
                </a:cubicBezTo>
                <a:cubicBezTo>
                  <a:pt x="609" y="1410"/>
                  <a:pt x="609" y="1410"/>
                  <a:pt x="607" y="1408"/>
                </a:cubicBezTo>
                <a:cubicBezTo>
                  <a:pt x="606" y="1407"/>
                  <a:pt x="601" y="1403"/>
                  <a:pt x="600" y="1400"/>
                </a:cubicBezTo>
                <a:cubicBezTo>
                  <a:pt x="599" y="1397"/>
                  <a:pt x="600" y="1389"/>
                  <a:pt x="599" y="1387"/>
                </a:cubicBezTo>
                <a:cubicBezTo>
                  <a:pt x="598" y="1384"/>
                  <a:pt x="596" y="1384"/>
                  <a:pt x="596" y="1380"/>
                </a:cubicBezTo>
                <a:cubicBezTo>
                  <a:pt x="596" y="1376"/>
                  <a:pt x="595" y="1357"/>
                  <a:pt x="597" y="1360"/>
                </a:cubicBezTo>
                <a:cubicBezTo>
                  <a:pt x="599" y="1362"/>
                  <a:pt x="604" y="1374"/>
                  <a:pt x="604" y="1379"/>
                </a:cubicBezTo>
                <a:cubicBezTo>
                  <a:pt x="604" y="1383"/>
                  <a:pt x="608" y="1392"/>
                  <a:pt x="608" y="1395"/>
                </a:cubicBezTo>
                <a:cubicBezTo>
                  <a:pt x="608" y="1397"/>
                  <a:pt x="611" y="1399"/>
                  <a:pt x="612" y="1400"/>
                </a:cubicBezTo>
                <a:cubicBezTo>
                  <a:pt x="612" y="1402"/>
                  <a:pt x="612" y="1408"/>
                  <a:pt x="613" y="1410"/>
                </a:cubicBezTo>
                <a:cubicBezTo>
                  <a:pt x="614" y="1412"/>
                  <a:pt x="624" y="1426"/>
                  <a:pt x="614" y="1420"/>
                </a:cubicBezTo>
                <a:close/>
                <a:moveTo>
                  <a:pt x="667" y="1463"/>
                </a:moveTo>
                <a:cubicBezTo>
                  <a:pt x="668" y="1466"/>
                  <a:pt x="668" y="1466"/>
                  <a:pt x="668" y="1469"/>
                </a:cubicBezTo>
                <a:cubicBezTo>
                  <a:pt x="668" y="1472"/>
                  <a:pt x="668" y="1475"/>
                  <a:pt x="667" y="1478"/>
                </a:cubicBezTo>
                <a:cubicBezTo>
                  <a:pt x="667" y="1481"/>
                  <a:pt x="667" y="1484"/>
                  <a:pt x="669" y="1486"/>
                </a:cubicBezTo>
                <a:cubicBezTo>
                  <a:pt x="671" y="1488"/>
                  <a:pt x="671" y="1493"/>
                  <a:pt x="673" y="1493"/>
                </a:cubicBezTo>
                <a:cubicBezTo>
                  <a:pt x="675" y="1494"/>
                  <a:pt x="672" y="1502"/>
                  <a:pt x="670" y="1500"/>
                </a:cubicBezTo>
                <a:cubicBezTo>
                  <a:pt x="668" y="1497"/>
                  <a:pt x="667" y="1498"/>
                  <a:pt x="666" y="1496"/>
                </a:cubicBezTo>
                <a:cubicBezTo>
                  <a:pt x="666" y="1493"/>
                  <a:pt x="665" y="1493"/>
                  <a:pt x="664" y="1490"/>
                </a:cubicBezTo>
                <a:cubicBezTo>
                  <a:pt x="664" y="1488"/>
                  <a:pt x="663" y="1486"/>
                  <a:pt x="663" y="1483"/>
                </a:cubicBezTo>
                <a:cubicBezTo>
                  <a:pt x="663" y="1480"/>
                  <a:pt x="664" y="1479"/>
                  <a:pt x="663" y="1477"/>
                </a:cubicBezTo>
                <a:cubicBezTo>
                  <a:pt x="663" y="1475"/>
                  <a:pt x="660" y="1479"/>
                  <a:pt x="660" y="1476"/>
                </a:cubicBezTo>
                <a:cubicBezTo>
                  <a:pt x="660" y="1473"/>
                  <a:pt x="659" y="1472"/>
                  <a:pt x="661" y="1470"/>
                </a:cubicBezTo>
                <a:cubicBezTo>
                  <a:pt x="662" y="1468"/>
                  <a:pt x="662" y="1466"/>
                  <a:pt x="662" y="1463"/>
                </a:cubicBezTo>
                <a:cubicBezTo>
                  <a:pt x="662" y="1461"/>
                  <a:pt x="663" y="1457"/>
                  <a:pt x="662" y="1453"/>
                </a:cubicBezTo>
                <a:cubicBezTo>
                  <a:pt x="661" y="1449"/>
                  <a:pt x="657" y="1444"/>
                  <a:pt x="657" y="1443"/>
                </a:cubicBezTo>
                <a:cubicBezTo>
                  <a:pt x="656" y="1442"/>
                  <a:pt x="661" y="1442"/>
                  <a:pt x="663" y="1444"/>
                </a:cubicBezTo>
                <a:cubicBezTo>
                  <a:pt x="664" y="1446"/>
                  <a:pt x="665" y="1454"/>
                  <a:pt x="666" y="1457"/>
                </a:cubicBezTo>
                <a:cubicBezTo>
                  <a:pt x="666" y="1459"/>
                  <a:pt x="667" y="1460"/>
                  <a:pt x="667" y="1463"/>
                </a:cubicBezTo>
                <a:close/>
                <a:moveTo>
                  <a:pt x="643" y="1311"/>
                </a:moveTo>
                <a:cubicBezTo>
                  <a:pt x="646" y="1309"/>
                  <a:pt x="647" y="1308"/>
                  <a:pt x="650" y="1309"/>
                </a:cubicBezTo>
                <a:cubicBezTo>
                  <a:pt x="653" y="1309"/>
                  <a:pt x="655" y="1307"/>
                  <a:pt x="657" y="1310"/>
                </a:cubicBezTo>
                <a:cubicBezTo>
                  <a:pt x="660" y="1314"/>
                  <a:pt x="660" y="1315"/>
                  <a:pt x="662" y="1315"/>
                </a:cubicBezTo>
                <a:cubicBezTo>
                  <a:pt x="664" y="1315"/>
                  <a:pt x="667" y="1316"/>
                  <a:pt x="664" y="1317"/>
                </a:cubicBezTo>
                <a:cubicBezTo>
                  <a:pt x="661" y="1319"/>
                  <a:pt x="662" y="1323"/>
                  <a:pt x="661" y="1326"/>
                </a:cubicBezTo>
                <a:cubicBezTo>
                  <a:pt x="660" y="1328"/>
                  <a:pt x="658" y="1332"/>
                  <a:pt x="656" y="1334"/>
                </a:cubicBezTo>
                <a:cubicBezTo>
                  <a:pt x="654" y="1336"/>
                  <a:pt x="650" y="1340"/>
                  <a:pt x="647" y="1340"/>
                </a:cubicBezTo>
                <a:cubicBezTo>
                  <a:pt x="646" y="1340"/>
                  <a:pt x="644" y="1339"/>
                  <a:pt x="645" y="1340"/>
                </a:cubicBezTo>
                <a:cubicBezTo>
                  <a:pt x="645" y="1341"/>
                  <a:pt x="652" y="1342"/>
                  <a:pt x="654" y="1342"/>
                </a:cubicBezTo>
                <a:cubicBezTo>
                  <a:pt x="656" y="1342"/>
                  <a:pt x="655" y="1346"/>
                  <a:pt x="652" y="1346"/>
                </a:cubicBezTo>
                <a:cubicBezTo>
                  <a:pt x="648" y="1346"/>
                  <a:pt x="644" y="1343"/>
                  <a:pt x="640" y="1343"/>
                </a:cubicBezTo>
                <a:cubicBezTo>
                  <a:pt x="636" y="1344"/>
                  <a:pt x="636" y="1347"/>
                  <a:pt x="634" y="1345"/>
                </a:cubicBezTo>
                <a:cubicBezTo>
                  <a:pt x="631" y="1344"/>
                  <a:pt x="628" y="1343"/>
                  <a:pt x="629" y="1338"/>
                </a:cubicBezTo>
                <a:cubicBezTo>
                  <a:pt x="630" y="1333"/>
                  <a:pt x="633" y="1329"/>
                  <a:pt x="632" y="1326"/>
                </a:cubicBezTo>
                <a:cubicBezTo>
                  <a:pt x="631" y="1323"/>
                  <a:pt x="630" y="1324"/>
                  <a:pt x="631" y="1321"/>
                </a:cubicBezTo>
                <a:cubicBezTo>
                  <a:pt x="632" y="1319"/>
                  <a:pt x="633" y="1315"/>
                  <a:pt x="635" y="1314"/>
                </a:cubicBezTo>
                <a:cubicBezTo>
                  <a:pt x="636" y="1313"/>
                  <a:pt x="641" y="1313"/>
                  <a:pt x="643" y="1311"/>
                </a:cubicBezTo>
                <a:close/>
                <a:moveTo>
                  <a:pt x="923" y="806"/>
                </a:moveTo>
                <a:cubicBezTo>
                  <a:pt x="921" y="807"/>
                  <a:pt x="913" y="811"/>
                  <a:pt x="901" y="811"/>
                </a:cubicBezTo>
                <a:cubicBezTo>
                  <a:pt x="889" y="812"/>
                  <a:pt x="874" y="799"/>
                  <a:pt x="872" y="798"/>
                </a:cubicBezTo>
                <a:cubicBezTo>
                  <a:pt x="871" y="796"/>
                  <a:pt x="863" y="797"/>
                  <a:pt x="860" y="795"/>
                </a:cubicBezTo>
                <a:cubicBezTo>
                  <a:pt x="857" y="793"/>
                  <a:pt x="858" y="781"/>
                  <a:pt x="858" y="777"/>
                </a:cubicBezTo>
                <a:cubicBezTo>
                  <a:pt x="858" y="773"/>
                  <a:pt x="861" y="775"/>
                  <a:pt x="863" y="772"/>
                </a:cubicBezTo>
                <a:cubicBezTo>
                  <a:pt x="866" y="769"/>
                  <a:pt x="866" y="762"/>
                  <a:pt x="868" y="759"/>
                </a:cubicBezTo>
                <a:cubicBezTo>
                  <a:pt x="869" y="756"/>
                  <a:pt x="870" y="758"/>
                  <a:pt x="870" y="754"/>
                </a:cubicBezTo>
                <a:cubicBezTo>
                  <a:pt x="869" y="751"/>
                  <a:pt x="860" y="735"/>
                  <a:pt x="856" y="732"/>
                </a:cubicBezTo>
                <a:cubicBezTo>
                  <a:pt x="852" y="729"/>
                  <a:pt x="840" y="714"/>
                  <a:pt x="839" y="710"/>
                </a:cubicBezTo>
                <a:cubicBezTo>
                  <a:pt x="838" y="706"/>
                  <a:pt x="841" y="698"/>
                  <a:pt x="839" y="697"/>
                </a:cubicBezTo>
                <a:cubicBezTo>
                  <a:pt x="838" y="696"/>
                  <a:pt x="835" y="692"/>
                  <a:pt x="834" y="691"/>
                </a:cubicBezTo>
                <a:cubicBezTo>
                  <a:pt x="832" y="690"/>
                  <a:pt x="828" y="688"/>
                  <a:pt x="830" y="686"/>
                </a:cubicBezTo>
                <a:cubicBezTo>
                  <a:pt x="832" y="684"/>
                  <a:pt x="841" y="671"/>
                  <a:pt x="842" y="669"/>
                </a:cubicBezTo>
                <a:cubicBezTo>
                  <a:pt x="842" y="667"/>
                  <a:pt x="845" y="668"/>
                  <a:pt x="847" y="668"/>
                </a:cubicBezTo>
                <a:cubicBezTo>
                  <a:pt x="849" y="668"/>
                  <a:pt x="852" y="666"/>
                  <a:pt x="855" y="663"/>
                </a:cubicBezTo>
                <a:cubicBezTo>
                  <a:pt x="858" y="660"/>
                  <a:pt x="860" y="661"/>
                  <a:pt x="861" y="660"/>
                </a:cubicBezTo>
                <a:cubicBezTo>
                  <a:pt x="862" y="659"/>
                  <a:pt x="865" y="654"/>
                  <a:pt x="867" y="653"/>
                </a:cubicBezTo>
                <a:cubicBezTo>
                  <a:pt x="868" y="653"/>
                  <a:pt x="869" y="653"/>
                  <a:pt x="874" y="652"/>
                </a:cubicBezTo>
                <a:cubicBezTo>
                  <a:pt x="879" y="651"/>
                  <a:pt x="886" y="646"/>
                  <a:pt x="891" y="646"/>
                </a:cubicBezTo>
                <a:cubicBezTo>
                  <a:pt x="896" y="646"/>
                  <a:pt x="900" y="649"/>
                  <a:pt x="902" y="650"/>
                </a:cubicBezTo>
                <a:cubicBezTo>
                  <a:pt x="905" y="651"/>
                  <a:pt x="907" y="648"/>
                  <a:pt x="910" y="647"/>
                </a:cubicBezTo>
                <a:cubicBezTo>
                  <a:pt x="913" y="647"/>
                  <a:pt x="915" y="651"/>
                  <a:pt x="916" y="654"/>
                </a:cubicBezTo>
                <a:cubicBezTo>
                  <a:pt x="918" y="657"/>
                  <a:pt x="918" y="660"/>
                  <a:pt x="918" y="664"/>
                </a:cubicBezTo>
                <a:cubicBezTo>
                  <a:pt x="918" y="668"/>
                  <a:pt x="915" y="668"/>
                  <a:pt x="914" y="670"/>
                </a:cubicBezTo>
                <a:cubicBezTo>
                  <a:pt x="913" y="672"/>
                  <a:pt x="919" y="670"/>
                  <a:pt x="916" y="674"/>
                </a:cubicBezTo>
                <a:cubicBezTo>
                  <a:pt x="915" y="676"/>
                  <a:pt x="914" y="675"/>
                  <a:pt x="910" y="675"/>
                </a:cubicBezTo>
                <a:cubicBezTo>
                  <a:pt x="906" y="675"/>
                  <a:pt x="900" y="673"/>
                  <a:pt x="895" y="673"/>
                </a:cubicBezTo>
                <a:cubicBezTo>
                  <a:pt x="889" y="673"/>
                  <a:pt x="887" y="678"/>
                  <a:pt x="887" y="681"/>
                </a:cubicBezTo>
                <a:cubicBezTo>
                  <a:pt x="887" y="684"/>
                  <a:pt x="889" y="686"/>
                  <a:pt x="888" y="688"/>
                </a:cubicBezTo>
                <a:cubicBezTo>
                  <a:pt x="888" y="689"/>
                  <a:pt x="883" y="686"/>
                  <a:pt x="881" y="686"/>
                </a:cubicBezTo>
                <a:cubicBezTo>
                  <a:pt x="878" y="686"/>
                  <a:pt x="878" y="687"/>
                  <a:pt x="878" y="689"/>
                </a:cubicBezTo>
                <a:cubicBezTo>
                  <a:pt x="878" y="691"/>
                  <a:pt x="883" y="691"/>
                  <a:pt x="884" y="692"/>
                </a:cubicBezTo>
                <a:cubicBezTo>
                  <a:pt x="886" y="693"/>
                  <a:pt x="886" y="698"/>
                  <a:pt x="889" y="701"/>
                </a:cubicBezTo>
                <a:cubicBezTo>
                  <a:pt x="892" y="704"/>
                  <a:pt x="889" y="708"/>
                  <a:pt x="890" y="709"/>
                </a:cubicBezTo>
                <a:cubicBezTo>
                  <a:pt x="891" y="710"/>
                  <a:pt x="894" y="710"/>
                  <a:pt x="895" y="710"/>
                </a:cubicBezTo>
                <a:cubicBezTo>
                  <a:pt x="896" y="710"/>
                  <a:pt x="897" y="712"/>
                  <a:pt x="901" y="715"/>
                </a:cubicBezTo>
                <a:cubicBezTo>
                  <a:pt x="904" y="718"/>
                  <a:pt x="907" y="716"/>
                  <a:pt x="908" y="719"/>
                </a:cubicBezTo>
                <a:cubicBezTo>
                  <a:pt x="910" y="722"/>
                  <a:pt x="907" y="724"/>
                  <a:pt x="906" y="728"/>
                </a:cubicBezTo>
                <a:cubicBezTo>
                  <a:pt x="905" y="732"/>
                  <a:pt x="913" y="742"/>
                  <a:pt x="914" y="745"/>
                </a:cubicBezTo>
                <a:cubicBezTo>
                  <a:pt x="915" y="748"/>
                  <a:pt x="913" y="748"/>
                  <a:pt x="911" y="750"/>
                </a:cubicBezTo>
                <a:cubicBezTo>
                  <a:pt x="910" y="752"/>
                  <a:pt x="908" y="754"/>
                  <a:pt x="909" y="757"/>
                </a:cubicBezTo>
                <a:cubicBezTo>
                  <a:pt x="910" y="760"/>
                  <a:pt x="915" y="758"/>
                  <a:pt x="919" y="760"/>
                </a:cubicBezTo>
                <a:cubicBezTo>
                  <a:pt x="922" y="762"/>
                  <a:pt x="922" y="766"/>
                  <a:pt x="920" y="769"/>
                </a:cubicBezTo>
                <a:cubicBezTo>
                  <a:pt x="918" y="771"/>
                  <a:pt x="924" y="774"/>
                  <a:pt x="925" y="776"/>
                </a:cubicBezTo>
                <a:cubicBezTo>
                  <a:pt x="927" y="779"/>
                  <a:pt x="925" y="780"/>
                  <a:pt x="924" y="782"/>
                </a:cubicBezTo>
                <a:cubicBezTo>
                  <a:pt x="923" y="784"/>
                  <a:pt x="926" y="805"/>
                  <a:pt x="923" y="806"/>
                </a:cubicBezTo>
                <a:close/>
                <a:moveTo>
                  <a:pt x="1013" y="688"/>
                </a:moveTo>
                <a:cubicBezTo>
                  <a:pt x="1011" y="691"/>
                  <a:pt x="1011" y="695"/>
                  <a:pt x="1006" y="695"/>
                </a:cubicBezTo>
                <a:cubicBezTo>
                  <a:pt x="1002" y="696"/>
                  <a:pt x="1001" y="697"/>
                  <a:pt x="998" y="696"/>
                </a:cubicBezTo>
                <a:cubicBezTo>
                  <a:pt x="992" y="695"/>
                  <a:pt x="993" y="693"/>
                  <a:pt x="994" y="690"/>
                </a:cubicBezTo>
                <a:cubicBezTo>
                  <a:pt x="995" y="686"/>
                  <a:pt x="998" y="682"/>
                  <a:pt x="998" y="679"/>
                </a:cubicBezTo>
                <a:cubicBezTo>
                  <a:pt x="998" y="676"/>
                  <a:pt x="999" y="674"/>
                  <a:pt x="997" y="672"/>
                </a:cubicBezTo>
                <a:cubicBezTo>
                  <a:pt x="995" y="671"/>
                  <a:pt x="993" y="669"/>
                  <a:pt x="992" y="670"/>
                </a:cubicBezTo>
                <a:cubicBezTo>
                  <a:pt x="991" y="672"/>
                  <a:pt x="989" y="679"/>
                  <a:pt x="990" y="682"/>
                </a:cubicBezTo>
                <a:cubicBezTo>
                  <a:pt x="990" y="685"/>
                  <a:pt x="991" y="692"/>
                  <a:pt x="990" y="691"/>
                </a:cubicBezTo>
                <a:cubicBezTo>
                  <a:pt x="989" y="691"/>
                  <a:pt x="984" y="691"/>
                  <a:pt x="984" y="688"/>
                </a:cubicBezTo>
                <a:cubicBezTo>
                  <a:pt x="984" y="686"/>
                  <a:pt x="983" y="681"/>
                  <a:pt x="984" y="679"/>
                </a:cubicBezTo>
                <a:cubicBezTo>
                  <a:pt x="986" y="676"/>
                  <a:pt x="989" y="669"/>
                  <a:pt x="989" y="668"/>
                </a:cubicBezTo>
                <a:cubicBezTo>
                  <a:pt x="989" y="666"/>
                  <a:pt x="989" y="664"/>
                  <a:pt x="992" y="664"/>
                </a:cubicBezTo>
                <a:cubicBezTo>
                  <a:pt x="995" y="665"/>
                  <a:pt x="996" y="665"/>
                  <a:pt x="998" y="667"/>
                </a:cubicBezTo>
                <a:cubicBezTo>
                  <a:pt x="1000" y="668"/>
                  <a:pt x="1001" y="668"/>
                  <a:pt x="1002" y="667"/>
                </a:cubicBezTo>
                <a:cubicBezTo>
                  <a:pt x="1004" y="666"/>
                  <a:pt x="1002" y="662"/>
                  <a:pt x="1006" y="662"/>
                </a:cubicBezTo>
                <a:cubicBezTo>
                  <a:pt x="1011" y="662"/>
                  <a:pt x="1012" y="668"/>
                  <a:pt x="1012" y="669"/>
                </a:cubicBezTo>
                <a:cubicBezTo>
                  <a:pt x="1012" y="671"/>
                  <a:pt x="1013" y="677"/>
                  <a:pt x="1014" y="681"/>
                </a:cubicBezTo>
                <a:cubicBezTo>
                  <a:pt x="1015" y="685"/>
                  <a:pt x="1015" y="685"/>
                  <a:pt x="1013" y="688"/>
                </a:cubicBezTo>
                <a:close/>
                <a:moveTo>
                  <a:pt x="1212" y="655"/>
                </a:moveTo>
                <a:cubicBezTo>
                  <a:pt x="1208" y="655"/>
                  <a:pt x="1203" y="662"/>
                  <a:pt x="1199" y="663"/>
                </a:cubicBezTo>
                <a:cubicBezTo>
                  <a:pt x="1195" y="664"/>
                  <a:pt x="1195" y="668"/>
                  <a:pt x="1193" y="672"/>
                </a:cubicBezTo>
                <a:cubicBezTo>
                  <a:pt x="1191" y="676"/>
                  <a:pt x="1194" y="674"/>
                  <a:pt x="1194" y="678"/>
                </a:cubicBezTo>
                <a:cubicBezTo>
                  <a:pt x="1195" y="681"/>
                  <a:pt x="1193" y="679"/>
                  <a:pt x="1189" y="675"/>
                </a:cubicBezTo>
                <a:cubicBezTo>
                  <a:pt x="1185" y="672"/>
                  <a:pt x="1187" y="666"/>
                  <a:pt x="1188" y="663"/>
                </a:cubicBezTo>
                <a:cubicBezTo>
                  <a:pt x="1189" y="661"/>
                  <a:pt x="1194" y="658"/>
                  <a:pt x="1197" y="656"/>
                </a:cubicBezTo>
                <a:cubicBezTo>
                  <a:pt x="1200" y="654"/>
                  <a:pt x="1207" y="652"/>
                  <a:pt x="1210" y="652"/>
                </a:cubicBezTo>
                <a:cubicBezTo>
                  <a:pt x="1213" y="652"/>
                  <a:pt x="1220" y="652"/>
                  <a:pt x="1223" y="654"/>
                </a:cubicBezTo>
                <a:cubicBezTo>
                  <a:pt x="1225" y="655"/>
                  <a:pt x="1216" y="656"/>
                  <a:pt x="1212" y="655"/>
                </a:cubicBezTo>
                <a:close/>
                <a:moveTo>
                  <a:pt x="1258" y="657"/>
                </a:moveTo>
                <a:cubicBezTo>
                  <a:pt x="1257" y="659"/>
                  <a:pt x="1251" y="658"/>
                  <a:pt x="1245" y="658"/>
                </a:cubicBezTo>
                <a:cubicBezTo>
                  <a:pt x="1239" y="658"/>
                  <a:pt x="1236" y="657"/>
                  <a:pt x="1234" y="655"/>
                </a:cubicBezTo>
                <a:cubicBezTo>
                  <a:pt x="1234" y="654"/>
                  <a:pt x="1246" y="654"/>
                  <a:pt x="1248" y="655"/>
                </a:cubicBezTo>
                <a:cubicBezTo>
                  <a:pt x="1249" y="656"/>
                  <a:pt x="1252" y="654"/>
                  <a:pt x="1255" y="654"/>
                </a:cubicBezTo>
                <a:cubicBezTo>
                  <a:pt x="1258" y="655"/>
                  <a:pt x="1258" y="652"/>
                  <a:pt x="1258" y="652"/>
                </a:cubicBezTo>
                <a:cubicBezTo>
                  <a:pt x="1259" y="651"/>
                  <a:pt x="1259" y="656"/>
                  <a:pt x="1258" y="657"/>
                </a:cubicBezTo>
                <a:close/>
                <a:moveTo>
                  <a:pt x="1642" y="504"/>
                </a:moveTo>
                <a:cubicBezTo>
                  <a:pt x="1641" y="508"/>
                  <a:pt x="1641" y="515"/>
                  <a:pt x="1639" y="525"/>
                </a:cubicBezTo>
                <a:cubicBezTo>
                  <a:pt x="1636" y="534"/>
                  <a:pt x="1631" y="531"/>
                  <a:pt x="1628" y="534"/>
                </a:cubicBezTo>
                <a:cubicBezTo>
                  <a:pt x="1624" y="536"/>
                  <a:pt x="1628" y="535"/>
                  <a:pt x="1632" y="536"/>
                </a:cubicBezTo>
                <a:cubicBezTo>
                  <a:pt x="1637" y="537"/>
                  <a:pt x="1631" y="538"/>
                  <a:pt x="1627" y="541"/>
                </a:cubicBezTo>
                <a:cubicBezTo>
                  <a:pt x="1622" y="544"/>
                  <a:pt x="1618" y="547"/>
                  <a:pt x="1611" y="551"/>
                </a:cubicBezTo>
                <a:cubicBezTo>
                  <a:pt x="1605" y="556"/>
                  <a:pt x="1602" y="556"/>
                  <a:pt x="1598" y="558"/>
                </a:cubicBezTo>
                <a:cubicBezTo>
                  <a:pt x="1594" y="560"/>
                  <a:pt x="1593" y="565"/>
                  <a:pt x="1591" y="568"/>
                </a:cubicBezTo>
                <a:cubicBezTo>
                  <a:pt x="1588" y="571"/>
                  <a:pt x="1575" y="572"/>
                  <a:pt x="1570" y="572"/>
                </a:cubicBezTo>
                <a:cubicBezTo>
                  <a:pt x="1565" y="571"/>
                  <a:pt x="1566" y="566"/>
                  <a:pt x="1571" y="567"/>
                </a:cubicBezTo>
                <a:cubicBezTo>
                  <a:pt x="1575" y="567"/>
                  <a:pt x="1582" y="563"/>
                  <a:pt x="1584" y="562"/>
                </a:cubicBezTo>
                <a:cubicBezTo>
                  <a:pt x="1587" y="560"/>
                  <a:pt x="1588" y="559"/>
                  <a:pt x="1593" y="555"/>
                </a:cubicBezTo>
                <a:cubicBezTo>
                  <a:pt x="1598" y="551"/>
                  <a:pt x="1597" y="552"/>
                  <a:pt x="1602" y="548"/>
                </a:cubicBezTo>
                <a:cubicBezTo>
                  <a:pt x="1607" y="544"/>
                  <a:pt x="1611" y="542"/>
                  <a:pt x="1613" y="540"/>
                </a:cubicBezTo>
                <a:cubicBezTo>
                  <a:pt x="1616" y="538"/>
                  <a:pt x="1614" y="538"/>
                  <a:pt x="1615" y="536"/>
                </a:cubicBezTo>
                <a:cubicBezTo>
                  <a:pt x="1616" y="534"/>
                  <a:pt x="1625" y="523"/>
                  <a:pt x="1628" y="519"/>
                </a:cubicBezTo>
                <a:cubicBezTo>
                  <a:pt x="1631" y="515"/>
                  <a:pt x="1635" y="503"/>
                  <a:pt x="1635" y="501"/>
                </a:cubicBezTo>
                <a:cubicBezTo>
                  <a:pt x="1635" y="498"/>
                  <a:pt x="1640" y="496"/>
                  <a:pt x="1643" y="495"/>
                </a:cubicBezTo>
                <a:cubicBezTo>
                  <a:pt x="1644" y="494"/>
                  <a:pt x="1643" y="501"/>
                  <a:pt x="1642" y="50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2" name="Freeform 1172"/>
          <p:cNvSpPr>
            <a:spLocks/>
          </p:cNvSpPr>
          <p:nvPr/>
        </p:nvSpPr>
        <p:spPr bwMode="auto">
          <a:xfrm>
            <a:off x="5824904" y="4756151"/>
            <a:ext cx="39566" cy="48368"/>
          </a:xfrm>
          <a:custGeom>
            <a:avLst/>
            <a:gdLst>
              <a:gd name="T0" fmla="*/ 2147483647 w 29"/>
              <a:gd name="T1" fmla="*/ 2147483647 h 26"/>
              <a:gd name="T2" fmla="*/ 2147483647 w 29"/>
              <a:gd name="T3" fmla="*/ 2147483647 h 26"/>
              <a:gd name="T4" fmla="*/ 2147483647 w 29"/>
              <a:gd name="T5" fmla="*/ 2147483647 h 26"/>
              <a:gd name="T6" fmla="*/ 2147483647 w 29"/>
              <a:gd name="T7" fmla="*/ 2147483647 h 26"/>
              <a:gd name="T8" fmla="*/ 2147483647 w 29"/>
              <a:gd name="T9" fmla="*/ 2147483647 h 26"/>
              <a:gd name="T10" fmla="*/ 0 60000 65536"/>
              <a:gd name="T11" fmla="*/ 0 60000 65536"/>
              <a:gd name="T12" fmla="*/ 0 60000 65536"/>
              <a:gd name="T13" fmla="*/ 0 60000 65536"/>
              <a:gd name="T14" fmla="*/ 0 60000 65536"/>
              <a:gd name="T15" fmla="*/ 0 w 29"/>
              <a:gd name="T16" fmla="*/ 0 h 26"/>
              <a:gd name="T17" fmla="*/ 29 w 29"/>
              <a:gd name="T18" fmla="*/ 26 h 26"/>
            </a:gdLst>
            <a:ahLst/>
            <a:cxnLst>
              <a:cxn ang="T10">
                <a:pos x="T0" y="T1"/>
              </a:cxn>
              <a:cxn ang="T11">
                <a:pos x="T2" y="T3"/>
              </a:cxn>
              <a:cxn ang="T12">
                <a:pos x="T4" y="T5"/>
              </a:cxn>
              <a:cxn ang="T13">
                <a:pos x="T6" y="T7"/>
              </a:cxn>
              <a:cxn ang="T14">
                <a:pos x="T8" y="T9"/>
              </a:cxn>
            </a:cxnLst>
            <a:rect l="T15" t="T16" r="T17" b="T18"/>
            <a:pathLst>
              <a:path w="29" h="26">
                <a:moveTo>
                  <a:pt x="14" y="14"/>
                </a:moveTo>
                <a:cubicBezTo>
                  <a:pt x="15" y="17"/>
                  <a:pt x="0" y="26"/>
                  <a:pt x="6" y="25"/>
                </a:cubicBezTo>
                <a:cubicBezTo>
                  <a:pt x="11" y="24"/>
                  <a:pt x="19" y="14"/>
                  <a:pt x="21" y="13"/>
                </a:cubicBezTo>
                <a:cubicBezTo>
                  <a:pt x="23" y="11"/>
                  <a:pt x="29" y="5"/>
                  <a:pt x="26" y="2"/>
                </a:cubicBezTo>
                <a:cubicBezTo>
                  <a:pt x="24" y="0"/>
                  <a:pt x="14" y="12"/>
                  <a:pt x="14" y="1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3" name="Freeform 1173"/>
          <p:cNvSpPr>
            <a:spLocks noEditPoints="1"/>
          </p:cNvSpPr>
          <p:nvPr/>
        </p:nvSpPr>
        <p:spPr bwMode="auto">
          <a:xfrm>
            <a:off x="3754317" y="1859901"/>
            <a:ext cx="2394438" cy="3593929"/>
          </a:xfrm>
          <a:custGeom>
            <a:avLst/>
            <a:gdLst>
              <a:gd name="T0" fmla="*/ 2147483647 w 1751"/>
              <a:gd name="T1" fmla="*/ 2147483647 h 1950"/>
              <a:gd name="T2" fmla="*/ 2147483647 w 1751"/>
              <a:gd name="T3" fmla="*/ 2147483647 h 1950"/>
              <a:gd name="T4" fmla="*/ 2147483647 w 1751"/>
              <a:gd name="T5" fmla="*/ 2147483647 h 1950"/>
              <a:gd name="T6" fmla="*/ 2147483647 w 1751"/>
              <a:gd name="T7" fmla="*/ 2147483647 h 1950"/>
              <a:gd name="T8" fmla="*/ 2147483647 w 1751"/>
              <a:gd name="T9" fmla="*/ 2147483647 h 1950"/>
              <a:gd name="T10" fmla="*/ 2147483647 w 1751"/>
              <a:gd name="T11" fmla="*/ 2147483647 h 1950"/>
              <a:gd name="T12" fmla="*/ 2147483647 w 1751"/>
              <a:gd name="T13" fmla="*/ 2147483647 h 1950"/>
              <a:gd name="T14" fmla="*/ 2147483647 w 1751"/>
              <a:gd name="T15" fmla="*/ 2147483647 h 1950"/>
              <a:gd name="T16" fmla="*/ 2147483647 w 1751"/>
              <a:gd name="T17" fmla="*/ 2147483647 h 1950"/>
              <a:gd name="T18" fmla="*/ 2147483647 w 1751"/>
              <a:gd name="T19" fmla="*/ 2147483647 h 1950"/>
              <a:gd name="T20" fmla="*/ 2147483647 w 1751"/>
              <a:gd name="T21" fmla="*/ 2147483647 h 1950"/>
              <a:gd name="T22" fmla="*/ 2147483647 w 1751"/>
              <a:gd name="T23" fmla="*/ 2147483647 h 1950"/>
              <a:gd name="T24" fmla="*/ 2147483647 w 1751"/>
              <a:gd name="T25" fmla="*/ 2147483647 h 1950"/>
              <a:gd name="T26" fmla="*/ 2147483647 w 1751"/>
              <a:gd name="T27" fmla="*/ 2147483647 h 1950"/>
              <a:gd name="T28" fmla="*/ 2147483647 w 1751"/>
              <a:gd name="T29" fmla="*/ 2147483647 h 1950"/>
              <a:gd name="T30" fmla="*/ 2147483647 w 1751"/>
              <a:gd name="T31" fmla="*/ 2147483647 h 1950"/>
              <a:gd name="T32" fmla="*/ 2147483647 w 1751"/>
              <a:gd name="T33" fmla="*/ 2147483647 h 1950"/>
              <a:gd name="T34" fmla="*/ 2147483647 w 1751"/>
              <a:gd name="T35" fmla="*/ 2147483647 h 1950"/>
              <a:gd name="T36" fmla="*/ 2147483647 w 1751"/>
              <a:gd name="T37" fmla="*/ 2147483647 h 1950"/>
              <a:gd name="T38" fmla="*/ 2147483647 w 1751"/>
              <a:gd name="T39" fmla="*/ 2147483647 h 1950"/>
              <a:gd name="T40" fmla="*/ 2147483647 w 1751"/>
              <a:gd name="T41" fmla="*/ 2147483647 h 1950"/>
              <a:gd name="T42" fmla="*/ 2147483647 w 1751"/>
              <a:gd name="T43" fmla="*/ 2147483647 h 1950"/>
              <a:gd name="T44" fmla="*/ 2147483647 w 1751"/>
              <a:gd name="T45" fmla="*/ 2147483647 h 1950"/>
              <a:gd name="T46" fmla="*/ 2147483647 w 1751"/>
              <a:gd name="T47" fmla="*/ 2147483647 h 1950"/>
              <a:gd name="T48" fmla="*/ 2147483647 w 1751"/>
              <a:gd name="T49" fmla="*/ 2147483647 h 1950"/>
              <a:gd name="T50" fmla="*/ 2147483647 w 1751"/>
              <a:gd name="T51" fmla="*/ 2147483647 h 1950"/>
              <a:gd name="T52" fmla="*/ 2147483647 w 1751"/>
              <a:gd name="T53" fmla="*/ 2147483647 h 1950"/>
              <a:gd name="T54" fmla="*/ 2147483647 w 1751"/>
              <a:gd name="T55" fmla="*/ 2147483647 h 1950"/>
              <a:gd name="T56" fmla="*/ 2147483647 w 1751"/>
              <a:gd name="T57" fmla="*/ 2147483647 h 1950"/>
              <a:gd name="T58" fmla="*/ 2147483647 w 1751"/>
              <a:gd name="T59" fmla="*/ 2147483647 h 1950"/>
              <a:gd name="T60" fmla="*/ 2147483647 w 1751"/>
              <a:gd name="T61" fmla="*/ 2147483647 h 1950"/>
              <a:gd name="T62" fmla="*/ 2147483647 w 1751"/>
              <a:gd name="T63" fmla="*/ 2147483647 h 1950"/>
              <a:gd name="T64" fmla="*/ 2147483647 w 1751"/>
              <a:gd name="T65" fmla="*/ 2147483647 h 1950"/>
              <a:gd name="T66" fmla="*/ 2147483647 w 1751"/>
              <a:gd name="T67" fmla="*/ 2147483647 h 1950"/>
              <a:gd name="T68" fmla="*/ 2147483647 w 1751"/>
              <a:gd name="T69" fmla="*/ 2147483647 h 1950"/>
              <a:gd name="T70" fmla="*/ 2147483647 w 1751"/>
              <a:gd name="T71" fmla="*/ 2147483647 h 1950"/>
              <a:gd name="T72" fmla="*/ 2147483647 w 1751"/>
              <a:gd name="T73" fmla="*/ 2147483647 h 1950"/>
              <a:gd name="T74" fmla="*/ 2147483647 w 1751"/>
              <a:gd name="T75" fmla="*/ 2147483647 h 1950"/>
              <a:gd name="T76" fmla="*/ 2147483647 w 1751"/>
              <a:gd name="T77" fmla="*/ 2147483647 h 1950"/>
              <a:gd name="T78" fmla="*/ 2147483647 w 1751"/>
              <a:gd name="T79" fmla="*/ 2147483647 h 1950"/>
              <a:gd name="T80" fmla="*/ 2147483647 w 1751"/>
              <a:gd name="T81" fmla="*/ 2147483647 h 1950"/>
              <a:gd name="T82" fmla="*/ 2147483647 w 1751"/>
              <a:gd name="T83" fmla="*/ 2147483647 h 1950"/>
              <a:gd name="T84" fmla="*/ 2147483647 w 1751"/>
              <a:gd name="T85" fmla="*/ 2147483647 h 1950"/>
              <a:gd name="T86" fmla="*/ 2147483647 w 1751"/>
              <a:gd name="T87" fmla="*/ 2147483647 h 1950"/>
              <a:gd name="T88" fmla="*/ 2147483647 w 1751"/>
              <a:gd name="T89" fmla="*/ 2147483647 h 1950"/>
              <a:gd name="T90" fmla="*/ 2147483647 w 1751"/>
              <a:gd name="T91" fmla="*/ 2147483647 h 1950"/>
              <a:gd name="T92" fmla="*/ 2147483647 w 1751"/>
              <a:gd name="T93" fmla="*/ 2147483647 h 1950"/>
              <a:gd name="T94" fmla="*/ 2147483647 w 1751"/>
              <a:gd name="T95" fmla="*/ 2147483647 h 1950"/>
              <a:gd name="T96" fmla="*/ 2147483647 w 1751"/>
              <a:gd name="T97" fmla="*/ 2147483647 h 1950"/>
              <a:gd name="T98" fmla="*/ 2147483647 w 1751"/>
              <a:gd name="T99" fmla="*/ 2147483647 h 1950"/>
              <a:gd name="T100" fmla="*/ 2147483647 w 1751"/>
              <a:gd name="T101" fmla="*/ 2147483647 h 1950"/>
              <a:gd name="T102" fmla="*/ 2147483647 w 1751"/>
              <a:gd name="T103" fmla="*/ 2147483647 h 1950"/>
              <a:gd name="T104" fmla="*/ 2147483647 w 1751"/>
              <a:gd name="T105" fmla="*/ 2147483647 h 1950"/>
              <a:gd name="T106" fmla="*/ 2147483647 w 1751"/>
              <a:gd name="T107" fmla="*/ 2147483647 h 1950"/>
              <a:gd name="T108" fmla="*/ 2147483647 w 1751"/>
              <a:gd name="T109" fmla="*/ 2147483647 h 1950"/>
              <a:gd name="T110" fmla="*/ 2147483647 w 1751"/>
              <a:gd name="T111" fmla="*/ 2147483647 h 1950"/>
              <a:gd name="T112" fmla="*/ 2147483647 w 1751"/>
              <a:gd name="T113" fmla="*/ 2147483647 h 1950"/>
              <a:gd name="T114" fmla="*/ 2147483647 w 1751"/>
              <a:gd name="T115" fmla="*/ 2147483647 h 1950"/>
              <a:gd name="T116" fmla="*/ 2147483647 w 1751"/>
              <a:gd name="T117" fmla="*/ 2147483647 h 1950"/>
              <a:gd name="T118" fmla="*/ 2147483647 w 1751"/>
              <a:gd name="T119" fmla="*/ 2147483647 h 1950"/>
              <a:gd name="T120" fmla="*/ 2147483647 w 1751"/>
              <a:gd name="T121" fmla="*/ 2147483647 h 19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51"/>
              <a:gd name="T184" fmla="*/ 0 h 1950"/>
              <a:gd name="T185" fmla="*/ 1751 w 1751"/>
              <a:gd name="T186" fmla="*/ 1950 h 19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51" h="1950">
                <a:moveTo>
                  <a:pt x="1746" y="1244"/>
                </a:moveTo>
                <a:cubicBezTo>
                  <a:pt x="1741" y="1234"/>
                  <a:pt x="1743" y="1231"/>
                  <a:pt x="1735" y="1231"/>
                </a:cubicBezTo>
                <a:cubicBezTo>
                  <a:pt x="1727" y="1231"/>
                  <a:pt x="1719" y="1229"/>
                  <a:pt x="1715" y="1225"/>
                </a:cubicBezTo>
                <a:cubicBezTo>
                  <a:pt x="1712" y="1221"/>
                  <a:pt x="1705" y="1215"/>
                  <a:pt x="1700" y="1212"/>
                </a:cubicBezTo>
                <a:cubicBezTo>
                  <a:pt x="1695" y="1209"/>
                  <a:pt x="1683" y="1201"/>
                  <a:pt x="1677" y="1201"/>
                </a:cubicBezTo>
                <a:cubicBezTo>
                  <a:pt x="1671" y="1200"/>
                  <a:pt x="1670" y="1203"/>
                  <a:pt x="1663" y="1203"/>
                </a:cubicBezTo>
                <a:cubicBezTo>
                  <a:pt x="1657" y="1203"/>
                  <a:pt x="1646" y="1197"/>
                  <a:pt x="1641" y="1196"/>
                </a:cubicBezTo>
                <a:cubicBezTo>
                  <a:pt x="1637" y="1194"/>
                  <a:pt x="1634" y="1197"/>
                  <a:pt x="1632" y="1197"/>
                </a:cubicBezTo>
                <a:cubicBezTo>
                  <a:pt x="1630" y="1198"/>
                  <a:pt x="1623" y="1193"/>
                  <a:pt x="1622" y="1191"/>
                </a:cubicBezTo>
                <a:cubicBezTo>
                  <a:pt x="1621" y="1189"/>
                  <a:pt x="1619" y="1186"/>
                  <a:pt x="1613" y="1184"/>
                </a:cubicBezTo>
                <a:cubicBezTo>
                  <a:pt x="1607" y="1181"/>
                  <a:pt x="1592" y="1174"/>
                  <a:pt x="1588" y="1173"/>
                </a:cubicBezTo>
                <a:cubicBezTo>
                  <a:pt x="1584" y="1172"/>
                  <a:pt x="1576" y="1170"/>
                  <a:pt x="1574" y="1175"/>
                </a:cubicBezTo>
                <a:cubicBezTo>
                  <a:pt x="1571" y="1179"/>
                  <a:pt x="1569" y="1184"/>
                  <a:pt x="1564" y="1187"/>
                </a:cubicBezTo>
                <a:cubicBezTo>
                  <a:pt x="1560" y="1190"/>
                  <a:pt x="1560" y="1192"/>
                  <a:pt x="1558" y="1194"/>
                </a:cubicBezTo>
                <a:cubicBezTo>
                  <a:pt x="1557" y="1196"/>
                  <a:pt x="1556" y="1196"/>
                  <a:pt x="1556" y="1194"/>
                </a:cubicBezTo>
                <a:cubicBezTo>
                  <a:pt x="1555" y="1192"/>
                  <a:pt x="1554" y="1192"/>
                  <a:pt x="1553" y="1191"/>
                </a:cubicBezTo>
                <a:cubicBezTo>
                  <a:pt x="1552" y="1190"/>
                  <a:pt x="1551" y="1189"/>
                  <a:pt x="1550" y="1188"/>
                </a:cubicBezTo>
                <a:cubicBezTo>
                  <a:pt x="1549" y="1187"/>
                  <a:pt x="1547" y="1185"/>
                  <a:pt x="1546" y="1188"/>
                </a:cubicBezTo>
                <a:cubicBezTo>
                  <a:pt x="1545" y="1191"/>
                  <a:pt x="1546" y="1193"/>
                  <a:pt x="1544" y="1191"/>
                </a:cubicBezTo>
                <a:cubicBezTo>
                  <a:pt x="1543" y="1189"/>
                  <a:pt x="1543" y="1188"/>
                  <a:pt x="1542" y="1187"/>
                </a:cubicBezTo>
                <a:cubicBezTo>
                  <a:pt x="1540" y="1186"/>
                  <a:pt x="1540" y="1186"/>
                  <a:pt x="1539" y="1184"/>
                </a:cubicBezTo>
                <a:cubicBezTo>
                  <a:pt x="1538" y="1182"/>
                  <a:pt x="1538" y="1180"/>
                  <a:pt x="1538" y="1178"/>
                </a:cubicBezTo>
                <a:cubicBezTo>
                  <a:pt x="1538" y="1175"/>
                  <a:pt x="1537" y="1171"/>
                  <a:pt x="1536" y="1173"/>
                </a:cubicBezTo>
                <a:cubicBezTo>
                  <a:pt x="1534" y="1176"/>
                  <a:pt x="1531" y="1182"/>
                  <a:pt x="1528" y="1183"/>
                </a:cubicBezTo>
                <a:cubicBezTo>
                  <a:pt x="1525" y="1184"/>
                  <a:pt x="1525" y="1183"/>
                  <a:pt x="1528" y="1181"/>
                </a:cubicBezTo>
                <a:cubicBezTo>
                  <a:pt x="1531" y="1179"/>
                  <a:pt x="1534" y="1175"/>
                  <a:pt x="1534" y="1173"/>
                </a:cubicBezTo>
                <a:cubicBezTo>
                  <a:pt x="1534" y="1171"/>
                  <a:pt x="1531" y="1171"/>
                  <a:pt x="1530" y="1172"/>
                </a:cubicBezTo>
                <a:cubicBezTo>
                  <a:pt x="1530" y="1173"/>
                  <a:pt x="1527" y="1179"/>
                  <a:pt x="1524" y="1181"/>
                </a:cubicBezTo>
                <a:cubicBezTo>
                  <a:pt x="1521" y="1182"/>
                  <a:pt x="1522" y="1181"/>
                  <a:pt x="1525" y="1178"/>
                </a:cubicBezTo>
                <a:cubicBezTo>
                  <a:pt x="1528" y="1176"/>
                  <a:pt x="1527" y="1174"/>
                  <a:pt x="1528" y="1172"/>
                </a:cubicBezTo>
                <a:cubicBezTo>
                  <a:pt x="1529" y="1169"/>
                  <a:pt x="1531" y="1169"/>
                  <a:pt x="1533" y="1166"/>
                </a:cubicBezTo>
                <a:cubicBezTo>
                  <a:pt x="1534" y="1164"/>
                  <a:pt x="1533" y="1163"/>
                  <a:pt x="1535" y="1162"/>
                </a:cubicBezTo>
                <a:cubicBezTo>
                  <a:pt x="1538" y="1162"/>
                  <a:pt x="1540" y="1160"/>
                  <a:pt x="1540" y="1159"/>
                </a:cubicBezTo>
                <a:cubicBezTo>
                  <a:pt x="1541" y="1157"/>
                  <a:pt x="1544" y="1157"/>
                  <a:pt x="1545" y="1158"/>
                </a:cubicBezTo>
                <a:cubicBezTo>
                  <a:pt x="1545" y="1160"/>
                  <a:pt x="1547" y="1159"/>
                  <a:pt x="1548" y="1157"/>
                </a:cubicBezTo>
                <a:cubicBezTo>
                  <a:pt x="1549" y="1155"/>
                  <a:pt x="1549" y="1155"/>
                  <a:pt x="1548" y="1152"/>
                </a:cubicBezTo>
                <a:cubicBezTo>
                  <a:pt x="1547" y="1150"/>
                  <a:pt x="1550" y="1147"/>
                  <a:pt x="1550" y="1144"/>
                </a:cubicBezTo>
                <a:cubicBezTo>
                  <a:pt x="1551" y="1141"/>
                  <a:pt x="1546" y="1138"/>
                  <a:pt x="1542" y="1137"/>
                </a:cubicBezTo>
                <a:cubicBezTo>
                  <a:pt x="1539" y="1136"/>
                  <a:pt x="1538" y="1128"/>
                  <a:pt x="1537" y="1122"/>
                </a:cubicBezTo>
                <a:cubicBezTo>
                  <a:pt x="1536" y="1117"/>
                  <a:pt x="1536" y="1112"/>
                  <a:pt x="1534" y="1109"/>
                </a:cubicBezTo>
                <a:cubicBezTo>
                  <a:pt x="1531" y="1107"/>
                  <a:pt x="1524" y="1104"/>
                  <a:pt x="1521" y="1101"/>
                </a:cubicBezTo>
                <a:cubicBezTo>
                  <a:pt x="1517" y="1098"/>
                  <a:pt x="1513" y="1092"/>
                  <a:pt x="1509" y="1090"/>
                </a:cubicBezTo>
                <a:cubicBezTo>
                  <a:pt x="1504" y="1089"/>
                  <a:pt x="1489" y="1084"/>
                  <a:pt x="1487" y="1085"/>
                </a:cubicBezTo>
                <a:cubicBezTo>
                  <a:pt x="1485" y="1085"/>
                  <a:pt x="1482" y="1084"/>
                  <a:pt x="1477" y="1085"/>
                </a:cubicBezTo>
                <a:cubicBezTo>
                  <a:pt x="1473" y="1086"/>
                  <a:pt x="1473" y="1088"/>
                  <a:pt x="1471" y="1088"/>
                </a:cubicBezTo>
                <a:cubicBezTo>
                  <a:pt x="1469" y="1088"/>
                  <a:pt x="1467" y="1087"/>
                  <a:pt x="1466" y="1085"/>
                </a:cubicBezTo>
                <a:cubicBezTo>
                  <a:pt x="1465" y="1082"/>
                  <a:pt x="1464" y="1081"/>
                  <a:pt x="1463" y="1082"/>
                </a:cubicBezTo>
                <a:cubicBezTo>
                  <a:pt x="1462" y="1084"/>
                  <a:pt x="1461" y="1086"/>
                  <a:pt x="1458" y="1085"/>
                </a:cubicBezTo>
                <a:cubicBezTo>
                  <a:pt x="1456" y="1084"/>
                  <a:pt x="1454" y="1083"/>
                  <a:pt x="1450" y="1079"/>
                </a:cubicBezTo>
                <a:cubicBezTo>
                  <a:pt x="1447" y="1075"/>
                  <a:pt x="1444" y="1075"/>
                  <a:pt x="1441" y="1073"/>
                </a:cubicBezTo>
                <a:cubicBezTo>
                  <a:pt x="1438" y="1071"/>
                  <a:pt x="1439" y="1068"/>
                  <a:pt x="1437" y="1065"/>
                </a:cubicBezTo>
                <a:cubicBezTo>
                  <a:pt x="1434" y="1062"/>
                  <a:pt x="1424" y="1051"/>
                  <a:pt x="1418" y="1051"/>
                </a:cubicBezTo>
                <a:cubicBezTo>
                  <a:pt x="1411" y="1051"/>
                  <a:pt x="1407" y="1050"/>
                  <a:pt x="1405" y="1051"/>
                </a:cubicBezTo>
                <a:cubicBezTo>
                  <a:pt x="1403" y="1051"/>
                  <a:pt x="1393" y="1052"/>
                  <a:pt x="1397" y="1050"/>
                </a:cubicBezTo>
                <a:cubicBezTo>
                  <a:pt x="1401" y="1048"/>
                  <a:pt x="1403" y="1049"/>
                  <a:pt x="1404" y="1045"/>
                </a:cubicBezTo>
                <a:cubicBezTo>
                  <a:pt x="1405" y="1042"/>
                  <a:pt x="1408" y="1040"/>
                  <a:pt x="1404" y="1038"/>
                </a:cubicBezTo>
                <a:cubicBezTo>
                  <a:pt x="1400" y="1037"/>
                  <a:pt x="1398" y="1034"/>
                  <a:pt x="1396" y="1034"/>
                </a:cubicBezTo>
                <a:cubicBezTo>
                  <a:pt x="1394" y="1034"/>
                  <a:pt x="1396" y="1036"/>
                  <a:pt x="1395" y="1036"/>
                </a:cubicBezTo>
                <a:cubicBezTo>
                  <a:pt x="1394" y="1035"/>
                  <a:pt x="1392" y="1034"/>
                  <a:pt x="1391" y="1033"/>
                </a:cubicBezTo>
                <a:cubicBezTo>
                  <a:pt x="1390" y="1032"/>
                  <a:pt x="1390" y="1034"/>
                  <a:pt x="1389" y="1035"/>
                </a:cubicBezTo>
                <a:cubicBezTo>
                  <a:pt x="1388" y="1036"/>
                  <a:pt x="1388" y="1035"/>
                  <a:pt x="1388" y="1034"/>
                </a:cubicBezTo>
                <a:cubicBezTo>
                  <a:pt x="1388" y="1032"/>
                  <a:pt x="1386" y="1029"/>
                  <a:pt x="1384" y="1029"/>
                </a:cubicBezTo>
                <a:cubicBezTo>
                  <a:pt x="1382" y="1029"/>
                  <a:pt x="1381" y="1032"/>
                  <a:pt x="1380" y="1032"/>
                </a:cubicBezTo>
                <a:cubicBezTo>
                  <a:pt x="1379" y="1031"/>
                  <a:pt x="1379" y="1030"/>
                  <a:pt x="1380" y="1028"/>
                </a:cubicBezTo>
                <a:cubicBezTo>
                  <a:pt x="1381" y="1026"/>
                  <a:pt x="1377" y="1026"/>
                  <a:pt x="1380" y="1024"/>
                </a:cubicBezTo>
                <a:cubicBezTo>
                  <a:pt x="1383" y="1023"/>
                  <a:pt x="1391" y="1024"/>
                  <a:pt x="1390" y="1023"/>
                </a:cubicBezTo>
                <a:cubicBezTo>
                  <a:pt x="1388" y="1021"/>
                  <a:pt x="1388" y="1021"/>
                  <a:pt x="1383" y="1021"/>
                </a:cubicBezTo>
                <a:cubicBezTo>
                  <a:pt x="1379" y="1021"/>
                  <a:pt x="1369" y="1019"/>
                  <a:pt x="1364" y="1024"/>
                </a:cubicBezTo>
                <a:cubicBezTo>
                  <a:pt x="1360" y="1028"/>
                  <a:pt x="1357" y="1031"/>
                  <a:pt x="1352" y="1030"/>
                </a:cubicBezTo>
                <a:cubicBezTo>
                  <a:pt x="1348" y="1029"/>
                  <a:pt x="1343" y="1029"/>
                  <a:pt x="1341" y="1027"/>
                </a:cubicBezTo>
                <a:cubicBezTo>
                  <a:pt x="1338" y="1025"/>
                  <a:pt x="1337" y="1022"/>
                  <a:pt x="1334" y="1022"/>
                </a:cubicBezTo>
                <a:cubicBezTo>
                  <a:pt x="1331" y="1022"/>
                  <a:pt x="1318" y="1024"/>
                  <a:pt x="1313" y="1024"/>
                </a:cubicBezTo>
                <a:cubicBezTo>
                  <a:pt x="1309" y="1024"/>
                  <a:pt x="1308" y="1024"/>
                  <a:pt x="1307" y="1021"/>
                </a:cubicBezTo>
                <a:cubicBezTo>
                  <a:pt x="1307" y="1017"/>
                  <a:pt x="1305" y="1011"/>
                  <a:pt x="1300" y="1011"/>
                </a:cubicBezTo>
                <a:cubicBezTo>
                  <a:pt x="1296" y="1011"/>
                  <a:pt x="1289" y="1010"/>
                  <a:pt x="1284" y="1011"/>
                </a:cubicBezTo>
                <a:cubicBezTo>
                  <a:pt x="1280" y="1012"/>
                  <a:pt x="1274" y="1015"/>
                  <a:pt x="1272" y="1016"/>
                </a:cubicBezTo>
                <a:cubicBezTo>
                  <a:pt x="1271" y="1016"/>
                  <a:pt x="1265" y="1019"/>
                  <a:pt x="1265" y="1021"/>
                </a:cubicBezTo>
                <a:cubicBezTo>
                  <a:pt x="1265" y="1024"/>
                  <a:pt x="1272" y="1032"/>
                  <a:pt x="1272" y="1034"/>
                </a:cubicBezTo>
                <a:cubicBezTo>
                  <a:pt x="1271" y="1037"/>
                  <a:pt x="1271" y="1043"/>
                  <a:pt x="1268" y="1043"/>
                </a:cubicBezTo>
                <a:cubicBezTo>
                  <a:pt x="1264" y="1044"/>
                  <a:pt x="1256" y="1035"/>
                  <a:pt x="1257" y="1033"/>
                </a:cubicBezTo>
                <a:cubicBezTo>
                  <a:pt x="1257" y="1031"/>
                  <a:pt x="1264" y="1024"/>
                  <a:pt x="1264" y="1022"/>
                </a:cubicBezTo>
                <a:cubicBezTo>
                  <a:pt x="1264" y="1020"/>
                  <a:pt x="1258" y="1016"/>
                  <a:pt x="1258" y="1014"/>
                </a:cubicBezTo>
                <a:cubicBezTo>
                  <a:pt x="1258" y="1011"/>
                  <a:pt x="1261" y="1008"/>
                  <a:pt x="1264" y="1008"/>
                </a:cubicBezTo>
                <a:cubicBezTo>
                  <a:pt x="1267" y="1007"/>
                  <a:pt x="1273" y="1002"/>
                  <a:pt x="1269" y="1000"/>
                </a:cubicBezTo>
                <a:cubicBezTo>
                  <a:pt x="1266" y="998"/>
                  <a:pt x="1261" y="998"/>
                  <a:pt x="1259" y="1000"/>
                </a:cubicBezTo>
                <a:cubicBezTo>
                  <a:pt x="1258" y="1002"/>
                  <a:pt x="1255" y="1005"/>
                  <a:pt x="1254" y="1005"/>
                </a:cubicBezTo>
                <a:cubicBezTo>
                  <a:pt x="1253" y="1006"/>
                  <a:pt x="1251" y="1007"/>
                  <a:pt x="1249" y="1008"/>
                </a:cubicBezTo>
                <a:cubicBezTo>
                  <a:pt x="1248" y="1009"/>
                  <a:pt x="1245" y="1014"/>
                  <a:pt x="1243" y="1014"/>
                </a:cubicBezTo>
                <a:cubicBezTo>
                  <a:pt x="1240" y="1014"/>
                  <a:pt x="1233" y="1012"/>
                  <a:pt x="1231" y="1015"/>
                </a:cubicBezTo>
                <a:cubicBezTo>
                  <a:pt x="1229" y="1018"/>
                  <a:pt x="1228" y="1023"/>
                  <a:pt x="1226" y="1021"/>
                </a:cubicBezTo>
                <a:cubicBezTo>
                  <a:pt x="1224" y="1019"/>
                  <a:pt x="1225" y="1018"/>
                  <a:pt x="1224" y="1017"/>
                </a:cubicBezTo>
                <a:cubicBezTo>
                  <a:pt x="1222" y="1016"/>
                  <a:pt x="1219" y="1018"/>
                  <a:pt x="1218" y="1019"/>
                </a:cubicBezTo>
                <a:cubicBezTo>
                  <a:pt x="1217" y="1020"/>
                  <a:pt x="1213" y="1023"/>
                  <a:pt x="1212" y="1027"/>
                </a:cubicBezTo>
                <a:cubicBezTo>
                  <a:pt x="1211" y="1032"/>
                  <a:pt x="1212" y="1035"/>
                  <a:pt x="1210" y="1038"/>
                </a:cubicBezTo>
                <a:cubicBezTo>
                  <a:pt x="1207" y="1040"/>
                  <a:pt x="1200" y="1046"/>
                  <a:pt x="1198" y="1050"/>
                </a:cubicBezTo>
                <a:cubicBezTo>
                  <a:pt x="1196" y="1053"/>
                  <a:pt x="1196" y="1059"/>
                  <a:pt x="1195" y="1058"/>
                </a:cubicBezTo>
                <a:cubicBezTo>
                  <a:pt x="1194" y="1058"/>
                  <a:pt x="1189" y="1049"/>
                  <a:pt x="1186" y="1046"/>
                </a:cubicBezTo>
                <a:cubicBezTo>
                  <a:pt x="1183" y="1043"/>
                  <a:pt x="1179" y="1040"/>
                  <a:pt x="1179" y="1042"/>
                </a:cubicBezTo>
                <a:cubicBezTo>
                  <a:pt x="1179" y="1043"/>
                  <a:pt x="1175" y="1042"/>
                  <a:pt x="1173" y="1040"/>
                </a:cubicBezTo>
                <a:cubicBezTo>
                  <a:pt x="1171" y="1039"/>
                  <a:pt x="1163" y="1036"/>
                  <a:pt x="1161" y="1036"/>
                </a:cubicBezTo>
                <a:cubicBezTo>
                  <a:pt x="1158" y="1036"/>
                  <a:pt x="1156" y="1037"/>
                  <a:pt x="1155" y="1039"/>
                </a:cubicBezTo>
                <a:cubicBezTo>
                  <a:pt x="1153" y="1040"/>
                  <a:pt x="1147" y="1043"/>
                  <a:pt x="1146" y="1043"/>
                </a:cubicBezTo>
                <a:cubicBezTo>
                  <a:pt x="1145" y="1044"/>
                  <a:pt x="1145" y="1045"/>
                  <a:pt x="1142" y="1046"/>
                </a:cubicBezTo>
                <a:cubicBezTo>
                  <a:pt x="1139" y="1046"/>
                  <a:pt x="1133" y="1046"/>
                  <a:pt x="1131" y="1044"/>
                </a:cubicBezTo>
                <a:cubicBezTo>
                  <a:pt x="1129" y="1042"/>
                  <a:pt x="1126" y="1042"/>
                  <a:pt x="1123" y="1041"/>
                </a:cubicBezTo>
                <a:cubicBezTo>
                  <a:pt x="1121" y="1040"/>
                  <a:pt x="1117" y="1036"/>
                  <a:pt x="1115" y="1032"/>
                </a:cubicBezTo>
                <a:cubicBezTo>
                  <a:pt x="1113" y="1029"/>
                  <a:pt x="1103" y="1020"/>
                  <a:pt x="1102" y="1016"/>
                </a:cubicBezTo>
                <a:cubicBezTo>
                  <a:pt x="1101" y="1013"/>
                  <a:pt x="1105" y="1009"/>
                  <a:pt x="1105" y="1004"/>
                </a:cubicBezTo>
                <a:cubicBezTo>
                  <a:pt x="1106" y="999"/>
                  <a:pt x="1108" y="990"/>
                  <a:pt x="1108" y="985"/>
                </a:cubicBezTo>
                <a:cubicBezTo>
                  <a:pt x="1108" y="980"/>
                  <a:pt x="1112" y="976"/>
                  <a:pt x="1112" y="972"/>
                </a:cubicBezTo>
                <a:cubicBezTo>
                  <a:pt x="1112" y="968"/>
                  <a:pt x="1112" y="967"/>
                  <a:pt x="1112" y="966"/>
                </a:cubicBezTo>
                <a:cubicBezTo>
                  <a:pt x="1112" y="964"/>
                  <a:pt x="1113" y="964"/>
                  <a:pt x="1109" y="963"/>
                </a:cubicBezTo>
                <a:cubicBezTo>
                  <a:pt x="1105" y="962"/>
                  <a:pt x="1101" y="956"/>
                  <a:pt x="1097" y="954"/>
                </a:cubicBezTo>
                <a:cubicBezTo>
                  <a:pt x="1093" y="952"/>
                  <a:pt x="1087" y="952"/>
                  <a:pt x="1080" y="953"/>
                </a:cubicBezTo>
                <a:cubicBezTo>
                  <a:pt x="1073" y="953"/>
                  <a:pt x="1070" y="957"/>
                  <a:pt x="1066" y="956"/>
                </a:cubicBezTo>
                <a:cubicBezTo>
                  <a:pt x="1061" y="955"/>
                  <a:pt x="1060" y="953"/>
                  <a:pt x="1055" y="953"/>
                </a:cubicBezTo>
                <a:cubicBezTo>
                  <a:pt x="1050" y="954"/>
                  <a:pt x="1046" y="957"/>
                  <a:pt x="1042" y="955"/>
                </a:cubicBezTo>
                <a:cubicBezTo>
                  <a:pt x="1038" y="953"/>
                  <a:pt x="1035" y="952"/>
                  <a:pt x="1039" y="949"/>
                </a:cubicBezTo>
                <a:cubicBezTo>
                  <a:pt x="1043" y="946"/>
                  <a:pt x="1047" y="939"/>
                  <a:pt x="1046" y="933"/>
                </a:cubicBezTo>
                <a:cubicBezTo>
                  <a:pt x="1046" y="926"/>
                  <a:pt x="1048" y="924"/>
                  <a:pt x="1050" y="921"/>
                </a:cubicBezTo>
                <a:cubicBezTo>
                  <a:pt x="1052" y="918"/>
                  <a:pt x="1055" y="913"/>
                  <a:pt x="1055" y="909"/>
                </a:cubicBezTo>
                <a:cubicBezTo>
                  <a:pt x="1055" y="906"/>
                  <a:pt x="1053" y="897"/>
                  <a:pt x="1057" y="892"/>
                </a:cubicBezTo>
                <a:cubicBezTo>
                  <a:pt x="1061" y="887"/>
                  <a:pt x="1066" y="884"/>
                  <a:pt x="1065" y="881"/>
                </a:cubicBezTo>
                <a:cubicBezTo>
                  <a:pt x="1064" y="878"/>
                  <a:pt x="1065" y="875"/>
                  <a:pt x="1057" y="876"/>
                </a:cubicBezTo>
                <a:cubicBezTo>
                  <a:pt x="1050" y="876"/>
                  <a:pt x="1025" y="878"/>
                  <a:pt x="1020" y="883"/>
                </a:cubicBezTo>
                <a:cubicBezTo>
                  <a:pt x="1016" y="888"/>
                  <a:pt x="1018" y="897"/>
                  <a:pt x="1016" y="901"/>
                </a:cubicBezTo>
                <a:cubicBezTo>
                  <a:pt x="1014" y="904"/>
                  <a:pt x="1006" y="911"/>
                  <a:pt x="1006" y="912"/>
                </a:cubicBezTo>
                <a:cubicBezTo>
                  <a:pt x="1005" y="913"/>
                  <a:pt x="1006" y="916"/>
                  <a:pt x="1004" y="917"/>
                </a:cubicBezTo>
                <a:cubicBezTo>
                  <a:pt x="1003" y="917"/>
                  <a:pt x="1000" y="915"/>
                  <a:pt x="997" y="914"/>
                </a:cubicBezTo>
                <a:cubicBezTo>
                  <a:pt x="995" y="914"/>
                  <a:pt x="983" y="916"/>
                  <a:pt x="977" y="918"/>
                </a:cubicBezTo>
                <a:cubicBezTo>
                  <a:pt x="972" y="920"/>
                  <a:pt x="968" y="922"/>
                  <a:pt x="965" y="920"/>
                </a:cubicBezTo>
                <a:cubicBezTo>
                  <a:pt x="962" y="918"/>
                  <a:pt x="961" y="915"/>
                  <a:pt x="956" y="914"/>
                </a:cubicBezTo>
                <a:cubicBezTo>
                  <a:pt x="951" y="913"/>
                  <a:pt x="944" y="913"/>
                  <a:pt x="941" y="905"/>
                </a:cubicBezTo>
                <a:cubicBezTo>
                  <a:pt x="939" y="898"/>
                  <a:pt x="936" y="894"/>
                  <a:pt x="933" y="889"/>
                </a:cubicBezTo>
                <a:cubicBezTo>
                  <a:pt x="929" y="884"/>
                  <a:pt x="927" y="879"/>
                  <a:pt x="924" y="868"/>
                </a:cubicBezTo>
                <a:cubicBezTo>
                  <a:pt x="921" y="857"/>
                  <a:pt x="923" y="850"/>
                  <a:pt x="923" y="847"/>
                </a:cubicBezTo>
                <a:cubicBezTo>
                  <a:pt x="924" y="844"/>
                  <a:pt x="921" y="835"/>
                  <a:pt x="922" y="830"/>
                </a:cubicBezTo>
                <a:cubicBezTo>
                  <a:pt x="923" y="826"/>
                  <a:pt x="929" y="822"/>
                  <a:pt x="930" y="817"/>
                </a:cubicBezTo>
                <a:cubicBezTo>
                  <a:pt x="931" y="811"/>
                  <a:pt x="925" y="799"/>
                  <a:pt x="924" y="795"/>
                </a:cubicBezTo>
                <a:cubicBezTo>
                  <a:pt x="924" y="792"/>
                  <a:pt x="925" y="796"/>
                  <a:pt x="927" y="792"/>
                </a:cubicBezTo>
                <a:cubicBezTo>
                  <a:pt x="929" y="789"/>
                  <a:pt x="926" y="788"/>
                  <a:pt x="928" y="787"/>
                </a:cubicBezTo>
                <a:cubicBezTo>
                  <a:pt x="929" y="786"/>
                  <a:pt x="930" y="786"/>
                  <a:pt x="932" y="785"/>
                </a:cubicBezTo>
                <a:cubicBezTo>
                  <a:pt x="934" y="783"/>
                  <a:pt x="940" y="781"/>
                  <a:pt x="940" y="777"/>
                </a:cubicBezTo>
                <a:cubicBezTo>
                  <a:pt x="941" y="774"/>
                  <a:pt x="942" y="775"/>
                  <a:pt x="943" y="776"/>
                </a:cubicBezTo>
                <a:cubicBezTo>
                  <a:pt x="945" y="777"/>
                  <a:pt x="952" y="773"/>
                  <a:pt x="957" y="771"/>
                </a:cubicBezTo>
                <a:cubicBezTo>
                  <a:pt x="961" y="768"/>
                  <a:pt x="964" y="765"/>
                  <a:pt x="962" y="764"/>
                </a:cubicBezTo>
                <a:cubicBezTo>
                  <a:pt x="960" y="763"/>
                  <a:pt x="955" y="760"/>
                  <a:pt x="959" y="761"/>
                </a:cubicBezTo>
                <a:cubicBezTo>
                  <a:pt x="963" y="762"/>
                  <a:pt x="963" y="764"/>
                  <a:pt x="967" y="763"/>
                </a:cubicBezTo>
                <a:cubicBezTo>
                  <a:pt x="970" y="761"/>
                  <a:pt x="971" y="758"/>
                  <a:pt x="976" y="759"/>
                </a:cubicBezTo>
                <a:cubicBezTo>
                  <a:pt x="981" y="759"/>
                  <a:pt x="985" y="759"/>
                  <a:pt x="988" y="761"/>
                </a:cubicBezTo>
                <a:cubicBezTo>
                  <a:pt x="991" y="764"/>
                  <a:pt x="993" y="764"/>
                  <a:pt x="995" y="763"/>
                </a:cubicBezTo>
                <a:cubicBezTo>
                  <a:pt x="997" y="761"/>
                  <a:pt x="999" y="760"/>
                  <a:pt x="1003" y="761"/>
                </a:cubicBezTo>
                <a:cubicBezTo>
                  <a:pt x="1006" y="763"/>
                  <a:pt x="1010" y="768"/>
                  <a:pt x="1013" y="768"/>
                </a:cubicBezTo>
                <a:cubicBezTo>
                  <a:pt x="1016" y="768"/>
                  <a:pt x="1021" y="761"/>
                  <a:pt x="1023" y="762"/>
                </a:cubicBezTo>
                <a:cubicBezTo>
                  <a:pt x="1025" y="763"/>
                  <a:pt x="1032" y="769"/>
                  <a:pt x="1032" y="770"/>
                </a:cubicBezTo>
                <a:cubicBezTo>
                  <a:pt x="1032" y="771"/>
                  <a:pt x="1035" y="769"/>
                  <a:pt x="1035" y="768"/>
                </a:cubicBezTo>
                <a:cubicBezTo>
                  <a:pt x="1036" y="767"/>
                  <a:pt x="1036" y="768"/>
                  <a:pt x="1034" y="766"/>
                </a:cubicBezTo>
                <a:cubicBezTo>
                  <a:pt x="1032" y="764"/>
                  <a:pt x="1027" y="762"/>
                  <a:pt x="1029" y="761"/>
                </a:cubicBezTo>
                <a:cubicBezTo>
                  <a:pt x="1031" y="759"/>
                  <a:pt x="1032" y="761"/>
                  <a:pt x="1030" y="759"/>
                </a:cubicBezTo>
                <a:cubicBezTo>
                  <a:pt x="1029" y="757"/>
                  <a:pt x="1028" y="756"/>
                  <a:pt x="1028" y="755"/>
                </a:cubicBezTo>
                <a:cubicBezTo>
                  <a:pt x="1028" y="754"/>
                  <a:pt x="1027" y="753"/>
                  <a:pt x="1026" y="754"/>
                </a:cubicBezTo>
                <a:cubicBezTo>
                  <a:pt x="1024" y="755"/>
                  <a:pt x="1017" y="755"/>
                  <a:pt x="1017" y="753"/>
                </a:cubicBezTo>
                <a:cubicBezTo>
                  <a:pt x="1018" y="751"/>
                  <a:pt x="1021" y="750"/>
                  <a:pt x="1023" y="751"/>
                </a:cubicBezTo>
                <a:cubicBezTo>
                  <a:pt x="1024" y="752"/>
                  <a:pt x="1025" y="754"/>
                  <a:pt x="1030" y="753"/>
                </a:cubicBezTo>
                <a:cubicBezTo>
                  <a:pt x="1034" y="751"/>
                  <a:pt x="1039" y="751"/>
                  <a:pt x="1043" y="751"/>
                </a:cubicBezTo>
                <a:cubicBezTo>
                  <a:pt x="1047" y="751"/>
                  <a:pt x="1049" y="749"/>
                  <a:pt x="1051" y="750"/>
                </a:cubicBezTo>
                <a:cubicBezTo>
                  <a:pt x="1052" y="751"/>
                  <a:pt x="1051" y="752"/>
                  <a:pt x="1053" y="752"/>
                </a:cubicBezTo>
                <a:cubicBezTo>
                  <a:pt x="1055" y="752"/>
                  <a:pt x="1058" y="751"/>
                  <a:pt x="1063" y="751"/>
                </a:cubicBezTo>
                <a:cubicBezTo>
                  <a:pt x="1067" y="751"/>
                  <a:pt x="1074" y="750"/>
                  <a:pt x="1078" y="752"/>
                </a:cubicBezTo>
                <a:cubicBezTo>
                  <a:pt x="1081" y="754"/>
                  <a:pt x="1082" y="758"/>
                  <a:pt x="1085" y="759"/>
                </a:cubicBezTo>
                <a:cubicBezTo>
                  <a:pt x="1087" y="761"/>
                  <a:pt x="1087" y="761"/>
                  <a:pt x="1091" y="760"/>
                </a:cubicBezTo>
                <a:cubicBezTo>
                  <a:pt x="1094" y="759"/>
                  <a:pt x="1099" y="755"/>
                  <a:pt x="1100" y="755"/>
                </a:cubicBezTo>
                <a:cubicBezTo>
                  <a:pt x="1102" y="756"/>
                  <a:pt x="1107" y="763"/>
                  <a:pt x="1110" y="765"/>
                </a:cubicBezTo>
                <a:cubicBezTo>
                  <a:pt x="1114" y="767"/>
                  <a:pt x="1120" y="772"/>
                  <a:pt x="1119" y="774"/>
                </a:cubicBezTo>
                <a:cubicBezTo>
                  <a:pt x="1119" y="777"/>
                  <a:pt x="1118" y="781"/>
                  <a:pt x="1118" y="784"/>
                </a:cubicBezTo>
                <a:cubicBezTo>
                  <a:pt x="1118" y="786"/>
                  <a:pt x="1120" y="787"/>
                  <a:pt x="1121" y="788"/>
                </a:cubicBezTo>
                <a:cubicBezTo>
                  <a:pt x="1122" y="789"/>
                  <a:pt x="1120" y="787"/>
                  <a:pt x="1120" y="791"/>
                </a:cubicBezTo>
                <a:cubicBezTo>
                  <a:pt x="1120" y="794"/>
                  <a:pt x="1120" y="797"/>
                  <a:pt x="1122" y="799"/>
                </a:cubicBezTo>
                <a:cubicBezTo>
                  <a:pt x="1125" y="801"/>
                  <a:pt x="1127" y="801"/>
                  <a:pt x="1127" y="803"/>
                </a:cubicBezTo>
                <a:cubicBezTo>
                  <a:pt x="1127" y="804"/>
                  <a:pt x="1129" y="803"/>
                  <a:pt x="1130" y="804"/>
                </a:cubicBezTo>
                <a:cubicBezTo>
                  <a:pt x="1130" y="805"/>
                  <a:pt x="1128" y="808"/>
                  <a:pt x="1130" y="811"/>
                </a:cubicBezTo>
                <a:cubicBezTo>
                  <a:pt x="1132" y="815"/>
                  <a:pt x="1135" y="815"/>
                  <a:pt x="1136" y="817"/>
                </a:cubicBezTo>
                <a:cubicBezTo>
                  <a:pt x="1138" y="818"/>
                  <a:pt x="1141" y="826"/>
                  <a:pt x="1142" y="826"/>
                </a:cubicBezTo>
                <a:cubicBezTo>
                  <a:pt x="1143" y="827"/>
                  <a:pt x="1146" y="823"/>
                  <a:pt x="1147" y="824"/>
                </a:cubicBezTo>
                <a:cubicBezTo>
                  <a:pt x="1148" y="824"/>
                  <a:pt x="1147" y="827"/>
                  <a:pt x="1146" y="828"/>
                </a:cubicBezTo>
                <a:cubicBezTo>
                  <a:pt x="1146" y="829"/>
                  <a:pt x="1149" y="829"/>
                  <a:pt x="1149" y="827"/>
                </a:cubicBezTo>
                <a:cubicBezTo>
                  <a:pt x="1149" y="825"/>
                  <a:pt x="1148" y="820"/>
                  <a:pt x="1151" y="816"/>
                </a:cubicBezTo>
                <a:cubicBezTo>
                  <a:pt x="1153" y="811"/>
                  <a:pt x="1154" y="799"/>
                  <a:pt x="1150" y="793"/>
                </a:cubicBezTo>
                <a:cubicBezTo>
                  <a:pt x="1147" y="787"/>
                  <a:pt x="1145" y="783"/>
                  <a:pt x="1144" y="779"/>
                </a:cubicBezTo>
                <a:cubicBezTo>
                  <a:pt x="1143" y="774"/>
                  <a:pt x="1140" y="767"/>
                  <a:pt x="1138" y="762"/>
                </a:cubicBezTo>
                <a:cubicBezTo>
                  <a:pt x="1136" y="757"/>
                  <a:pt x="1132" y="747"/>
                  <a:pt x="1133" y="741"/>
                </a:cubicBezTo>
                <a:cubicBezTo>
                  <a:pt x="1134" y="734"/>
                  <a:pt x="1139" y="730"/>
                  <a:pt x="1142" y="726"/>
                </a:cubicBezTo>
                <a:cubicBezTo>
                  <a:pt x="1145" y="721"/>
                  <a:pt x="1151" y="719"/>
                  <a:pt x="1154" y="717"/>
                </a:cubicBezTo>
                <a:cubicBezTo>
                  <a:pt x="1156" y="714"/>
                  <a:pt x="1160" y="712"/>
                  <a:pt x="1162" y="709"/>
                </a:cubicBezTo>
                <a:cubicBezTo>
                  <a:pt x="1164" y="707"/>
                  <a:pt x="1163" y="706"/>
                  <a:pt x="1165" y="705"/>
                </a:cubicBezTo>
                <a:cubicBezTo>
                  <a:pt x="1167" y="703"/>
                  <a:pt x="1170" y="701"/>
                  <a:pt x="1174" y="700"/>
                </a:cubicBezTo>
                <a:cubicBezTo>
                  <a:pt x="1177" y="699"/>
                  <a:pt x="1179" y="698"/>
                  <a:pt x="1181" y="697"/>
                </a:cubicBezTo>
                <a:cubicBezTo>
                  <a:pt x="1182" y="696"/>
                  <a:pt x="1188" y="690"/>
                  <a:pt x="1191" y="688"/>
                </a:cubicBezTo>
                <a:cubicBezTo>
                  <a:pt x="1194" y="686"/>
                  <a:pt x="1200" y="688"/>
                  <a:pt x="1201" y="686"/>
                </a:cubicBezTo>
                <a:cubicBezTo>
                  <a:pt x="1203" y="684"/>
                  <a:pt x="1204" y="682"/>
                  <a:pt x="1202" y="683"/>
                </a:cubicBezTo>
                <a:cubicBezTo>
                  <a:pt x="1200" y="684"/>
                  <a:pt x="1193" y="685"/>
                  <a:pt x="1194" y="684"/>
                </a:cubicBezTo>
                <a:cubicBezTo>
                  <a:pt x="1195" y="683"/>
                  <a:pt x="1197" y="683"/>
                  <a:pt x="1198" y="682"/>
                </a:cubicBezTo>
                <a:cubicBezTo>
                  <a:pt x="1198" y="681"/>
                  <a:pt x="1197" y="679"/>
                  <a:pt x="1196" y="678"/>
                </a:cubicBezTo>
                <a:cubicBezTo>
                  <a:pt x="1195" y="676"/>
                  <a:pt x="1195" y="675"/>
                  <a:pt x="1197" y="675"/>
                </a:cubicBezTo>
                <a:cubicBezTo>
                  <a:pt x="1199" y="676"/>
                  <a:pt x="1199" y="676"/>
                  <a:pt x="1199" y="675"/>
                </a:cubicBezTo>
                <a:cubicBezTo>
                  <a:pt x="1199" y="674"/>
                  <a:pt x="1200" y="673"/>
                  <a:pt x="1200" y="674"/>
                </a:cubicBezTo>
                <a:cubicBezTo>
                  <a:pt x="1200" y="676"/>
                  <a:pt x="1200" y="678"/>
                  <a:pt x="1202" y="678"/>
                </a:cubicBezTo>
                <a:cubicBezTo>
                  <a:pt x="1204" y="678"/>
                  <a:pt x="1205" y="676"/>
                  <a:pt x="1208" y="674"/>
                </a:cubicBezTo>
                <a:cubicBezTo>
                  <a:pt x="1210" y="672"/>
                  <a:pt x="1211" y="669"/>
                  <a:pt x="1211" y="668"/>
                </a:cubicBezTo>
                <a:cubicBezTo>
                  <a:pt x="1211" y="667"/>
                  <a:pt x="1209" y="668"/>
                  <a:pt x="1208" y="669"/>
                </a:cubicBezTo>
                <a:cubicBezTo>
                  <a:pt x="1207" y="670"/>
                  <a:pt x="1205" y="671"/>
                  <a:pt x="1205" y="670"/>
                </a:cubicBezTo>
                <a:cubicBezTo>
                  <a:pt x="1204" y="669"/>
                  <a:pt x="1205" y="669"/>
                  <a:pt x="1202" y="668"/>
                </a:cubicBezTo>
                <a:cubicBezTo>
                  <a:pt x="1200" y="668"/>
                  <a:pt x="1197" y="669"/>
                  <a:pt x="1197" y="668"/>
                </a:cubicBezTo>
                <a:cubicBezTo>
                  <a:pt x="1196" y="667"/>
                  <a:pt x="1195" y="665"/>
                  <a:pt x="1197" y="666"/>
                </a:cubicBezTo>
                <a:cubicBezTo>
                  <a:pt x="1199" y="667"/>
                  <a:pt x="1201" y="669"/>
                  <a:pt x="1203" y="667"/>
                </a:cubicBezTo>
                <a:cubicBezTo>
                  <a:pt x="1204" y="664"/>
                  <a:pt x="1205" y="664"/>
                  <a:pt x="1207" y="665"/>
                </a:cubicBezTo>
                <a:cubicBezTo>
                  <a:pt x="1209" y="665"/>
                  <a:pt x="1209" y="665"/>
                  <a:pt x="1208" y="663"/>
                </a:cubicBezTo>
                <a:cubicBezTo>
                  <a:pt x="1206" y="661"/>
                  <a:pt x="1206" y="661"/>
                  <a:pt x="1206" y="659"/>
                </a:cubicBezTo>
                <a:cubicBezTo>
                  <a:pt x="1207" y="657"/>
                  <a:pt x="1207" y="655"/>
                  <a:pt x="1205" y="654"/>
                </a:cubicBezTo>
                <a:cubicBezTo>
                  <a:pt x="1204" y="653"/>
                  <a:pt x="1199" y="654"/>
                  <a:pt x="1197" y="652"/>
                </a:cubicBezTo>
                <a:cubicBezTo>
                  <a:pt x="1195" y="650"/>
                  <a:pt x="1193" y="649"/>
                  <a:pt x="1192" y="648"/>
                </a:cubicBezTo>
                <a:cubicBezTo>
                  <a:pt x="1190" y="647"/>
                  <a:pt x="1193" y="647"/>
                  <a:pt x="1194" y="647"/>
                </a:cubicBezTo>
                <a:cubicBezTo>
                  <a:pt x="1196" y="647"/>
                  <a:pt x="1200" y="648"/>
                  <a:pt x="1201" y="647"/>
                </a:cubicBezTo>
                <a:cubicBezTo>
                  <a:pt x="1202" y="646"/>
                  <a:pt x="1201" y="644"/>
                  <a:pt x="1200" y="643"/>
                </a:cubicBezTo>
                <a:cubicBezTo>
                  <a:pt x="1198" y="642"/>
                  <a:pt x="1190" y="636"/>
                  <a:pt x="1189" y="634"/>
                </a:cubicBezTo>
                <a:cubicBezTo>
                  <a:pt x="1188" y="631"/>
                  <a:pt x="1188" y="629"/>
                  <a:pt x="1190" y="628"/>
                </a:cubicBezTo>
                <a:cubicBezTo>
                  <a:pt x="1191" y="626"/>
                  <a:pt x="1192" y="624"/>
                  <a:pt x="1192" y="622"/>
                </a:cubicBezTo>
                <a:cubicBezTo>
                  <a:pt x="1192" y="621"/>
                  <a:pt x="1194" y="624"/>
                  <a:pt x="1193" y="625"/>
                </a:cubicBezTo>
                <a:cubicBezTo>
                  <a:pt x="1193" y="627"/>
                  <a:pt x="1191" y="627"/>
                  <a:pt x="1192" y="628"/>
                </a:cubicBezTo>
                <a:cubicBezTo>
                  <a:pt x="1193" y="630"/>
                  <a:pt x="1197" y="634"/>
                  <a:pt x="1198" y="633"/>
                </a:cubicBezTo>
                <a:cubicBezTo>
                  <a:pt x="1199" y="633"/>
                  <a:pt x="1199" y="630"/>
                  <a:pt x="1199" y="627"/>
                </a:cubicBezTo>
                <a:cubicBezTo>
                  <a:pt x="1200" y="624"/>
                  <a:pt x="1199" y="620"/>
                  <a:pt x="1200" y="618"/>
                </a:cubicBezTo>
                <a:cubicBezTo>
                  <a:pt x="1202" y="617"/>
                  <a:pt x="1206" y="612"/>
                  <a:pt x="1206" y="613"/>
                </a:cubicBezTo>
                <a:cubicBezTo>
                  <a:pt x="1206" y="615"/>
                  <a:pt x="1202" y="615"/>
                  <a:pt x="1203" y="621"/>
                </a:cubicBezTo>
                <a:cubicBezTo>
                  <a:pt x="1204" y="627"/>
                  <a:pt x="1202" y="629"/>
                  <a:pt x="1205" y="632"/>
                </a:cubicBezTo>
                <a:cubicBezTo>
                  <a:pt x="1208" y="634"/>
                  <a:pt x="1211" y="638"/>
                  <a:pt x="1211" y="640"/>
                </a:cubicBezTo>
                <a:cubicBezTo>
                  <a:pt x="1211" y="643"/>
                  <a:pt x="1207" y="645"/>
                  <a:pt x="1206" y="648"/>
                </a:cubicBezTo>
                <a:cubicBezTo>
                  <a:pt x="1206" y="651"/>
                  <a:pt x="1206" y="652"/>
                  <a:pt x="1207" y="651"/>
                </a:cubicBezTo>
                <a:cubicBezTo>
                  <a:pt x="1207" y="650"/>
                  <a:pt x="1210" y="645"/>
                  <a:pt x="1212" y="643"/>
                </a:cubicBezTo>
                <a:cubicBezTo>
                  <a:pt x="1214" y="641"/>
                  <a:pt x="1220" y="633"/>
                  <a:pt x="1219" y="629"/>
                </a:cubicBezTo>
                <a:cubicBezTo>
                  <a:pt x="1218" y="626"/>
                  <a:pt x="1212" y="618"/>
                  <a:pt x="1212" y="615"/>
                </a:cubicBezTo>
                <a:cubicBezTo>
                  <a:pt x="1211" y="613"/>
                  <a:pt x="1211" y="611"/>
                  <a:pt x="1213" y="610"/>
                </a:cubicBezTo>
                <a:cubicBezTo>
                  <a:pt x="1216" y="608"/>
                  <a:pt x="1220" y="608"/>
                  <a:pt x="1218" y="609"/>
                </a:cubicBezTo>
                <a:cubicBezTo>
                  <a:pt x="1215" y="611"/>
                  <a:pt x="1214" y="610"/>
                  <a:pt x="1214" y="613"/>
                </a:cubicBezTo>
                <a:cubicBezTo>
                  <a:pt x="1214" y="616"/>
                  <a:pt x="1216" y="617"/>
                  <a:pt x="1218" y="619"/>
                </a:cubicBezTo>
                <a:cubicBezTo>
                  <a:pt x="1220" y="621"/>
                  <a:pt x="1221" y="624"/>
                  <a:pt x="1222" y="621"/>
                </a:cubicBezTo>
                <a:cubicBezTo>
                  <a:pt x="1224" y="619"/>
                  <a:pt x="1227" y="616"/>
                  <a:pt x="1229" y="612"/>
                </a:cubicBezTo>
                <a:cubicBezTo>
                  <a:pt x="1232" y="608"/>
                  <a:pt x="1234" y="604"/>
                  <a:pt x="1232" y="601"/>
                </a:cubicBezTo>
                <a:cubicBezTo>
                  <a:pt x="1231" y="599"/>
                  <a:pt x="1230" y="596"/>
                  <a:pt x="1231" y="596"/>
                </a:cubicBezTo>
                <a:cubicBezTo>
                  <a:pt x="1232" y="595"/>
                  <a:pt x="1232" y="592"/>
                  <a:pt x="1233" y="591"/>
                </a:cubicBezTo>
                <a:cubicBezTo>
                  <a:pt x="1233" y="589"/>
                  <a:pt x="1234" y="590"/>
                  <a:pt x="1234" y="592"/>
                </a:cubicBezTo>
                <a:cubicBezTo>
                  <a:pt x="1234" y="593"/>
                  <a:pt x="1232" y="596"/>
                  <a:pt x="1234" y="595"/>
                </a:cubicBezTo>
                <a:cubicBezTo>
                  <a:pt x="1237" y="593"/>
                  <a:pt x="1238" y="592"/>
                  <a:pt x="1242" y="589"/>
                </a:cubicBezTo>
                <a:cubicBezTo>
                  <a:pt x="1247" y="587"/>
                  <a:pt x="1249" y="586"/>
                  <a:pt x="1254" y="586"/>
                </a:cubicBezTo>
                <a:cubicBezTo>
                  <a:pt x="1259" y="586"/>
                  <a:pt x="1266" y="587"/>
                  <a:pt x="1267" y="584"/>
                </a:cubicBezTo>
                <a:cubicBezTo>
                  <a:pt x="1267" y="582"/>
                  <a:pt x="1266" y="578"/>
                  <a:pt x="1268" y="580"/>
                </a:cubicBezTo>
                <a:cubicBezTo>
                  <a:pt x="1270" y="581"/>
                  <a:pt x="1267" y="584"/>
                  <a:pt x="1270" y="584"/>
                </a:cubicBezTo>
                <a:cubicBezTo>
                  <a:pt x="1273" y="584"/>
                  <a:pt x="1275" y="583"/>
                  <a:pt x="1276" y="581"/>
                </a:cubicBezTo>
                <a:cubicBezTo>
                  <a:pt x="1278" y="580"/>
                  <a:pt x="1277" y="581"/>
                  <a:pt x="1278" y="582"/>
                </a:cubicBezTo>
                <a:cubicBezTo>
                  <a:pt x="1278" y="584"/>
                  <a:pt x="1279" y="583"/>
                  <a:pt x="1281" y="582"/>
                </a:cubicBezTo>
                <a:cubicBezTo>
                  <a:pt x="1283" y="581"/>
                  <a:pt x="1287" y="580"/>
                  <a:pt x="1287" y="579"/>
                </a:cubicBezTo>
                <a:cubicBezTo>
                  <a:pt x="1288" y="578"/>
                  <a:pt x="1288" y="576"/>
                  <a:pt x="1286" y="575"/>
                </a:cubicBezTo>
                <a:cubicBezTo>
                  <a:pt x="1283" y="574"/>
                  <a:pt x="1282" y="575"/>
                  <a:pt x="1283" y="575"/>
                </a:cubicBezTo>
                <a:cubicBezTo>
                  <a:pt x="1284" y="576"/>
                  <a:pt x="1285" y="578"/>
                  <a:pt x="1283" y="579"/>
                </a:cubicBezTo>
                <a:cubicBezTo>
                  <a:pt x="1281" y="579"/>
                  <a:pt x="1280" y="579"/>
                  <a:pt x="1279" y="578"/>
                </a:cubicBezTo>
                <a:cubicBezTo>
                  <a:pt x="1279" y="576"/>
                  <a:pt x="1277" y="572"/>
                  <a:pt x="1275" y="571"/>
                </a:cubicBezTo>
                <a:cubicBezTo>
                  <a:pt x="1274" y="570"/>
                  <a:pt x="1274" y="570"/>
                  <a:pt x="1275" y="568"/>
                </a:cubicBezTo>
                <a:cubicBezTo>
                  <a:pt x="1276" y="567"/>
                  <a:pt x="1276" y="566"/>
                  <a:pt x="1276" y="564"/>
                </a:cubicBezTo>
                <a:cubicBezTo>
                  <a:pt x="1275" y="562"/>
                  <a:pt x="1274" y="563"/>
                  <a:pt x="1276" y="560"/>
                </a:cubicBezTo>
                <a:cubicBezTo>
                  <a:pt x="1278" y="558"/>
                  <a:pt x="1278" y="557"/>
                  <a:pt x="1279" y="554"/>
                </a:cubicBezTo>
                <a:cubicBezTo>
                  <a:pt x="1281" y="552"/>
                  <a:pt x="1282" y="551"/>
                  <a:pt x="1283" y="550"/>
                </a:cubicBezTo>
                <a:cubicBezTo>
                  <a:pt x="1284" y="548"/>
                  <a:pt x="1285" y="547"/>
                  <a:pt x="1286" y="547"/>
                </a:cubicBezTo>
                <a:cubicBezTo>
                  <a:pt x="1288" y="547"/>
                  <a:pt x="1289" y="545"/>
                  <a:pt x="1290" y="544"/>
                </a:cubicBezTo>
                <a:cubicBezTo>
                  <a:pt x="1290" y="544"/>
                  <a:pt x="1289" y="544"/>
                  <a:pt x="1291" y="545"/>
                </a:cubicBezTo>
                <a:cubicBezTo>
                  <a:pt x="1292" y="545"/>
                  <a:pt x="1296" y="545"/>
                  <a:pt x="1298" y="542"/>
                </a:cubicBezTo>
                <a:cubicBezTo>
                  <a:pt x="1300" y="538"/>
                  <a:pt x="1300" y="535"/>
                  <a:pt x="1301" y="536"/>
                </a:cubicBezTo>
                <a:cubicBezTo>
                  <a:pt x="1302" y="537"/>
                  <a:pt x="1302" y="540"/>
                  <a:pt x="1305" y="540"/>
                </a:cubicBezTo>
                <a:cubicBezTo>
                  <a:pt x="1307" y="540"/>
                  <a:pt x="1309" y="538"/>
                  <a:pt x="1311" y="537"/>
                </a:cubicBezTo>
                <a:cubicBezTo>
                  <a:pt x="1313" y="536"/>
                  <a:pt x="1315" y="537"/>
                  <a:pt x="1319" y="534"/>
                </a:cubicBezTo>
                <a:cubicBezTo>
                  <a:pt x="1322" y="532"/>
                  <a:pt x="1324" y="532"/>
                  <a:pt x="1326" y="529"/>
                </a:cubicBezTo>
                <a:cubicBezTo>
                  <a:pt x="1328" y="527"/>
                  <a:pt x="1326" y="527"/>
                  <a:pt x="1329" y="526"/>
                </a:cubicBezTo>
                <a:cubicBezTo>
                  <a:pt x="1332" y="525"/>
                  <a:pt x="1335" y="524"/>
                  <a:pt x="1337" y="523"/>
                </a:cubicBezTo>
                <a:cubicBezTo>
                  <a:pt x="1339" y="521"/>
                  <a:pt x="1338" y="522"/>
                  <a:pt x="1340" y="522"/>
                </a:cubicBezTo>
                <a:cubicBezTo>
                  <a:pt x="1342" y="523"/>
                  <a:pt x="1346" y="520"/>
                  <a:pt x="1350" y="518"/>
                </a:cubicBezTo>
                <a:cubicBezTo>
                  <a:pt x="1353" y="517"/>
                  <a:pt x="1354" y="518"/>
                  <a:pt x="1357" y="517"/>
                </a:cubicBezTo>
                <a:cubicBezTo>
                  <a:pt x="1359" y="516"/>
                  <a:pt x="1360" y="517"/>
                  <a:pt x="1358" y="515"/>
                </a:cubicBezTo>
                <a:cubicBezTo>
                  <a:pt x="1356" y="512"/>
                  <a:pt x="1354" y="510"/>
                  <a:pt x="1356" y="511"/>
                </a:cubicBezTo>
                <a:cubicBezTo>
                  <a:pt x="1357" y="512"/>
                  <a:pt x="1358" y="514"/>
                  <a:pt x="1360" y="514"/>
                </a:cubicBezTo>
                <a:cubicBezTo>
                  <a:pt x="1362" y="514"/>
                  <a:pt x="1363" y="515"/>
                  <a:pt x="1360" y="517"/>
                </a:cubicBezTo>
                <a:cubicBezTo>
                  <a:pt x="1357" y="518"/>
                  <a:pt x="1353" y="520"/>
                  <a:pt x="1354" y="520"/>
                </a:cubicBezTo>
                <a:cubicBezTo>
                  <a:pt x="1356" y="521"/>
                  <a:pt x="1356" y="521"/>
                  <a:pt x="1359" y="521"/>
                </a:cubicBezTo>
                <a:cubicBezTo>
                  <a:pt x="1362" y="521"/>
                  <a:pt x="1369" y="520"/>
                  <a:pt x="1371" y="520"/>
                </a:cubicBezTo>
                <a:cubicBezTo>
                  <a:pt x="1372" y="521"/>
                  <a:pt x="1372" y="522"/>
                  <a:pt x="1371" y="522"/>
                </a:cubicBezTo>
                <a:cubicBezTo>
                  <a:pt x="1370" y="522"/>
                  <a:pt x="1370" y="523"/>
                  <a:pt x="1372" y="523"/>
                </a:cubicBezTo>
                <a:cubicBezTo>
                  <a:pt x="1373" y="523"/>
                  <a:pt x="1369" y="524"/>
                  <a:pt x="1368" y="524"/>
                </a:cubicBezTo>
                <a:cubicBezTo>
                  <a:pt x="1366" y="524"/>
                  <a:pt x="1366" y="524"/>
                  <a:pt x="1365" y="525"/>
                </a:cubicBezTo>
                <a:cubicBezTo>
                  <a:pt x="1364" y="526"/>
                  <a:pt x="1364" y="528"/>
                  <a:pt x="1363" y="527"/>
                </a:cubicBezTo>
                <a:cubicBezTo>
                  <a:pt x="1362" y="525"/>
                  <a:pt x="1360" y="524"/>
                  <a:pt x="1360" y="523"/>
                </a:cubicBezTo>
                <a:cubicBezTo>
                  <a:pt x="1360" y="523"/>
                  <a:pt x="1360" y="521"/>
                  <a:pt x="1359" y="522"/>
                </a:cubicBezTo>
                <a:cubicBezTo>
                  <a:pt x="1358" y="524"/>
                  <a:pt x="1358" y="524"/>
                  <a:pt x="1357" y="523"/>
                </a:cubicBezTo>
                <a:cubicBezTo>
                  <a:pt x="1356" y="522"/>
                  <a:pt x="1357" y="521"/>
                  <a:pt x="1354" y="524"/>
                </a:cubicBezTo>
                <a:cubicBezTo>
                  <a:pt x="1352" y="526"/>
                  <a:pt x="1352" y="526"/>
                  <a:pt x="1350" y="527"/>
                </a:cubicBezTo>
                <a:cubicBezTo>
                  <a:pt x="1348" y="528"/>
                  <a:pt x="1345" y="530"/>
                  <a:pt x="1342" y="532"/>
                </a:cubicBezTo>
                <a:cubicBezTo>
                  <a:pt x="1339" y="534"/>
                  <a:pt x="1338" y="537"/>
                  <a:pt x="1337" y="539"/>
                </a:cubicBezTo>
                <a:cubicBezTo>
                  <a:pt x="1336" y="541"/>
                  <a:pt x="1337" y="546"/>
                  <a:pt x="1338" y="547"/>
                </a:cubicBezTo>
                <a:cubicBezTo>
                  <a:pt x="1339" y="549"/>
                  <a:pt x="1344" y="550"/>
                  <a:pt x="1345" y="550"/>
                </a:cubicBezTo>
                <a:cubicBezTo>
                  <a:pt x="1347" y="550"/>
                  <a:pt x="1347" y="549"/>
                  <a:pt x="1349" y="548"/>
                </a:cubicBezTo>
                <a:cubicBezTo>
                  <a:pt x="1351" y="547"/>
                  <a:pt x="1356" y="542"/>
                  <a:pt x="1359" y="540"/>
                </a:cubicBezTo>
                <a:cubicBezTo>
                  <a:pt x="1361" y="537"/>
                  <a:pt x="1367" y="531"/>
                  <a:pt x="1367" y="532"/>
                </a:cubicBezTo>
                <a:cubicBezTo>
                  <a:pt x="1366" y="534"/>
                  <a:pt x="1365" y="535"/>
                  <a:pt x="1366" y="535"/>
                </a:cubicBezTo>
                <a:cubicBezTo>
                  <a:pt x="1367" y="536"/>
                  <a:pt x="1372" y="536"/>
                  <a:pt x="1373" y="534"/>
                </a:cubicBezTo>
                <a:cubicBezTo>
                  <a:pt x="1373" y="533"/>
                  <a:pt x="1373" y="533"/>
                  <a:pt x="1377" y="532"/>
                </a:cubicBezTo>
                <a:cubicBezTo>
                  <a:pt x="1380" y="531"/>
                  <a:pt x="1388" y="528"/>
                  <a:pt x="1392" y="526"/>
                </a:cubicBezTo>
                <a:cubicBezTo>
                  <a:pt x="1397" y="524"/>
                  <a:pt x="1401" y="524"/>
                  <a:pt x="1402" y="523"/>
                </a:cubicBezTo>
                <a:cubicBezTo>
                  <a:pt x="1404" y="523"/>
                  <a:pt x="1403" y="522"/>
                  <a:pt x="1402" y="521"/>
                </a:cubicBezTo>
                <a:cubicBezTo>
                  <a:pt x="1401" y="520"/>
                  <a:pt x="1400" y="520"/>
                  <a:pt x="1402" y="519"/>
                </a:cubicBezTo>
                <a:cubicBezTo>
                  <a:pt x="1403" y="518"/>
                  <a:pt x="1404" y="517"/>
                  <a:pt x="1402" y="517"/>
                </a:cubicBezTo>
                <a:cubicBezTo>
                  <a:pt x="1399" y="517"/>
                  <a:pt x="1395" y="518"/>
                  <a:pt x="1394" y="516"/>
                </a:cubicBezTo>
                <a:cubicBezTo>
                  <a:pt x="1394" y="513"/>
                  <a:pt x="1391" y="514"/>
                  <a:pt x="1390" y="515"/>
                </a:cubicBezTo>
                <a:cubicBezTo>
                  <a:pt x="1388" y="516"/>
                  <a:pt x="1386" y="517"/>
                  <a:pt x="1384" y="517"/>
                </a:cubicBezTo>
                <a:cubicBezTo>
                  <a:pt x="1381" y="516"/>
                  <a:pt x="1381" y="515"/>
                  <a:pt x="1378" y="515"/>
                </a:cubicBezTo>
                <a:cubicBezTo>
                  <a:pt x="1374" y="514"/>
                  <a:pt x="1368" y="514"/>
                  <a:pt x="1367" y="513"/>
                </a:cubicBezTo>
                <a:cubicBezTo>
                  <a:pt x="1366" y="511"/>
                  <a:pt x="1366" y="510"/>
                  <a:pt x="1367" y="509"/>
                </a:cubicBezTo>
                <a:cubicBezTo>
                  <a:pt x="1368" y="509"/>
                  <a:pt x="1366" y="508"/>
                  <a:pt x="1365" y="508"/>
                </a:cubicBezTo>
                <a:cubicBezTo>
                  <a:pt x="1363" y="507"/>
                  <a:pt x="1359" y="507"/>
                  <a:pt x="1358" y="505"/>
                </a:cubicBezTo>
                <a:cubicBezTo>
                  <a:pt x="1356" y="502"/>
                  <a:pt x="1355" y="498"/>
                  <a:pt x="1355" y="496"/>
                </a:cubicBezTo>
                <a:cubicBezTo>
                  <a:pt x="1355" y="493"/>
                  <a:pt x="1352" y="493"/>
                  <a:pt x="1350" y="493"/>
                </a:cubicBezTo>
                <a:cubicBezTo>
                  <a:pt x="1349" y="493"/>
                  <a:pt x="1346" y="493"/>
                  <a:pt x="1349" y="492"/>
                </a:cubicBezTo>
                <a:cubicBezTo>
                  <a:pt x="1351" y="491"/>
                  <a:pt x="1353" y="488"/>
                  <a:pt x="1354" y="486"/>
                </a:cubicBezTo>
                <a:cubicBezTo>
                  <a:pt x="1355" y="484"/>
                  <a:pt x="1355" y="483"/>
                  <a:pt x="1354" y="482"/>
                </a:cubicBezTo>
                <a:cubicBezTo>
                  <a:pt x="1353" y="480"/>
                  <a:pt x="1353" y="478"/>
                  <a:pt x="1352" y="478"/>
                </a:cubicBezTo>
                <a:cubicBezTo>
                  <a:pt x="1351" y="477"/>
                  <a:pt x="1350" y="477"/>
                  <a:pt x="1349" y="479"/>
                </a:cubicBezTo>
                <a:cubicBezTo>
                  <a:pt x="1348" y="481"/>
                  <a:pt x="1348" y="483"/>
                  <a:pt x="1346" y="483"/>
                </a:cubicBezTo>
                <a:cubicBezTo>
                  <a:pt x="1345" y="483"/>
                  <a:pt x="1343" y="483"/>
                  <a:pt x="1343" y="481"/>
                </a:cubicBezTo>
                <a:cubicBezTo>
                  <a:pt x="1342" y="479"/>
                  <a:pt x="1345" y="479"/>
                  <a:pt x="1341" y="478"/>
                </a:cubicBezTo>
                <a:cubicBezTo>
                  <a:pt x="1338" y="477"/>
                  <a:pt x="1336" y="476"/>
                  <a:pt x="1338" y="476"/>
                </a:cubicBezTo>
                <a:cubicBezTo>
                  <a:pt x="1340" y="476"/>
                  <a:pt x="1341" y="475"/>
                  <a:pt x="1343" y="476"/>
                </a:cubicBezTo>
                <a:cubicBezTo>
                  <a:pt x="1345" y="477"/>
                  <a:pt x="1347" y="478"/>
                  <a:pt x="1349" y="477"/>
                </a:cubicBezTo>
                <a:cubicBezTo>
                  <a:pt x="1350" y="476"/>
                  <a:pt x="1356" y="473"/>
                  <a:pt x="1357" y="472"/>
                </a:cubicBezTo>
                <a:cubicBezTo>
                  <a:pt x="1359" y="471"/>
                  <a:pt x="1363" y="471"/>
                  <a:pt x="1363" y="469"/>
                </a:cubicBezTo>
                <a:cubicBezTo>
                  <a:pt x="1363" y="467"/>
                  <a:pt x="1362" y="467"/>
                  <a:pt x="1361" y="466"/>
                </a:cubicBezTo>
                <a:cubicBezTo>
                  <a:pt x="1360" y="464"/>
                  <a:pt x="1359" y="464"/>
                  <a:pt x="1360" y="463"/>
                </a:cubicBezTo>
                <a:cubicBezTo>
                  <a:pt x="1361" y="463"/>
                  <a:pt x="1364" y="464"/>
                  <a:pt x="1362" y="463"/>
                </a:cubicBezTo>
                <a:cubicBezTo>
                  <a:pt x="1361" y="462"/>
                  <a:pt x="1351" y="457"/>
                  <a:pt x="1343" y="457"/>
                </a:cubicBezTo>
                <a:cubicBezTo>
                  <a:pt x="1334" y="457"/>
                  <a:pt x="1317" y="464"/>
                  <a:pt x="1313" y="466"/>
                </a:cubicBezTo>
                <a:cubicBezTo>
                  <a:pt x="1309" y="468"/>
                  <a:pt x="1299" y="474"/>
                  <a:pt x="1297" y="475"/>
                </a:cubicBezTo>
                <a:cubicBezTo>
                  <a:pt x="1296" y="476"/>
                  <a:pt x="1283" y="489"/>
                  <a:pt x="1281" y="492"/>
                </a:cubicBezTo>
                <a:cubicBezTo>
                  <a:pt x="1280" y="495"/>
                  <a:pt x="1277" y="495"/>
                  <a:pt x="1273" y="496"/>
                </a:cubicBezTo>
                <a:cubicBezTo>
                  <a:pt x="1269" y="498"/>
                  <a:pt x="1270" y="497"/>
                  <a:pt x="1272" y="495"/>
                </a:cubicBezTo>
                <a:cubicBezTo>
                  <a:pt x="1274" y="494"/>
                  <a:pt x="1287" y="483"/>
                  <a:pt x="1287" y="480"/>
                </a:cubicBezTo>
                <a:cubicBezTo>
                  <a:pt x="1288" y="477"/>
                  <a:pt x="1291" y="477"/>
                  <a:pt x="1287" y="475"/>
                </a:cubicBezTo>
                <a:cubicBezTo>
                  <a:pt x="1284" y="474"/>
                  <a:pt x="1278" y="473"/>
                  <a:pt x="1276" y="471"/>
                </a:cubicBezTo>
                <a:cubicBezTo>
                  <a:pt x="1275" y="470"/>
                  <a:pt x="1286" y="474"/>
                  <a:pt x="1289" y="475"/>
                </a:cubicBezTo>
                <a:cubicBezTo>
                  <a:pt x="1292" y="475"/>
                  <a:pt x="1297" y="468"/>
                  <a:pt x="1299" y="466"/>
                </a:cubicBezTo>
                <a:cubicBezTo>
                  <a:pt x="1301" y="463"/>
                  <a:pt x="1306" y="458"/>
                  <a:pt x="1310" y="457"/>
                </a:cubicBezTo>
                <a:cubicBezTo>
                  <a:pt x="1313" y="456"/>
                  <a:pt x="1321" y="457"/>
                  <a:pt x="1322" y="454"/>
                </a:cubicBezTo>
                <a:cubicBezTo>
                  <a:pt x="1323" y="450"/>
                  <a:pt x="1326" y="444"/>
                  <a:pt x="1329" y="442"/>
                </a:cubicBezTo>
                <a:cubicBezTo>
                  <a:pt x="1332" y="440"/>
                  <a:pt x="1335" y="440"/>
                  <a:pt x="1337" y="439"/>
                </a:cubicBezTo>
                <a:cubicBezTo>
                  <a:pt x="1339" y="438"/>
                  <a:pt x="1384" y="439"/>
                  <a:pt x="1389" y="439"/>
                </a:cubicBezTo>
                <a:cubicBezTo>
                  <a:pt x="1394" y="439"/>
                  <a:pt x="1396" y="442"/>
                  <a:pt x="1399" y="441"/>
                </a:cubicBezTo>
                <a:cubicBezTo>
                  <a:pt x="1403" y="440"/>
                  <a:pt x="1410" y="439"/>
                  <a:pt x="1415" y="438"/>
                </a:cubicBezTo>
                <a:cubicBezTo>
                  <a:pt x="1419" y="437"/>
                  <a:pt x="1423" y="437"/>
                  <a:pt x="1428" y="433"/>
                </a:cubicBezTo>
                <a:cubicBezTo>
                  <a:pt x="1432" y="429"/>
                  <a:pt x="1435" y="424"/>
                  <a:pt x="1439" y="421"/>
                </a:cubicBezTo>
                <a:cubicBezTo>
                  <a:pt x="1442" y="419"/>
                  <a:pt x="1452" y="421"/>
                  <a:pt x="1458" y="419"/>
                </a:cubicBezTo>
                <a:cubicBezTo>
                  <a:pt x="1463" y="417"/>
                  <a:pt x="1473" y="410"/>
                  <a:pt x="1474" y="407"/>
                </a:cubicBezTo>
                <a:cubicBezTo>
                  <a:pt x="1476" y="404"/>
                  <a:pt x="1476" y="403"/>
                  <a:pt x="1472" y="402"/>
                </a:cubicBezTo>
                <a:cubicBezTo>
                  <a:pt x="1469" y="401"/>
                  <a:pt x="1463" y="399"/>
                  <a:pt x="1466" y="399"/>
                </a:cubicBezTo>
                <a:cubicBezTo>
                  <a:pt x="1468" y="398"/>
                  <a:pt x="1472" y="399"/>
                  <a:pt x="1472" y="396"/>
                </a:cubicBezTo>
                <a:cubicBezTo>
                  <a:pt x="1472" y="392"/>
                  <a:pt x="1472" y="391"/>
                  <a:pt x="1470" y="391"/>
                </a:cubicBezTo>
                <a:cubicBezTo>
                  <a:pt x="1469" y="390"/>
                  <a:pt x="1470" y="391"/>
                  <a:pt x="1472" y="389"/>
                </a:cubicBezTo>
                <a:cubicBezTo>
                  <a:pt x="1474" y="387"/>
                  <a:pt x="1476" y="387"/>
                  <a:pt x="1472" y="384"/>
                </a:cubicBezTo>
                <a:cubicBezTo>
                  <a:pt x="1468" y="381"/>
                  <a:pt x="1467" y="381"/>
                  <a:pt x="1465" y="380"/>
                </a:cubicBezTo>
                <a:cubicBezTo>
                  <a:pt x="1463" y="378"/>
                  <a:pt x="1463" y="377"/>
                  <a:pt x="1461" y="378"/>
                </a:cubicBezTo>
                <a:cubicBezTo>
                  <a:pt x="1459" y="380"/>
                  <a:pt x="1457" y="381"/>
                  <a:pt x="1455" y="381"/>
                </a:cubicBezTo>
                <a:cubicBezTo>
                  <a:pt x="1452" y="381"/>
                  <a:pt x="1454" y="379"/>
                  <a:pt x="1456" y="378"/>
                </a:cubicBezTo>
                <a:cubicBezTo>
                  <a:pt x="1457" y="376"/>
                  <a:pt x="1456" y="375"/>
                  <a:pt x="1454" y="373"/>
                </a:cubicBezTo>
                <a:cubicBezTo>
                  <a:pt x="1452" y="372"/>
                  <a:pt x="1451" y="370"/>
                  <a:pt x="1448" y="370"/>
                </a:cubicBezTo>
                <a:cubicBezTo>
                  <a:pt x="1444" y="370"/>
                  <a:pt x="1441" y="371"/>
                  <a:pt x="1439" y="372"/>
                </a:cubicBezTo>
                <a:cubicBezTo>
                  <a:pt x="1438" y="373"/>
                  <a:pt x="1436" y="373"/>
                  <a:pt x="1435" y="375"/>
                </a:cubicBezTo>
                <a:cubicBezTo>
                  <a:pt x="1433" y="377"/>
                  <a:pt x="1430" y="380"/>
                  <a:pt x="1426" y="381"/>
                </a:cubicBezTo>
                <a:cubicBezTo>
                  <a:pt x="1423" y="381"/>
                  <a:pt x="1419" y="384"/>
                  <a:pt x="1417" y="384"/>
                </a:cubicBezTo>
                <a:cubicBezTo>
                  <a:pt x="1415" y="383"/>
                  <a:pt x="1410" y="379"/>
                  <a:pt x="1408" y="378"/>
                </a:cubicBezTo>
                <a:cubicBezTo>
                  <a:pt x="1406" y="377"/>
                  <a:pt x="1407" y="375"/>
                  <a:pt x="1411" y="377"/>
                </a:cubicBezTo>
                <a:cubicBezTo>
                  <a:pt x="1414" y="380"/>
                  <a:pt x="1416" y="382"/>
                  <a:pt x="1418" y="380"/>
                </a:cubicBezTo>
                <a:cubicBezTo>
                  <a:pt x="1420" y="377"/>
                  <a:pt x="1424" y="375"/>
                  <a:pt x="1428" y="373"/>
                </a:cubicBezTo>
                <a:cubicBezTo>
                  <a:pt x="1431" y="372"/>
                  <a:pt x="1426" y="373"/>
                  <a:pt x="1425" y="372"/>
                </a:cubicBezTo>
                <a:cubicBezTo>
                  <a:pt x="1424" y="371"/>
                  <a:pt x="1426" y="372"/>
                  <a:pt x="1430" y="371"/>
                </a:cubicBezTo>
                <a:cubicBezTo>
                  <a:pt x="1434" y="370"/>
                  <a:pt x="1436" y="369"/>
                  <a:pt x="1440" y="368"/>
                </a:cubicBezTo>
                <a:cubicBezTo>
                  <a:pt x="1445" y="366"/>
                  <a:pt x="1451" y="364"/>
                  <a:pt x="1451" y="364"/>
                </a:cubicBezTo>
                <a:cubicBezTo>
                  <a:pt x="1451" y="363"/>
                  <a:pt x="1449" y="361"/>
                  <a:pt x="1448" y="360"/>
                </a:cubicBezTo>
                <a:cubicBezTo>
                  <a:pt x="1446" y="359"/>
                  <a:pt x="1446" y="358"/>
                  <a:pt x="1446" y="357"/>
                </a:cubicBezTo>
                <a:cubicBezTo>
                  <a:pt x="1445" y="356"/>
                  <a:pt x="1444" y="357"/>
                  <a:pt x="1442" y="358"/>
                </a:cubicBezTo>
                <a:cubicBezTo>
                  <a:pt x="1441" y="359"/>
                  <a:pt x="1434" y="357"/>
                  <a:pt x="1432" y="354"/>
                </a:cubicBezTo>
                <a:cubicBezTo>
                  <a:pt x="1429" y="352"/>
                  <a:pt x="1430" y="352"/>
                  <a:pt x="1425" y="356"/>
                </a:cubicBezTo>
                <a:cubicBezTo>
                  <a:pt x="1421" y="360"/>
                  <a:pt x="1417" y="360"/>
                  <a:pt x="1419" y="358"/>
                </a:cubicBezTo>
                <a:cubicBezTo>
                  <a:pt x="1421" y="356"/>
                  <a:pt x="1424" y="354"/>
                  <a:pt x="1422" y="352"/>
                </a:cubicBezTo>
                <a:cubicBezTo>
                  <a:pt x="1421" y="351"/>
                  <a:pt x="1413" y="354"/>
                  <a:pt x="1411" y="355"/>
                </a:cubicBezTo>
                <a:cubicBezTo>
                  <a:pt x="1409" y="355"/>
                  <a:pt x="1408" y="355"/>
                  <a:pt x="1410" y="353"/>
                </a:cubicBezTo>
                <a:cubicBezTo>
                  <a:pt x="1412" y="350"/>
                  <a:pt x="1413" y="350"/>
                  <a:pt x="1414" y="348"/>
                </a:cubicBezTo>
                <a:cubicBezTo>
                  <a:pt x="1415" y="347"/>
                  <a:pt x="1414" y="342"/>
                  <a:pt x="1412" y="342"/>
                </a:cubicBezTo>
                <a:cubicBezTo>
                  <a:pt x="1411" y="342"/>
                  <a:pt x="1406" y="341"/>
                  <a:pt x="1405" y="338"/>
                </a:cubicBezTo>
                <a:cubicBezTo>
                  <a:pt x="1404" y="336"/>
                  <a:pt x="1402" y="337"/>
                  <a:pt x="1400" y="336"/>
                </a:cubicBezTo>
                <a:cubicBezTo>
                  <a:pt x="1398" y="336"/>
                  <a:pt x="1395" y="333"/>
                  <a:pt x="1395" y="331"/>
                </a:cubicBezTo>
                <a:cubicBezTo>
                  <a:pt x="1395" y="330"/>
                  <a:pt x="1394" y="331"/>
                  <a:pt x="1393" y="331"/>
                </a:cubicBezTo>
                <a:cubicBezTo>
                  <a:pt x="1391" y="331"/>
                  <a:pt x="1391" y="331"/>
                  <a:pt x="1392" y="329"/>
                </a:cubicBezTo>
                <a:cubicBezTo>
                  <a:pt x="1392" y="327"/>
                  <a:pt x="1390" y="326"/>
                  <a:pt x="1388" y="325"/>
                </a:cubicBezTo>
                <a:cubicBezTo>
                  <a:pt x="1387" y="323"/>
                  <a:pt x="1385" y="320"/>
                  <a:pt x="1387" y="321"/>
                </a:cubicBezTo>
                <a:cubicBezTo>
                  <a:pt x="1389" y="323"/>
                  <a:pt x="1391" y="326"/>
                  <a:pt x="1393" y="325"/>
                </a:cubicBezTo>
                <a:cubicBezTo>
                  <a:pt x="1395" y="323"/>
                  <a:pt x="1393" y="322"/>
                  <a:pt x="1396" y="321"/>
                </a:cubicBezTo>
                <a:cubicBezTo>
                  <a:pt x="1400" y="321"/>
                  <a:pt x="1402" y="319"/>
                  <a:pt x="1400" y="317"/>
                </a:cubicBezTo>
                <a:cubicBezTo>
                  <a:pt x="1398" y="314"/>
                  <a:pt x="1395" y="312"/>
                  <a:pt x="1392" y="311"/>
                </a:cubicBezTo>
                <a:cubicBezTo>
                  <a:pt x="1389" y="310"/>
                  <a:pt x="1385" y="309"/>
                  <a:pt x="1387" y="309"/>
                </a:cubicBezTo>
                <a:cubicBezTo>
                  <a:pt x="1389" y="308"/>
                  <a:pt x="1393" y="306"/>
                  <a:pt x="1393" y="305"/>
                </a:cubicBezTo>
                <a:cubicBezTo>
                  <a:pt x="1392" y="303"/>
                  <a:pt x="1388" y="302"/>
                  <a:pt x="1386" y="300"/>
                </a:cubicBezTo>
                <a:cubicBezTo>
                  <a:pt x="1385" y="299"/>
                  <a:pt x="1385" y="299"/>
                  <a:pt x="1384" y="297"/>
                </a:cubicBezTo>
                <a:cubicBezTo>
                  <a:pt x="1383" y="296"/>
                  <a:pt x="1381" y="298"/>
                  <a:pt x="1379" y="298"/>
                </a:cubicBezTo>
                <a:cubicBezTo>
                  <a:pt x="1377" y="298"/>
                  <a:pt x="1374" y="299"/>
                  <a:pt x="1377" y="297"/>
                </a:cubicBezTo>
                <a:cubicBezTo>
                  <a:pt x="1380" y="295"/>
                  <a:pt x="1384" y="295"/>
                  <a:pt x="1382" y="293"/>
                </a:cubicBezTo>
                <a:cubicBezTo>
                  <a:pt x="1381" y="290"/>
                  <a:pt x="1382" y="289"/>
                  <a:pt x="1378" y="290"/>
                </a:cubicBezTo>
                <a:cubicBezTo>
                  <a:pt x="1375" y="291"/>
                  <a:pt x="1369" y="293"/>
                  <a:pt x="1372" y="291"/>
                </a:cubicBezTo>
                <a:cubicBezTo>
                  <a:pt x="1375" y="289"/>
                  <a:pt x="1377" y="289"/>
                  <a:pt x="1378" y="287"/>
                </a:cubicBezTo>
                <a:cubicBezTo>
                  <a:pt x="1378" y="285"/>
                  <a:pt x="1377" y="285"/>
                  <a:pt x="1376" y="282"/>
                </a:cubicBezTo>
                <a:cubicBezTo>
                  <a:pt x="1375" y="280"/>
                  <a:pt x="1375" y="276"/>
                  <a:pt x="1373" y="277"/>
                </a:cubicBezTo>
                <a:cubicBezTo>
                  <a:pt x="1371" y="278"/>
                  <a:pt x="1369" y="278"/>
                  <a:pt x="1370" y="277"/>
                </a:cubicBezTo>
                <a:cubicBezTo>
                  <a:pt x="1371" y="276"/>
                  <a:pt x="1368" y="272"/>
                  <a:pt x="1365" y="268"/>
                </a:cubicBezTo>
                <a:cubicBezTo>
                  <a:pt x="1363" y="263"/>
                  <a:pt x="1362" y="262"/>
                  <a:pt x="1361" y="261"/>
                </a:cubicBezTo>
                <a:cubicBezTo>
                  <a:pt x="1360" y="259"/>
                  <a:pt x="1359" y="253"/>
                  <a:pt x="1358" y="251"/>
                </a:cubicBezTo>
                <a:cubicBezTo>
                  <a:pt x="1357" y="250"/>
                  <a:pt x="1356" y="251"/>
                  <a:pt x="1355" y="253"/>
                </a:cubicBezTo>
                <a:cubicBezTo>
                  <a:pt x="1353" y="255"/>
                  <a:pt x="1353" y="258"/>
                  <a:pt x="1351" y="260"/>
                </a:cubicBezTo>
                <a:cubicBezTo>
                  <a:pt x="1350" y="261"/>
                  <a:pt x="1351" y="263"/>
                  <a:pt x="1352" y="264"/>
                </a:cubicBezTo>
                <a:cubicBezTo>
                  <a:pt x="1353" y="264"/>
                  <a:pt x="1351" y="264"/>
                  <a:pt x="1349" y="264"/>
                </a:cubicBezTo>
                <a:cubicBezTo>
                  <a:pt x="1346" y="264"/>
                  <a:pt x="1345" y="268"/>
                  <a:pt x="1347" y="269"/>
                </a:cubicBezTo>
                <a:cubicBezTo>
                  <a:pt x="1349" y="270"/>
                  <a:pt x="1352" y="274"/>
                  <a:pt x="1350" y="273"/>
                </a:cubicBezTo>
                <a:cubicBezTo>
                  <a:pt x="1348" y="271"/>
                  <a:pt x="1347" y="271"/>
                  <a:pt x="1346" y="273"/>
                </a:cubicBezTo>
                <a:cubicBezTo>
                  <a:pt x="1345" y="275"/>
                  <a:pt x="1342" y="276"/>
                  <a:pt x="1344" y="278"/>
                </a:cubicBezTo>
                <a:cubicBezTo>
                  <a:pt x="1347" y="279"/>
                  <a:pt x="1348" y="280"/>
                  <a:pt x="1345" y="280"/>
                </a:cubicBezTo>
                <a:cubicBezTo>
                  <a:pt x="1342" y="281"/>
                  <a:pt x="1338" y="281"/>
                  <a:pt x="1339" y="284"/>
                </a:cubicBezTo>
                <a:cubicBezTo>
                  <a:pt x="1339" y="287"/>
                  <a:pt x="1341" y="290"/>
                  <a:pt x="1339" y="292"/>
                </a:cubicBezTo>
                <a:cubicBezTo>
                  <a:pt x="1337" y="294"/>
                  <a:pt x="1338" y="293"/>
                  <a:pt x="1338" y="290"/>
                </a:cubicBezTo>
                <a:cubicBezTo>
                  <a:pt x="1337" y="287"/>
                  <a:pt x="1333" y="285"/>
                  <a:pt x="1331" y="286"/>
                </a:cubicBezTo>
                <a:cubicBezTo>
                  <a:pt x="1329" y="288"/>
                  <a:pt x="1328" y="291"/>
                  <a:pt x="1325" y="292"/>
                </a:cubicBezTo>
                <a:cubicBezTo>
                  <a:pt x="1322" y="293"/>
                  <a:pt x="1318" y="295"/>
                  <a:pt x="1318" y="297"/>
                </a:cubicBezTo>
                <a:cubicBezTo>
                  <a:pt x="1318" y="299"/>
                  <a:pt x="1317" y="298"/>
                  <a:pt x="1316" y="296"/>
                </a:cubicBezTo>
                <a:cubicBezTo>
                  <a:pt x="1316" y="295"/>
                  <a:pt x="1315" y="292"/>
                  <a:pt x="1314" y="294"/>
                </a:cubicBezTo>
                <a:cubicBezTo>
                  <a:pt x="1313" y="295"/>
                  <a:pt x="1311" y="295"/>
                  <a:pt x="1312" y="293"/>
                </a:cubicBezTo>
                <a:cubicBezTo>
                  <a:pt x="1313" y="291"/>
                  <a:pt x="1313" y="288"/>
                  <a:pt x="1312" y="290"/>
                </a:cubicBezTo>
                <a:cubicBezTo>
                  <a:pt x="1310" y="292"/>
                  <a:pt x="1305" y="298"/>
                  <a:pt x="1301" y="300"/>
                </a:cubicBezTo>
                <a:cubicBezTo>
                  <a:pt x="1298" y="301"/>
                  <a:pt x="1296" y="303"/>
                  <a:pt x="1294" y="304"/>
                </a:cubicBezTo>
                <a:cubicBezTo>
                  <a:pt x="1293" y="305"/>
                  <a:pt x="1293" y="303"/>
                  <a:pt x="1294" y="302"/>
                </a:cubicBezTo>
                <a:cubicBezTo>
                  <a:pt x="1296" y="300"/>
                  <a:pt x="1303" y="298"/>
                  <a:pt x="1305" y="296"/>
                </a:cubicBezTo>
                <a:cubicBezTo>
                  <a:pt x="1307" y="294"/>
                  <a:pt x="1311" y="292"/>
                  <a:pt x="1309" y="289"/>
                </a:cubicBezTo>
                <a:cubicBezTo>
                  <a:pt x="1308" y="287"/>
                  <a:pt x="1307" y="282"/>
                  <a:pt x="1304" y="282"/>
                </a:cubicBezTo>
                <a:cubicBezTo>
                  <a:pt x="1301" y="282"/>
                  <a:pt x="1293" y="282"/>
                  <a:pt x="1292" y="283"/>
                </a:cubicBezTo>
                <a:cubicBezTo>
                  <a:pt x="1291" y="284"/>
                  <a:pt x="1292" y="286"/>
                  <a:pt x="1290" y="286"/>
                </a:cubicBezTo>
                <a:cubicBezTo>
                  <a:pt x="1287" y="286"/>
                  <a:pt x="1285" y="285"/>
                  <a:pt x="1283" y="285"/>
                </a:cubicBezTo>
                <a:cubicBezTo>
                  <a:pt x="1282" y="284"/>
                  <a:pt x="1282" y="284"/>
                  <a:pt x="1284" y="283"/>
                </a:cubicBezTo>
                <a:cubicBezTo>
                  <a:pt x="1286" y="282"/>
                  <a:pt x="1287" y="281"/>
                  <a:pt x="1287" y="279"/>
                </a:cubicBezTo>
                <a:cubicBezTo>
                  <a:pt x="1288" y="278"/>
                  <a:pt x="1289" y="279"/>
                  <a:pt x="1291" y="280"/>
                </a:cubicBezTo>
                <a:cubicBezTo>
                  <a:pt x="1292" y="281"/>
                  <a:pt x="1292" y="283"/>
                  <a:pt x="1292" y="281"/>
                </a:cubicBezTo>
                <a:cubicBezTo>
                  <a:pt x="1292" y="280"/>
                  <a:pt x="1292" y="278"/>
                  <a:pt x="1294" y="277"/>
                </a:cubicBezTo>
                <a:cubicBezTo>
                  <a:pt x="1295" y="276"/>
                  <a:pt x="1296" y="273"/>
                  <a:pt x="1294" y="272"/>
                </a:cubicBezTo>
                <a:cubicBezTo>
                  <a:pt x="1292" y="272"/>
                  <a:pt x="1289" y="272"/>
                  <a:pt x="1290" y="271"/>
                </a:cubicBezTo>
                <a:cubicBezTo>
                  <a:pt x="1291" y="269"/>
                  <a:pt x="1292" y="265"/>
                  <a:pt x="1290" y="263"/>
                </a:cubicBezTo>
                <a:cubicBezTo>
                  <a:pt x="1289" y="261"/>
                  <a:pt x="1289" y="261"/>
                  <a:pt x="1287" y="260"/>
                </a:cubicBezTo>
                <a:cubicBezTo>
                  <a:pt x="1284" y="260"/>
                  <a:pt x="1287" y="261"/>
                  <a:pt x="1288" y="259"/>
                </a:cubicBezTo>
                <a:cubicBezTo>
                  <a:pt x="1289" y="258"/>
                  <a:pt x="1292" y="257"/>
                  <a:pt x="1291" y="256"/>
                </a:cubicBezTo>
                <a:cubicBezTo>
                  <a:pt x="1289" y="254"/>
                  <a:pt x="1287" y="252"/>
                  <a:pt x="1287" y="251"/>
                </a:cubicBezTo>
                <a:cubicBezTo>
                  <a:pt x="1288" y="250"/>
                  <a:pt x="1289" y="248"/>
                  <a:pt x="1291" y="246"/>
                </a:cubicBezTo>
                <a:cubicBezTo>
                  <a:pt x="1293" y="244"/>
                  <a:pt x="1293" y="241"/>
                  <a:pt x="1292" y="241"/>
                </a:cubicBezTo>
                <a:cubicBezTo>
                  <a:pt x="1291" y="240"/>
                  <a:pt x="1288" y="243"/>
                  <a:pt x="1286" y="243"/>
                </a:cubicBezTo>
                <a:cubicBezTo>
                  <a:pt x="1285" y="243"/>
                  <a:pt x="1285" y="241"/>
                  <a:pt x="1283" y="241"/>
                </a:cubicBezTo>
                <a:cubicBezTo>
                  <a:pt x="1280" y="240"/>
                  <a:pt x="1269" y="239"/>
                  <a:pt x="1266" y="236"/>
                </a:cubicBezTo>
                <a:cubicBezTo>
                  <a:pt x="1263" y="233"/>
                  <a:pt x="1265" y="231"/>
                  <a:pt x="1263" y="229"/>
                </a:cubicBezTo>
                <a:cubicBezTo>
                  <a:pt x="1260" y="228"/>
                  <a:pt x="1259" y="228"/>
                  <a:pt x="1257" y="227"/>
                </a:cubicBezTo>
                <a:cubicBezTo>
                  <a:pt x="1255" y="226"/>
                  <a:pt x="1256" y="224"/>
                  <a:pt x="1255" y="223"/>
                </a:cubicBezTo>
                <a:cubicBezTo>
                  <a:pt x="1254" y="223"/>
                  <a:pt x="1254" y="224"/>
                  <a:pt x="1251" y="224"/>
                </a:cubicBezTo>
                <a:cubicBezTo>
                  <a:pt x="1249" y="224"/>
                  <a:pt x="1250" y="225"/>
                  <a:pt x="1250" y="223"/>
                </a:cubicBezTo>
                <a:cubicBezTo>
                  <a:pt x="1251" y="221"/>
                  <a:pt x="1251" y="220"/>
                  <a:pt x="1249" y="218"/>
                </a:cubicBezTo>
                <a:cubicBezTo>
                  <a:pt x="1246" y="217"/>
                  <a:pt x="1246" y="217"/>
                  <a:pt x="1244" y="216"/>
                </a:cubicBezTo>
                <a:cubicBezTo>
                  <a:pt x="1242" y="214"/>
                  <a:pt x="1242" y="210"/>
                  <a:pt x="1237" y="212"/>
                </a:cubicBezTo>
                <a:cubicBezTo>
                  <a:pt x="1232" y="214"/>
                  <a:pt x="1229" y="218"/>
                  <a:pt x="1224" y="217"/>
                </a:cubicBezTo>
                <a:cubicBezTo>
                  <a:pt x="1220" y="216"/>
                  <a:pt x="1219" y="214"/>
                  <a:pt x="1215" y="215"/>
                </a:cubicBezTo>
                <a:cubicBezTo>
                  <a:pt x="1212" y="216"/>
                  <a:pt x="1212" y="218"/>
                  <a:pt x="1209" y="216"/>
                </a:cubicBezTo>
                <a:cubicBezTo>
                  <a:pt x="1206" y="215"/>
                  <a:pt x="1206" y="213"/>
                  <a:pt x="1201" y="212"/>
                </a:cubicBezTo>
                <a:cubicBezTo>
                  <a:pt x="1197" y="211"/>
                  <a:pt x="1192" y="208"/>
                  <a:pt x="1188" y="210"/>
                </a:cubicBezTo>
                <a:cubicBezTo>
                  <a:pt x="1183" y="212"/>
                  <a:pt x="1177" y="213"/>
                  <a:pt x="1180" y="220"/>
                </a:cubicBezTo>
                <a:cubicBezTo>
                  <a:pt x="1183" y="226"/>
                  <a:pt x="1187" y="226"/>
                  <a:pt x="1185" y="230"/>
                </a:cubicBezTo>
                <a:cubicBezTo>
                  <a:pt x="1183" y="234"/>
                  <a:pt x="1183" y="236"/>
                  <a:pt x="1183" y="239"/>
                </a:cubicBezTo>
                <a:cubicBezTo>
                  <a:pt x="1182" y="243"/>
                  <a:pt x="1179" y="241"/>
                  <a:pt x="1180" y="243"/>
                </a:cubicBezTo>
                <a:cubicBezTo>
                  <a:pt x="1181" y="245"/>
                  <a:pt x="1183" y="246"/>
                  <a:pt x="1184" y="249"/>
                </a:cubicBezTo>
                <a:cubicBezTo>
                  <a:pt x="1185" y="252"/>
                  <a:pt x="1184" y="251"/>
                  <a:pt x="1185" y="254"/>
                </a:cubicBezTo>
                <a:cubicBezTo>
                  <a:pt x="1186" y="256"/>
                  <a:pt x="1187" y="258"/>
                  <a:pt x="1187" y="259"/>
                </a:cubicBezTo>
                <a:cubicBezTo>
                  <a:pt x="1187" y="260"/>
                  <a:pt x="1187" y="267"/>
                  <a:pt x="1186" y="267"/>
                </a:cubicBezTo>
                <a:cubicBezTo>
                  <a:pt x="1185" y="267"/>
                  <a:pt x="1183" y="266"/>
                  <a:pt x="1183" y="269"/>
                </a:cubicBezTo>
                <a:cubicBezTo>
                  <a:pt x="1182" y="273"/>
                  <a:pt x="1180" y="276"/>
                  <a:pt x="1177" y="279"/>
                </a:cubicBezTo>
                <a:cubicBezTo>
                  <a:pt x="1174" y="283"/>
                  <a:pt x="1172" y="287"/>
                  <a:pt x="1174" y="288"/>
                </a:cubicBezTo>
                <a:cubicBezTo>
                  <a:pt x="1177" y="289"/>
                  <a:pt x="1199" y="303"/>
                  <a:pt x="1199" y="313"/>
                </a:cubicBezTo>
                <a:cubicBezTo>
                  <a:pt x="1199" y="322"/>
                  <a:pt x="1205" y="333"/>
                  <a:pt x="1191" y="344"/>
                </a:cubicBezTo>
                <a:cubicBezTo>
                  <a:pt x="1176" y="354"/>
                  <a:pt x="1168" y="358"/>
                  <a:pt x="1164" y="359"/>
                </a:cubicBezTo>
                <a:cubicBezTo>
                  <a:pt x="1160" y="359"/>
                  <a:pt x="1159" y="364"/>
                  <a:pt x="1163" y="371"/>
                </a:cubicBezTo>
                <a:cubicBezTo>
                  <a:pt x="1168" y="377"/>
                  <a:pt x="1166" y="378"/>
                  <a:pt x="1166" y="380"/>
                </a:cubicBezTo>
                <a:cubicBezTo>
                  <a:pt x="1166" y="382"/>
                  <a:pt x="1167" y="383"/>
                  <a:pt x="1167" y="384"/>
                </a:cubicBezTo>
                <a:cubicBezTo>
                  <a:pt x="1167" y="385"/>
                  <a:pt x="1166" y="389"/>
                  <a:pt x="1169" y="395"/>
                </a:cubicBezTo>
                <a:cubicBezTo>
                  <a:pt x="1172" y="401"/>
                  <a:pt x="1173" y="408"/>
                  <a:pt x="1171" y="409"/>
                </a:cubicBezTo>
                <a:cubicBezTo>
                  <a:pt x="1169" y="410"/>
                  <a:pt x="1166" y="412"/>
                  <a:pt x="1168" y="414"/>
                </a:cubicBezTo>
                <a:cubicBezTo>
                  <a:pt x="1170" y="416"/>
                  <a:pt x="1169" y="420"/>
                  <a:pt x="1169" y="422"/>
                </a:cubicBezTo>
                <a:cubicBezTo>
                  <a:pt x="1169" y="424"/>
                  <a:pt x="1168" y="422"/>
                  <a:pt x="1167" y="420"/>
                </a:cubicBezTo>
                <a:cubicBezTo>
                  <a:pt x="1165" y="418"/>
                  <a:pt x="1164" y="417"/>
                  <a:pt x="1162" y="417"/>
                </a:cubicBezTo>
                <a:cubicBezTo>
                  <a:pt x="1160" y="417"/>
                  <a:pt x="1158" y="421"/>
                  <a:pt x="1159" y="424"/>
                </a:cubicBezTo>
                <a:cubicBezTo>
                  <a:pt x="1159" y="427"/>
                  <a:pt x="1164" y="433"/>
                  <a:pt x="1162" y="431"/>
                </a:cubicBezTo>
                <a:cubicBezTo>
                  <a:pt x="1160" y="428"/>
                  <a:pt x="1151" y="421"/>
                  <a:pt x="1149" y="421"/>
                </a:cubicBezTo>
                <a:cubicBezTo>
                  <a:pt x="1146" y="421"/>
                  <a:pt x="1137" y="427"/>
                  <a:pt x="1140" y="425"/>
                </a:cubicBezTo>
                <a:cubicBezTo>
                  <a:pt x="1144" y="422"/>
                  <a:pt x="1147" y="417"/>
                  <a:pt x="1145" y="414"/>
                </a:cubicBezTo>
                <a:cubicBezTo>
                  <a:pt x="1142" y="411"/>
                  <a:pt x="1137" y="406"/>
                  <a:pt x="1133" y="406"/>
                </a:cubicBezTo>
                <a:cubicBezTo>
                  <a:pt x="1129" y="405"/>
                  <a:pt x="1129" y="405"/>
                  <a:pt x="1131" y="403"/>
                </a:cubicBezTo>
                <a:cubicBezTo>
                  <a:pt x="1133" y="401"/>
                  <a:pt x="1128" y="399"/>
                  <a:pt x="1126" y="395"/>
                </a:cubicBezTo>
                <a:cubicBezTo>
                  <a:pt x="1124" y="391"/>
                  <a:pt x="1124" y="388"/>
                  <a:pt x="1125" y="385"/>
                </a:cubicBezTo>
                <a:cubicBezTo>
                  <a:pt x="1126" y="381"/>
                  <a:pt x="1126" y="377"/>
                  <a:pt x="1124" y="375"/>
                </a:cubicBezTo>
                <a:cubicBezTo>
                  <a:pt x="1123" y="373"/>
                  <a:pt x="1119" y="369"/>
                  <a:pt x="1121" y="367"/>
                </a:cubicBezTo>
                <a:cubicBezTo>
                  <a:pt x="1123" y="365"/>
                  <a:pt x="1125" y="361"/>
                  <a:pt x="1124" y="357"/>
                </a:cubicBezTo>
                <a:cubicBezTo>
                  <a:pt x="1123" y="354"/>
                  <a:pt x="1120" y="352"/>
                  <a:pt x="1116" y="352"/>
                </a:cubicBezTo>
                <a:cubicBezTo>
                  <a:pt x="1112" y="351"/>
                  <a:pt x="1092" y="349"/>
                  <a:pt x="1089" y="350"/>
                </a:cubicBezTo>
                <a:cubicBezTo>
                  <a:pt x="1087" y="352"/>
                  <a:pt x="1082" y="358"/>
                  <a:pt x="1084" y="354"/>
                </a:cubicBezTo>
                <a:cubicBezTo>
                  <a:pt x="1086" y="350"/>
                  <a:pt x="1084" y="349"/>
                  <a:pt x="1080" y="346"/>
                </a:cubicBezTo>
                <a:cubicBezTo>
                  <a:pt x="1076" y="343"/>
                  <a:pt x="1059" y="338"/>
                  <a:pt x="1056" y="336"/>
                </a:cubicBezTo>
                <a:cubicBezTo>
                  <a:pt x="1053" y="334"/>
                  <a:pt x="1053" y="333"/>
                  <a:pt x="1051" y="331"/>
                </a:cubicBezTo>
                <a:cubicBezTo>
                  <a:pt x="1050" y="329"/>
                  <a:pt x="1046" y="327"/>
                  <a:pt x="1043" y="325"/>
                </a:cubicBezTo>
                <a:cubicBezTo>
                  <a:pt x="1040" y="323"/>
                  <a:pt x="1039" y="322"/>
                  <a:pt x="1036" y="320"/>
                </a:cubicBezTo>
                <a:cubicBezTo>
                  <a:pt x="1032" y="319"/>
                  <a:pt x="1026" y="319"/>
                  <a:pt x="1024" y="318"/>
                </a:cubicBezTo>
                <a:cubicBezTo>
                  <a:pt x="1022" y="317"/>
                  <a:pt x="1018" y="313"/>
                  <a:pt x="1013" y="313"/>
                </a:cubicBezTo>
                <a:cubicBezTo>
                  <a:pt x="1008" y="313"/>
                  <a:pt x="1003" y="316"/>
                  <a:pt x="999" y="317"/>
                </a:cubicBezTo>
                <a:cubicBezTo>
                  <a:pt x="995" y="317"/>
                  <a:pt x="984" y="320"/>
                  <a:pt x="987" y="317"/>
                </a:cubicBezTo>
                <a:cubicBezTo>
                  <a:pt x="990" y="315"/>
                  <a:pt x="993" y="315"/>
                  <a:pt x="991" y="310"/>
                </a:cubicBezTo>
                <a:cubicBezTo>
                  <a:pt x="989" y="305"/>
                  <a:pt x="982" y="290"/>
                  <a:pt x="981" y="288"/>
                </a:cubicBezTo>
                <a:cubicBezTo>
                  <a:pt x="980" y="285"/>
                  <a:pt x="973" y="284"/>
                  <a:pt x="971" y="284"/>
                </a:cubicBezTo>
                <a:cubicBezTo>
                  <a:pt x="968" y="284"/>
                  <a:pt x="961" y="284"/>
                  <a:pt x="960" y="282"/>
                </a:cubicBezTo>
                <a:cubicBezTo>
                  <a:pt x="959" y="279"/>
                  <a:pt x="961" y="278"/>
                  <a:pt x="961" y="276"/>
                </a:cubicBezTo>
                <a:cubicBezTo>
                  <a:pt x="961" y="274"/>
                  <a:pt x="960" y="261"/>
                  <a:pt x="962" y="254"/>
                </a:cubicBezTo>
                <a:cubicBezTo>
                  <a:pt x="965" y="247"/>
                  <a:pt x="972" y="236"/>
                  <a:pt x="973" y="233"/>
                </a:cubicBezTo>
                <a:cubicBezTo>
                  <a:pt x="973" y="229"/>
                  <a:pt x="974" y="229"/>
                  <a:pt x="977" y="228"/>
                </a:cubicBezTo>
                <a:cubicBezTo>
                  <a:pt x="980" y="227"/>
                  <a:pt x="981" y="227"/>
                  <a:pt x="980" y="225"/>
                </a:cubicBezTo>
                <a:cubicBezTo>
                  <a:pt x="979" y="223"/>
                  <a:pt x="981" y="219"/>
                  <a:pt x="985" y="217"/>
                </a:cubicBezTo>
                <a:cubicBezTo>
                  <a:pt x="988" y="216"/>
                  <a:pt x="989" y="216"/>
                  <a:pt x="986" y="215"/>
                </a:cubicBezTo>
                <a:cubicBezTo>
                  <a:pt x="984" y="215"/>
                  <a:pt x="984" y="214"/>
                  <a:pt x="987" y="213"/>
                </a:cubicBezTo>
                <a:cubicBezTo>
                  <a:pt x="989" y="213"/>
                  <a:pt x="986" y="211"/>
                  <a:pt x="990" y="210"/>
                </a:cubicBezTo>
                <a:cubicBezTo>
                  <a:pt x="993" y="209"/>
                  <a:pt x="992" y="211"/>
                  <a:pt x="994" y="212"/>
                </a:cubicBezTo>
                <a:cubicBezTo>
                  <a:pt x="996" y="212"/>
                  <a:pt x="1000" y="206"/>
                  <a:pt x="998" y="205"/>
                </a:cubicBezTo>
                <a:cubicBezTo>
                  <a:pt x="996" y="205"/>
                  <a:pt x="991" y="204"/>
                  <a:pt x="992" y="203"/>
                </a:cubicBezTo>
                <a:cubicBezTo>
                  <a:pt x="994" y="202"/>
                  <a:pt x="998" y="200"/>
                  <a:pt x="1001" y="202"/>
                </a:cubicBezTo>
                <a:cubicBezTo>
                  <a:pt x="1005" y="204"/>
                  <a:pt x="1008" y="207"/>
                  <a:pt x="1008" y="206"/>
                </a:cubicBezTo>
                <a:cubicBezTo>
                  <a:pt x="1008" y="205"/>
                  <a:pt x="1009" y="202"/>
                  <a:pt x="1011" y="201"/>
                </a:cubicBezTo>
                <a:cubicBezTo>
                  <a:pt x="1014" y="201"/>
                  <a:pt x="1017" y="197"/>
                  <a:pt x="1014" y="194"/>
                </a:cubicBezTo>
                <a:cubicBezTo>
                  <a:pt x="1010" y="191"/>
                  <a:pt x="1005" y="188"/>
                  <a:pt x="1003" y="188"/>
                </a:cubicBezTo>
                <a:cubicBezTo>
                  <a:pt x="1000" y="188"/>
                  <a:pt x="993" y="188"/>
                  <a:pt x="990" y="188"/>
                </a:cubicBezTo>
                <a:cubicBezTo>
                  <a:pt x="987" y="189"/>
                  <a:pt x="989" y="186"/>
                  <a:pt x="991" y="185"/>
                </a:cubicBezTo>
                <a:cubicBezTo>
                  <a:pt x="993" y="184"/>
                  <a:pt x="984" y="181"/>
                  <a:pt x="983" y="181"/>
                </a:cubicBezTo>
                <a:cubicBezTo>
                  <a:pt x="981" y="181"/>
                  <a:pt x="980" y="182"/>
                  <a:pt x="979" y="182"/>
                </a:cubicBezTo>
                <a:cubicBezTo>
                  <a:pt x="977" y="182"/>
                  <a:pt x="975" y="180"/>
                  <a:pt x="973" y="180"/>
                </a:cubicBezTo>
                <a:cubicBezTo>
                  <a:pt x="970" y="179"/>
                  <a:pt x="972" y="177"/>
                  <a:pt x="974" y="177"/>
                </a:cubicBezTo>
                <a:cubicBezTo>
                  <a:pt x="976" y="177"/>
                  <a:pt x="975" y="177"/>
                  <a:pt x="977" y="176"/>
                </a:cubicBezTo>
                <a:cubicBezTo>
                  <a:pt x="979" y="175"/>
                  <a:pt x="981" y="176"/>
                  <a:pt x="980" y="177"/>
                </a:cubicBezTo>
                <a:cubicBezTo>
                  <a:pt x="980" y="179"/>
                  <a:pt x="981" y="179"/>
                  <a:pt x="984" y="179"/>
                </a:cubicBezTo>
                <a:cubicBezTo>
                  <a:pt x="986" y="179"/>
                  <a:pt x="990" y="179"/>
                  <a:pt x="992" y="180"/>
                </a:cubicBezTo>
                <a:cubicBezTo>
                  <a:pt x="994" y="181"/>
                  <a:pt x="998" y="183"/>
                  <a:pt x="1000" y="183"/>
                </a:cubicBezTo>
                <a:cubicBezTo>
                  <a:pt x="1001" y="183"/>
                  <a:pt x="999" y="185"/>
                  <a:pt x="1001" y="185"/>
                </a:cubicBezTo>
                <a:cubicBezTo>
                  <a:pt x="1003" y="185"/>
                  <a:pt x="1002" y="184"/>
                  <a:pt x="1005" y="184"/>
                </a:cubicBezTo>
                <a:cubicBezTo>
                  <a:pt x="1008" y="185"/>
                  <a:pt x="1012" y="189"/>
                  <a:pt x="1014" y="188"/>
                </a:cubicBezTo>
                <a:cubicBezTo>
                  <a:pt x="1015" y="188"/>
                  <a:pt x="1013" y="186"/>
                  <a:pt x="1016" y="186"/>
                </a:cubicBezTo>
                <a:cubicBezTo>
                  <a:pt x="1020" y="186"/>
                  <a:pt x="1025" y="187"/>
                  <a:pt x="1024" y="185"/>
                </a:cubicBezTo>
                <a:cubicBezTo>
                  <a:pt x="1023" y="183"/>
                  <a:pt x="1021" y="182"/>
                  <a:pt x="1023" y="180"/>
                </a:cubicBezTo>
                <a:cubicBezTo>
                  <a:pt x="1024" y="177"/>
                  <a:pt x="1027" y="174"/>
                  <a:pt x="1026" y="175"/>
                </a:cubicBezTo>
                <a:cubicBezTo>
                  <a:pt x="1026" y="177"/>
                  <a:pt x="1036" y="180"/>
                  <a:pt x="1040" y="179"/>
                </a:cubicBezTo>
                <a:cubicBezTo>
                  <a:pt x="1044" y="178"/>
                  <a:pt x="1049" y="175"/>
                  <a:pt x="1050" y="172"/>
                </a:cubicBezTo>
                <a:cubicBezTo>
                  <a:pt x="1051" y="169"/>
                  <a:pt x="1059" y="163"/>
                  <a:pt x="1060" y="160"/>
                </a:cubicBezTo>
                <a:cubicBezTo>
                  <a:pt x="1061" y="157"/>
                  <a:pt x="1061" y="154"/>
                  <a:pt x="1058" y="152"/>
                </a:cubicBezTo>
                <a:cubicBezTo>
                  <a:pt x="1056" y="151"/>
                  <a:pt x="1051" y="152"/>
                  <a:pt x="1044" y="152"/>
                </a:cubicBezTo>
                <a:cubicBezTo>
                  <a:pt x="1037" y="153"/>
                  <a:pt x="1029" y="146"/>
                  <a:pt x="1027" y="144"/>
                </a:cubicBezTo>
                <a:cubicBezTo>
                  <a:pt x="1024" y="142"/>
                  <a:pt x="1024" y="141"/>
                  <a:pt x="1019" y="140"/>
                </a:cubicBezTo>
                <a:cubicBezTo>
                  <a:pt x="1014" y="139"/>
                  <a:pt x="1004" y="140"/>
                  <a:pt x="1006" y="138"/>
                </a:cubicBezTo>
                <a:cubicBezTo>
                  <a:pt x="1009" y="137"/>
                  <a:pt x="1017" y="139"/>
                  <a:pt x="1021" y="139"/>
                </a:cubicBezTo>
                <a:cubicBezTo>
                  <a:pt x="1024" y="139"/>
                  <a:pt x="1021" y="138"/>
                  <a:pt x="1025" y="137"/>
                </a:cubicBezTo>
                <a:cubicBezTo>
                  <a:pt x="1029" y="137"/>
                  <a:pt x="1028" y="136"/>
                  <a:pt x="1032" y="139"/>
                </a:cubicBezTo>
                <a:cubicBezTo>
                  <a:pt x="1036" y="142"/>
                  <a:pt x="1045" y="148"/>
                  <a:pt x="1048" y="149"/>
                </a:cubicBezTo>
                <a:cubicBezTo>
                  <a:pt x="1051" y="150"/>
                  <a:pt x="1056" y="153"/>
                  <a:pt x="1061" y="149"/>
                </a:cubicBezTo>
                <a:cubicBezTo>
                  <a:pt x="1066" y="144"/>
                  <a:pt x="1070" y="141"/>
                  <a:pt x="1071" y="139"/>
                </a:cubicBezTo>
                <a:cubicBezTo>
                  <a:pt x="1072" y="137"/>
                  <a:pt x="1076" y="135"/>
                  <a:pt x="1075" y="133"/>
                </a:cubicBezTo>
                <a:cubicBezTo>
                  <a:pt x="1074" y="132"/>
                  <a:pt x="1068" y="132"/>
                  <a:pt x="1066" y="129"/>
                </a:cubicBezTo>
                <a:cubicBezTo>
                  <a:pt x="1065" y="127"/>
                  <a:pt x="1067" y="124"/>
                  <a:pt x="1070" y="124"/>
                </a:cubicBezTo>
                <a:cubicBezTo>
                  <a:pt x="1072" y="124"/>
                  <a:pt x="1082" y="124"/>
                  <a:pt x="1086" y="127"/>
                </a:cubicBezTo>
                <a:cubicBezTo>
                  <a:pt x="1091" y="130"/>
                  <a:pt x="1092" y="131"/>
                  <a:pt x="1095" y="129"/>
                </a:cubicBezTo>
                <a:cubicBezTo>
                  <a:pt x="1099" y="127"/>
                  <a:pt x="1097" y="127"/>
                  <a:pt x="1098" y="128"/>
                </a:cubicBezTo>
                <a:cubicBezTo>
                  <a:pt x="1099" y="129"/>
                  <a:pt x="1103" y="129"/>
                  <a:pt x="1103" y="127"/>
                </a:cubicBezTo>
                <a:cubicBezTo>
                  <a:pt x="1102" y="125"/>
                  <a:pt x="1102" y="124"/>
                  <a:pt x="1098" y="121"/>
                </a:cubicBezTo>
                <a:cubicBezTo>
                  <a:pt x="1094" y="118"/>
                  <a:pt x="1089" y="117"/>
                  <a:pt x="1087" y="117"/>
                </a:cubicBezTo>
                <a:cubicBezTo>
                  <a:pt x="1085" y="117"/>
                  <a:pt x="1089" y="116"/>
                  <a:pt x="1091" y="115"/>
                </a:cubicBezTo>
                <a:cubicBezTo>
                  <a:pt x="1092" y="114"/>
                  <a:pt x="1097" y="117"/>
                  <a:pt x="1099" y="118"/>
                </a:cubicBezTo>
                <a:cubicBezTo>
                  <a:pt x="1101" y="120"/>
                  <a:pt x="1104" y="118"/>
                  <a:pt x="1104" y="121"/>
                </a:cubicBezTo>
                <a:cubicBezTo>
                  <a:pt x="1104" y="123"/>
                  <a:pt x="1106" y="125"/>
                  <a:pt x="1109" y="126"/>
                </a:cubicBezTo>
                <a:cubicBezTo>
                  <a:pt x="1111" y="128"/>
                  <a:pt x="1116" y="132"/>
                  <a:pt x="1115" y="130"/>
                </a:cubicBezTo>
                <a:cubicBezTo>
                  <a:pt x="1113" y="127"/>
                  <a:pt x="1112" y="128"/>
                  <a:pt x="1116" y="125"/>
                </a:cubicBezTo>
                <a:cubicBezTo>
                  <a:pt x="1120" y="122"/>
                  <a:pt x="1126" y="120"/>
                  <a:pt x="1128" y="117"/>
                </a:cubicBezTo>
                <a:cubicBezTo>
                  <a:pt x="1129" y="113"/>
                  <a:pt x="1132" y="112"/>
                  <a:pt x="1134" y="109"/>
                </a:cubicBezTo>
                <a:cubicBezTo>
                  <a:pt x="1137" y="107"/>
                  <a:pt x="1136" y="101"/>
                  <a:pt x="1134" y="101"/>
                </a:cubicBezTo>
                <a:cubicBezTo>
                  <a:pt x="1132" y="100"/>
                  <a:pt x="1126" y="96"/>
                  <a:pt x="1125" y="92"/>
                </a:cubicBezTo>
                <a:cubicBezTo>
                  <a:pt x="1124" y="88"/>
                  <a:pt x="1123" y="87"/>
                  <a:pt x="1121" y="84"/>
                </a:cubicBezTo>
                <a:cubicBezTo>
                  <a:pt x="1119" y="81"/>
                  <a:pt x="1118" y="80"/>
                  <a:pt x="1120" y="81"/>
                </a:cubicBezTo>
                <a:cubicBezTo>
                  <a:pt x="1123" y="81"/>
                  <a:pt x="1135" y="80"/>
                  <a:pt x="1136" y="77"/>
                </a:cubicBezTo>
                <a:cubicBezTo>
                  <a:pt x="1136" y="75"/>
                  <a:pt x="1138" y="75"/>
                  <a:pt x="1133" y="73"/>
                </a:cubicBezTo>
                <a:cubicBezTo>
                  <a:pt x="1128" y="72"/>
                  <a:pt x="1127" y="72"/>
                  <a:pt x="1131" y="69"/>
                </a:cubicBezTo>
                <a:cubicBezTo>
                  <a:pt x="1134" y="67"/>
                  <a:pt x="1138" y="67"/>
                  <a:pt x="1135" y="65"/>
                </a:cubicBezTo>
                <a:cubicBezTo>
                  <a:pt x="1132" y="64"/>
                  <a:pt x="1129" y="64"/>
                  <a:pt x="1126" y="64"/>
                </a:cubicBezTo>
                <a:cubicBezTo>
                  <a:pt x="1122" y="64"/>
                  <a:pt x="1122" y="59"/>
                  <a:pt x="1117" y="58"/>
                </a:cubicBezTo>
                <a:cubicBezTo>
                  <a:pt x="1113" y="57"/>
                  <a:pt x="1109" y="56"/>
                  <a:pt x="1113" y="55"/>
                </a:cubicBezTo>
                <a:cubicBezTo>
                  <a:pt x="1117" y="54"/>
                  <a:pt x="1124" y="53"/>
                  <a:pt x="1117" y="53"/>
                </a:cubicBezTo>
                <a:cubicBezTo>
                  <a:pt x="1111" y="53"/>
                  <a:pt x="1103" y="52"/>
                  <a:pt x="1099" y="51"/>
                </a:cubicBezTo>
                <a:cubicBezTo>
                  <a:pt x="1095" y="49"/>
                  <a:pt x="1087" y="50"/>
                  <a:pt x="1086" y="50"/>
                </a:cubicBezTo>
                <a:cubicBezTo>
                  <a:pt x="1085" y="51"/>
                  <a:pt x="1083" y="49"/>
                  <a:pt x="1081" y="49"/>
                </a:cubicBezTo>
                <a:cubicBezTo>
                  <a:pt x="1080" y="49"/>
                  <a:pt x="1083" y="49"/>
                  <a:pt x="1083" y="51"/>
                </a:cubicBezTo>
                <a:cubicBezTo>
                  <a:pt x="1083" y="54"/>
                  <a:pt x="1080" y="57"/>
                  <a:pt x="1081" y="59"/>
                </a:cubicBezTo>
                <a:cubicBezTo>
                  <a:pt x="1082" y="62"/>
                  <a:pt x="1084" y="62"/>
                  <a:pt x="1089" y="66"/>
                </a:cubicBezTo>
                <a:cubicBezTo>
                  <a:pt x="1093" y="69"/>
                  <a:pt x="1094" y="69"/>
                  <a:pt x="1092" y="70"/>
                </a:cubicBezTo>
                <a:cubicBezTo>
                  <a:pt x="1089" y="70"/>
                  <a:pt x="1084" y="71"/>
                  <a:pt x="1086" y="71"/>
                </a:cubicBezTo>
                <a:cubicBezTo>
                  <a:pt x="1088" y="72"/>
                  <a:pt x="1093" y="74"/>
                  <a:pt x="1088" y="74"/>
                </a:cubicBezTo>
                <a:cubicBezTo>
                  <a:pt x="1083" y="74"/>
                  <a:pt x="1081" y="74"/>
                  <a:pt x="1080" y="79"/>
                </a:cubicBezTo>
                <a:cubicBezTo>
                  <a:pt x="1078" y="83"/>
                  <a:pt x="1077" y="92"/>
                  <a:pt x="1074" y="94"/>
                </a:cubicBezTo>
                <a:cubicBezTo>
                  <a:pt x="1072" y="97"/>
                  <a:pt x="1070" y="101"/>
                  <a:pt x="1070" y="104"/>
                </a:cubicBezTo>
                <a:cubicBezTo>
                  <a:pt x="1070" y="107"/>
                  <a:pt x="1068" y="104"/>
                  <a:pt x="1064" y="107"/>
                </a:cubicBezTo>
                <a:cubicBezTo>
                  <a:pt x="1060" y="109"/>
                  <a:pt x="1059" y="113"/>
                  <a:pt x="1058" y="112"/>
                </a:cubicBezTo>
                <a:cubicBezTo>
                  <a:pt x="1057" y="111"/>
                  <a:pt x="1057" y="107"/>
                  <a:pt x="1054" y="104"/>
                </a:cubicBezTo>
                <a:cubicBezTo>
                  <a:pt x="1050" y="100"/>
                  <a:pt x="1044" y="97"/>
                  <a:pt x="1044" y="93"/>
                </a:cubicBezTo>
                <a:cubicBezTo>
                  <a:pt x="1044" y="89"/>
                  <a:pt x="1045" y="84"/>
                  <a:pt x="1047" y="84"/>
                </a:cubicBezTo>
                <a:cubicBezTo>
                  <a:pt x="1049" y="84"/>
                  <a:pt x="1053" y="86"/>
                  <a:pt x="1052" y="82"/>
                </a:cubicBezTo>
                <a:cubicBezTo>
                  <a:pt x="1051" y="79"/>
                  <a:pt x="1051" y="76"/>
                  <a:pt x="1050" y="74"/>
                </a:cubicBezTo>
                <a:cubicBezTo>
                  <a:pt x="1048" y="72"/>
                  <a:pt x="1039" y="64"/>
                  <a:pt x="1036" y="63"/>
                </a:cubicBezTo>
                <a:cubicBezTo>
                  <a:pt x="1033" y="62"/>
                  <a:pt x="1030" y="64"/>
                  <a:pt x="1028" y="67"/>
                </a:cubicBezTo>
                <a:cubicBezTo>
                  <a:pt x="1026" y="70"/>
                  <a:pt x="1027" y="79"/>
                  <a:pt x="1026" y="80"/>
                </a:cubicBezTo>
                <a:cubicBezTo>
                  <a:pt x="1024" y="82"/>
                  <a:pt x="1017" y="82"/>
                  <a:pt x="1016" y="79"/>
                </a:cubicBezTo>
                <a:cubicBezTo>
                  <a:pt x="1016" y="77"/>
                  <a:pt x="1014" y="68"/>
                  <a:pt x="1012" y="66"/>
                </a:cubicBezTo>
                <a:cubicBezTo>
                  <a:pt x="1010" y="64"/>
                  <a:pt x="1007" y="62"/>
                  <a:pt x="1009" y="62"/>
                </a:cubicBezTo>
                <a:cubicBezTo>
                  <a:pt x="1011" y="61"/>
                  <a:pt x="1012" y="61"/>
                  <a:pt x="1013" y="62"/>
                </a:cubicBezTo>
                <a:cubicBezTo>
                  <a:pt x="1015" y="62"/>
                  <a:pt x="1015" y="64"/>
                  <a:pt x="1017" y="63"/>
                </a:cubicBezTo>
                <a:cubicBezTo>
                  <a:pt x="1018" y="62"/>
                  <a:pt x="1021" y="62"/>
                  <a:pt x="1019" y="60"/>
                </a:cubicBezTo>
                <a:cubicBezTo>
                  <a:pt x="1017" y="58"/>
                  <a:pt x="1017" y="56"/>
                  <a:pt x="1015" y="56"/>
                </a:cubicBezTo>
                <a:cubicBezTo>
                  <a:pt x="1014" y="57"/>
                  <a:pt x="1013" y="60"/>
                  <a:pt x="1011" y="58"/>
                </a:cubicBezTo>
                <a:cubicBezTo>
                  <a:pt x="1010" y="56"/>
                  <a:pt x="1007" y="54"/>
                  <a:pt x="1005" y="55"/>
                </a:cubicBezTo>
                <a:cubicBezTo>
                  <a:pt x="1003" y="55"/>
                  <a:pt x="1002" y="57"/>
                  <a:pt x="999" y="55"/>
                </a:cubicBezTo>
                <a:cubicBezTo>
                  <a:pt x="996" y="54"/>
                  <a:pt x="995" y="52"/>
                  <a:pt x="993" y="53"/>
                </a:cubicBezTo>
                <a:cubicBezTo>
                  <a:pt x="991" y="53"/>
                  <a:pt x="995" y="48"/>
                  <a:pt x="994" y="47"/>
                </a:cubicBezTo>
                <a:cubicBezTo>
                  <a:pt x="993" y="47"/>
                  <a:pt x="995" y="47"/>
                  <a:pt x="996" y="47"/>
                </a:cubicBezTo>
                <a:cubicBezTo>
                  <a:pt x="998" y="46"/>
                  <a:pt x="996" y="44"/>
                  <a:pt x="998" y="43"/>
                </a:cubicBezTo>
                <a:cubicBezTo>
                  <a:pt x="999" y="41"/>
                  <a:pt x="1001" y="43"/>
                  <a:pt x="1002" y="42"/>
                </a:cubicBezTo>
                <a:cubicBezTo>
                  <a:pt x="1003" y="41"/>
                  <a:pt x="999" y="40"/>
                  <a:pt x="998" y="38"/>
                </a:cubicBezTo>
                <a:cubicBezTo>
                  <a:pt x="996" y="36"/>
                  <a:pt x="996" y="33"/>
                  <a:pt x="996" y="31"/>
                </a:cubicBezTo>
                <a:cubicBezTo>
                  <a:pt x="995" y="30"/>
                  <a:pt x="994" y="30"/>
                  <a:pt x="991" y="29"/>
                </a:cubicBezTo>
                <a:cubicBezTo>
                  <a:pt x="989" y="28"/>
                  <a:pt x="988" y="26"/>
                  <a:pt x="986" y="26"/>
                </a:cubicBezTo>
                <a:cubicBezTo>
                  <a:pt x="984" y="25"/>
                  <a:pt x="986" y="19"/>
                  <a:pt x="984" y="17"/>
                </a:cubicBezTo>
                <a:cubicBezTo>
                  <a:pt x="983" y="14"/>
                  <a:pt x="981" y="12"/>
                  <a:pt x="979" y="10"/>
                </a:cubicBezTo>
                <a:cubicBezTo>
                  <a:pt x="977" y="8"/>
                  <a:pt x="978" y="5"/>
                  <a:pt x="973" y="4"/>
                </a:cubicBezTo>
                <a:cubicBezTo>
                  <a:pt x="968" y="3"/>
                  <a:pt x="964" y="4"/>
                  <a:pt x="964" y="3"/>
                </a:cubicBezTo>
                <a:cubicBezTo>
                  <a:pt x="963" y="1"/>
                  <a:pt x="964" y="0"/>
                  <a:pt x="961" y="0"/>
                </a:cubicBezTo>
                <a:cubicBezTo>
                  <a:pt x="958" y="0"/>
                  <a:pt x="954" y="1"/>
                  <a:pt x="954" y="3"/>
                </a:cubicBezTo>
                <a:cubicBezTo>
                  <a:pt x="954" y="5"/>
                  <a:pt x="955" y="6"/>
                  <a:pt x="952" y="6"/>
                </a:cubicBezTo>
                <a:cubicBezTo>
                  <a:pt x="950" y="6"/>
                  <a:pt x="945" y="9"/>
                  <a:pt x="950" y="9"/>
                </a:cubicBezTo>
                <a:cubicBezTo>
                  <a:pt x="955" y="9"/>
                  <a:pt x="957" y="10"/>
                  <a:pt x="955" y="10"/>
                </a:cubicBezTo>
                <a:cubicBezTo>
                  <a:pt x="953" y="10"/>
                  <a:pt x="953" y="11"/>
                  <a:pt x="952" y="12"/>
                </a:cubicBezTo>
                <a:cubicBezTo>
                  <a:pt x="951" y="14"/>
                  <a:pt x="951" y="14"/>
                  <a:pt x="948" y="14"/>
                </a:cubicBezTo>
                <a:cubicBezTo>
                  <a:pt x="946" y="13"/>
                  <a:pt x="944" y="11"/>
                  <a:pt x="941" y="15"/>
                </a:cubicBezTo>
                <a:cubicBezTo>
                  <a:pt x="938" y="19"/>
                  <a:pt x="936" y="24"/>
                  <a:pt x="938" y="25"/>
                </a:cubicBezTo>
                <a:cubicBezTo>
                  <a:pt x="939" y="27"/>
                  <a:pt x="944" y="28"/>
                  <a:pt x="946" y="29"/>
                </a:cubicBezTo>
                <a:cubicBezTo>
                  <a:pt x="947" y="30"/>
                  <a:pt x="947" y="30"/>
                  <a:pt x="944" y="31"/>
                </a:cubicBezTo>
                <a:cubicBezTo>
                  <a:pt x="940" y="32"/>
                  <a:pt x="938" y="37"/>
                  <a:pt x="938" y="39"/>
                </a:cubicBezTo>
                <a:cubicBezTo>
                  <a:pt x="938" y="41"/>
                  <a:pt x="947" y="51"/>
                  <a:pt x="949" y="51"/>
                </a:cubicBezTo>
                <a:cubicBezTo>
                  <a:pt x="951" y="51"/>
                  <a:pt x="955" y="55"/>
                  <a:pt x="958" y="55"/>
                </a:cubicBezTo>
                <a:cubicBezTo>
                  <a:pt x="960" y="54"/>
                  <a:pt x="962" y="52"/>
                  <a:pt x="964" y="54"/>
                </a:cubicBezTo>
                <a:cubicBezTo>
                  <a:pt x="967" y="56"/>
                  <a:pt x="969" y="58"/>
                  <a:pt x="971" y="58"/>
                </a:cubicBezTo>
                <a:cubicBezTo>
                  <a:pt x="974" y="59"/>
                  <a:pt x="975" y="61"/>
                  <a:pt x="972" y="61"/>
                </a:cubicBezTo>
                <a:cubicBezTo>
                  <a:pt x="969" y="61"/>
                  <a:pt x="968" y="61"/>
                  <a:pt x="969" y="64"/>
                </a:cubicBezTo>
                <a:cubicBezTo>
                  <a:pt x="969" y="67"/>
                  <a:pt x="968" y="68"/>
                  <a:pt x="966" y="69"/>
                </a:cubicBezTo>
                <a:cubicBezTo>
                  <a:pt x="965" y="70"/>
                  <a:pt x="963" y="76"/>
                  <a:pt x="966" y="76"/>
                </a:cubicBezTo>
                <a:cubicBezTo>
                  <a:pt x="969" y="75"/>
                  <a:pt x="973" y="74"/>
                  <a:pt x="973" y="71"/>
                </a:cubicBezTo>
                <a:cubicBezTo>
                  <a:pt x="972" y="69"/>
                  <a:pt x="976" y="68"/>
                  <a:pt x="977" y="70"/>
                </a:cubicBezTo>
                <a:cubicBezTo>
                  <a:pt x="977" y="71"/>
                  <a:pt x="977" y="78"/>
                  <a:pt x="975" y="80"/>
                </a:cubicBezTo>
                <a:cubicBezTo>
                  <a:pt x="972" y="81"/>
                  <a:pt x="969" y="83"/>
                  <a:pt x="968" y="85"/>
                </a:cubicBezTo>
                <a:cubicBezTo>
                  <a:pt x="967" y="87"/>
                  <a:pt x="965" y="89"/>
                  <a:pt x="962" y="89"/>
                </a:cubicBezTo>
                <a:cubicBezTo>
                  <a:pt x="959" y="90"/>
                  <a:pt x="953" y="90"/>
                  <a:pt x="952" y="93"/>
                </a:cubicBezTo>
                <a:cubicBezTo>
                  <a:pt x="952" y="97"/>
                  <a:pt x="949" y="97"/>
                  <a:pt x="950" y="98"/>
                </a:cubicBezTo>
                <a:cubicBezTo>
                  <a:pt x="952" y="99"/>
                  <a:pt x="955" y="102"/>
                  <a:pt x="955" y="105"/>
                </a:cubicBezTo>
                <a:cubicBezTo>
                  <a:pt x="955" y="108"/>
                  <a:pt x="955" y="110"/>
                  <a:pt x="952" y="109"/>
                </a:cubicBezTo>
                <a:cubicBezTo>
                  <a:pt x="950" y="107"/>
                  <a:pt x="950" y="104"/>
                  <a:pt x="948" y="106"/>
                </a:cubicBezTo>
                <a:cubicBezTo>
                  <a:pt x="946" y="108"/>
                  <a:pt x="945" y="108"/>
                  <a:pt x="943" y="107"/>
                </a:cubicBezTo>
                <a:cubicBezTo>
                  <a:pt x="941" y="105"/>
                  <a:pt x="938" y="103"/>
                  <a:pt x="940" y="101"/>
                </a:cubicBezTo>
                <a:cubicBezTo>
                  <a:pt x="942" y="98"/>
                  <a:pt x="943" y="96"/>
                  <a:pt x="943" y="94"/>
                </a:cubicBezTo>
                <a:cubicBezTo>
                  <a:pt x="943" y="92"/>
                  <a:pt x="945" y="89"/>
                  <a:pt x="945" y="88"/>
                </a:cubicBezTo>
                <a:cubicBezTo>
                  <a:pt x="944" y="86"/>
                  <a:pt x="944" y="86"/>
                  <a:pt x="942" y="87"/>
                </a:cubicBezTo>
                <a:cubicBezTo>
                  <a:pt x="940" y="89"/>
                  <a:pt x="938" y="90"/>
                  <a:pt x="937" y="88"/>
                </a:cubicBezTo>
                <a:cubicBezTo>
                  <a:pt x="936" y="86"/>
                  <a:pt x="934" y="87"/>
                  <a:pt x="932" y="85"/>
                </a:cubicBezTo>
                <a:cubicBezTo>
                  <a:pt x="929" y="83"/>
                  <a:pt x="926" y="80"/>
                  <a:pt x="923" y="80"/>
                </a:cubicBezTo>
                <a:cubicBezTo>
                  <a:pt x="921" y="80"/>
                  <a:pt x="920" y="83"/>
                  <a:pt x="918" y="83"/>
                </a:cubicBezTo>
                <a:cubicBezTo>
                  <a:pt x="916" y="83"/>
                  <a:pt x="915" y="83"/>
                  <a:pt x="913" y="82"/>
                </a:cubicBezTo>
                <a:cubicBezTo>
                  <a:pt x="912" y="82"/>
                  <a:pt x="911" y="82"/>
                  <a:pt x="911" y="84"/>
                </a:cubicBezTo>
                <a:cubicBezTo>
                  <a:pt x="912" y="86"/>
                  <a:pt x="913" y="85"/>
                  <a:pt x="914" y="87"/>
                </a:cubicBezTo>
                <a:cubicBezTo>
                  <a:pt x="914" y="90"/>
                  <a:pt x="917" y="92"/>
                  <a:pt x="920" y="92"/>
                </a:cubicBezTo>
                <a:cubicBezTo>
                  <a:pt x="924" y="92"/>
                  <a:pt x="929" y="94"/>
                  <a:pt x="930" y="96"/>
                </a:cubicBezTo>
                <a:cubicBezTo>
                  <a:pt x="931" y="99"/>
                  <a:pt x="933" y="101"/>
                  <a:pt x="928" y="101"/>
                </a:cubicBezTo>
                <a:cubicBezTo>
                  <a:pt x="923" y="101"/>
                  <a:pt x="918" y="95"/>
                  <a:pt x="916" y="94"/>
                </a:cubicBezTo>
                <a:cubicBezTo>
                  <a:pt x="914" y="93"/>
                  <a:pt x="913" y="93"/>
                  <a:pt x="909" y="95"/>
                </a:cubicBezTo>
                <a:cubicBezTo>
                  <a:pt x="906" y="98"/>
                  <a:pt x="904" y="96"/>
                  <a:pt x="899" y="96"/>
                </a:cubicBezTo>
                <a:cubicBezTo>
                  <a:pt x="893" y="95"/>
                  <a:pt x="882" y="97"/>
                  <a:pt x="876" y="97"/>
                </a:cubicBezTo>
                <a:cubicBezTo>
                  <a:pt x="871" y="97"/>
                  <a:pt x="866" y="98"/>
                  <a:pt x="858" y="95"/>
                </a:cubicBezTo>
                <a:cubicBezTo>
                  <a:pt x="850" y="91"/>
                  <a:pt x="841" y="91"/>
                  <a:pt x="838" y="89"/>
                </a:cubicBezTo>
                <a:cubicBezTo>
                  <a:pt x="835" y="87"/>
                  <a:pt x="826" y="87"/>
                  <a:pt x="823" y="83"/>
                </a:cubicBezTo>
                <a:cubicBezTo>
                  <a:pt x="821" y="79"/>
                  <a:pt x="822" y="73"/>
                  <a:pt x="816" y="72"/>
                </a:cubicBezTo>
                <a:cubicBezTo>
                  <a:pt x="810" y="72"/>
                  <a:pt x="801" y="75"/>
                  <a:pt x="796" y="76"/>
                </a:cubicBezTo>
                <a:cubicBezTo>
                  <a:pt x="790" y="77"/>
                  <a:pt x="786" y="77"/>
                  <a:pt x="783" y="80"/>
                </a:cubicBezTo>
                <a:cubicBezTo>
                  <a:pt x="781" y="82"/>
                  <a:pt x="779" y="84"/>
                  <a:pt x="779" y="85"/>
                </a:cubicBezTo>
                <a:cubicBezTo>
                  <a:pt x="780" y="86"/>
                  <a:pt x="784" y="86"/>
                  <a:pt x="787" y="87"/>
                </a:cubicBezTo>
                <a:cubicBezTo>
                  <a:pt x="790" y="88"/>
                  <a:pt x="792" y="90"/>
                  <a:pt x="792" y="88"/>
                </a:cubicBezTo>
                <a:cubicBezTo>
                  <a:pt x="792" y="85"/>
                  <a:pt x="792" y="83"/>
                  <a:pt x="794" y="84"/>
                </a:cubicBezTo>
                <a:cubicBezTo>
                  <a:pt x="797" y="84"/>
                  <a:pt x="797" y="87"/>
                  <a:pt x="800" y="85"/>
                </a:cubicBezTo>
                <a:cubicBezTo>
                  <a:pt x="803" y="84"/>
                  <a:pt x="805" y="82"/>
                  <a:pt x="810" y="80"/>
                </a:cubicBezTo>
                <a:cubicBezTo>
                  <a:pt x="815" y="78"/>
                  <a:pt x="820" y="77"/>
                  <a:pt x="817" y="80"/>
                </a:cubicBezTo>
                <a:cubicBezTo>
                  <a:pt x="815" y="82"/>
                  <a:pt x="811" y="83"/>
                  <a:pt x="808" y="86"/>
                </a:cubicBezTo>
                <a:cubicBezTo>
                  <a:pt x="806" y="89"/>
                  <a:pt x="803" y="89"/>
                  <a:pt x="800" y="90"/>
                </a:cubicBezTo>
                <a:cubicBezTo>
                  <a:pt x="797" y="90"/>
                  <a:pt x="794" y="91"/>
                  <a:pt x="792" y="92"/>
                </a:cubicBezTo>
                <a:cubicBezTo>
                  <a:pt x="790" y="93"/>
                  <a:pt x="788" y="95"/>
                  <a:pt x="789" y="98"/>
                </a:cubicBezTo>
                <a:cubicBezTo>
                  <a:pt x="791" y="101"/>
                  <a:pt x="793" y="97"/>
                  <a:pt x="794" y="101"/>
                </a:cubicBezTo>
                <a:cubicBezTo>
                  <a:pt x="794" y="106"/>
                  <a:pt x="791" y="108"/>
                  <a:pt x="795" y="110"/>
                </a:cubicBezTo>
                <a:cubicBezTo>
                  <a:pt x="798" y="112"/>
                  <a:pt x="798" y="111"/>
                  <a:pt x="799" y="114"/>
                </a:cubicBezTo>
                <a:cubicBezTo>
                  <a:pt x="801" y="117"/>
                  <a:pt x="799" y="119"/>
                  <a:pt x="797" y="118"/>
                </a:cubicBezTo>
                <a:cubicBezTo>
                  <a:pt x="794" y="116"/>
                  <a:pt x="793" y="114"/>
                  <a:pt x="793" y="115"/>
                </a:cubicBezTo>
                <a:cubicBezTo>
                  <a:pt x="792" y="116"/>
                  <a:pt x="793" y="119"/>
                  <a:pt x="792" y="120"/>
                </a:cubicBezTo>
                <a:cubicBezTo>
                  <a:pt x="792" y="120"/>
                  <a:pt x="788" y="118"/>
                  <a:pt x="787" y="116"/>
                </a:cubicBezTo>
                <a:cubicBezTo>
                  <a:pt x="786" y="115"/>
                  <a:pt x="784" y="114"/>
                  <a:pt x="783" y="113"/>
                </a:cubicBezTo>
                <a:cubicBezTo>
                  <a:pt x="782" y="113"/>
                  <a:pt x="781" y="112"/>
                  <a:pt x="784" y="112"/>
                </a:cubicBezTo>
                <a:cubicBezTo>
                  <a:pt x="787" y="112"/>
                  <a:pt x="791" y="112"/>
                  <a:pt x="789" y="109"/>
                </a:cubicBezTo>
                <a:cubicBezTo>
                  <a:pt x="787" y="107"/>
                  <a:pt x="784" y="107"/>
                  <a:pt x="786" y="107"/>
                </a:cubicBezTo>
                <a:cubicBezTo>
                  <a:pt x="788" y="106"/>
                  <a:pt x="791" y="106"/>
                  <a:pt x="789" y="104"/>
                </a:cubicBezTo>
                <a:cubicBezTo>
                  <a:pt x="788" y="103"/>
                  <a:pt x="786" y="101"/>
                  <a:pt x="786" y="102"/>
                </a:cubicBezTo>
                <a:cubicBezTo>
                  <a:pt x="787" y="103"/>
                  <a:pt x="788" y="106"/>
                  <a:pt x="786" y="105"/>
                </a:cubicBezTo>
                <a:cubicBezTo>
                  <a:pt x="783" y="105"/>
                  <a:pt x="780" y="106"/>
                  <a:pt x="781" y="105"/>
                </a:cubicBezTo>
                <a:cubicBezTo>
                  <a:pt x="782" y="103"/>
                  <a:pt x="785" y="101"/>
                  <a:pt x="783" y="101"/>
                </a:cubicBezTo>
                <a:cubicBezTo>
                  <a:pt x="781" y="101"/>
                  <a:pt x="782" y="102"/>
                  <a:pt x="779" y="103"/>
                </a:cubicBezTo>
                <a:cubicBezTo>
                  <a:pt x="776" y="103"/>
                  <a:pt x="775" y="106"/>
                  <a:pt x="775" y="103"/>
                </a:cubicBezTo>
                <a:cubicBezTo>
                  <a:pt x="775" y="100"/>
                  <a:pt x="775" y="98"/>
                  <a:pt x="773" y="98"/>
                </a:cubicBezTo>
                <a:cubicBezTo>
                  <a:pt x="771" y="98"/>
                  <a:pt x="768" y="98"/>
                  <a:pt x="766" y="97"/>
                </a:cubicBezTo>
                <a:cubicBezTo>
                  <a:pt x="764" y="95"/>
                  <a:pt x="763" y="91"/>
                  <a:pt x="761" y="91"/>
                </a:cubicBezTo>
                <a:cubicBezTo>
                  <a:pt x="759" y="92"/>
                  <a:pt x="753" y="97"/>
                  <a:pt x="751" y="98"/>
                </a:cubicBezTo>
                <a:cubicBezTo>
                  <a:pt x="749" y="98"/>
                  <a:pt x="710" y="99"/>
                  <a:pt x="704" y="97"/>
                </a:cubicBezTo>
                <a:cubicBezTo>
                  <a:pt x="697" y="95"/>
                  <a:pt x="687" y="97"/>
                  <a:pt x="693" y="94"/>
                </a:cubicBezTo>
                <a:cubicBezTo>
                  <a:pt x="699" y="90"/>
                  <a:pt x="700" y="85"/>
                  <a:pt x="704" y="86"/>
                </a:cubicBezTo>
                <a:cubicBezTo>
                  <a:pt x="708" y="87"/>
                  <a:pt x="715" y="87"/>
                  <a:pt x="709" y="82"/>
                </a:cubicBezTo>
                <a:cubicBezTo>
                  <a:pt x="703" y="78"/>
                  <a:pt x="702" y="73"/>
                  <a:pt x="695" y="72"/>
                </a:cubicBezTo>
                <a:cubicBezTo>
                  <a:pt x="688" y="72"/>
                  <a:pt x="686" y="69"/>
                  <a:pt x="684" y="71"/>
                </a:cubicBezTo>
                <a:cubicBezTo>
                  <a:pt x="682" y="73"/>
                  <a:pt x="685" y="74"/>
                  <a:pt x="680" y="74"/>
                </a:cubicBezTo>
                <a:cubicBezTo>
                  <a:pt x="674" y="74"/>
                  <a:pt x="675" y="72"/>
                  <a:pt x="672" y="72"/>
                </a:cubicBezTo>
                <a:cubicBezTo>
                  <a:pt x="668" y="71"/>
                  <a:pt x="654" y="68"/>
                  <a:pt x="649" y="66"/>
                </a:cubicBezTo>
                <a:cubicBezTo>
                  <a:pt x="643" y="63"/>
                  <a:pt x="638" y="65"/>
                  <a:pt x="633" y="63"/>
                </a:cubicBezTo>
                <a:cubicBezTo>
                  <a:pt x="628" y="61"/>
                  <a:pt x="619" y="53"/>
                  <a:pt x="614" y="52"/>
                </a:cubicBezTo>
                <a:cubicBezTo>
                  <a:pt x="609" y="51"/>
                  <a:pt x="595" y="50"/>
                  <a:pt x="592" y="51"/>
                </a:cubicBezTo>
                <a:cubicBezTo>
                  <a:pt x="590" y="53"/>
                  <a:pt x="586" y="60"/>
                  <a:pt x="584" y="61"/>
                </a:cubicBezTo>
                <a:cubicBezTo>
                  <a:pt x="582" y="61"/>
                  <a:pt x="573" y="62"/>
                  <a:pt x="573" y="60"/>
                </a:cubicBezTo>
                <a:cubicBezTo>
                  <a:pt x="573" y="58"/>
                  <a:pt x="581" y="54"/>
                  <a:pt x="578" y="53"/>
                </a:cubicBezTo>
                <a:cubicBezTo>
                  <a:pt x="575" y="53"/>
                  <a:pt x="571" y="54"/>
                  <a:pt x="572" y="52"/>
                </a:cubicBezTo>
                <a:cubicBezTo>
                  <a:pt x="572" y="50"/>
                  <a:pt x="572" y="42"/>
                  <a:pt x="571" y="43"/>
                </a:cubicBezTo>
                <a:cubicBezTo>
                  <a:pt x="569" y="43"/>
                  <a:pt x="567" y="45"/>
                  <a:pt x="565" y="45"/>
                </a:cubicBezTo>
                <a:cubicBezTo>
                  <a:pt x="564" y="45"/>
                  <a:pt x="561" y="47"/>
                  <a:pt x="561" y="48"/>
                </a:cubicBezTo>
                <a:cubicBezTo>
                  <a:pt x="561" y="49"/>
                  <a:pt x="561" y="47"/>
                  <a:pt x="563" y="47"/>
                </a:cubicBezTo>
                <a:cubicBezTo>
                  <a:pt x="565" y="46"/>
                  <a:pt x="567" y="46"/>
                  <a:pt x="566" y="47"/>
                </a:cubicBezTo>
                <a:cubicBezTo>
                  <a:pt x="565" y="49"/>
                  <a:pt x="561" y="52"/>
                  <a:pt x="563" y="52"/>
                </a:cubicBezTo>
                <a:cubicBezTo>
                  <a:pt x="564" y="52"/>
                  <a:pt x="568" y="53"/>
                  <a:pt x="567" y="53"/>
                </a:cubicBezTo>
                <a:cubicBezTo>
                  <a:pt x="565" y="53"/>
                  <a:pt x="561" y="54"/>
                  <a:pt x="561" y="56"/>
                </a:cubicBezTo>
                <a:cubicBezTo>
                  <a:pt x="561" y="58"/>
                  <a:pt x="559" y="62"/>
                  <a:pt x="557" y="62"/>
                </a:cubicBezTo>
                <a:cubicBezTo>
                  <a:pt x="556" y="62"/>
                  <a:pt x="545" y="57"/>
                  <a:pt x="544" y="54"/>
                </a:cubicBezTo>
                <a:cubicBezTo>
                  <a:pt x="543" y="51"/>
                  <a:pt x="540" y="43"/>
                  <a:pt x="537" y="41"/>
                </a:cubicBezTo>
                <a:cubicBezTo>
                  <a:pt x="535" y="39"/>
                  <a:pt x="524" y="32"/>
                  <a:pt x="522" y="32"/>
                </a:cubicBezTo>
                <a:cubicBezTo>
                  <a:pt x="521" y="32"/>
                  <a:pt x="521" y="33"/>
                  <a:pt x="524" y="36"/>
                </a:cubicBezTo>
                <a:cubicBezTo>
                  <a:pt x="526" y="39"/>
                  <a:pt x="531" y="41"/>
                  <a:pt x="531" y="42"/>
                </a:cubicBezTo>
                <a:cubicBezTo>
                  <a:pt x="531" y="42"/>
                  <a:pt x="526" y="41"/>
                  <a:pt x="525" y="41"/>
                </a:cubicBezTo>
                <a:cubicBezTo>
                  <a:pt x="524" y="41"/>
                  <a:pt x="520" y="43"/>
                  <a:pt x="520" y="44"/>
                </a:cubicBezTo>
                <a:cubicBezTo>
                  <a:pt x="519" y="46"/>
                  <a:pt x="521" y="49"/>
                  <a:pt x="519" y="49"/>
                </a:cubicBezTo>
                <a:cubicBezTo>
                  <a:pt x="517" y="50"/>
                  <a:pt x="512" y="55"/>
                  <a:pt x="511" y="54"/>
                </a:cubicBezTo>
                <a:cubicBezTo>
                  <a:pt x="510" y="53"/>
                  <a:pt x="513" y="49"/>
                  <a:pt x="511" y="50"/>
                </a:cubicBezTo>
                <a:cubicBezTo>
                  <a:pt x="509" y="51"/>
                  <a:pt x="501" y="51"/>
                  <a:pt x="499" y="52"/>
                </a:cubicBezTo>
                <a:cubicBezTo>
                  <a:pt x="497" y="54"/>
                  <a:pt x="492" y="60"/>
                  <a:pt x="489" y="62"/>
                </a:cubicBezTo>
                <a:cubicBezTo>
                  <a:pt x="487" y="64"/>
                  <a:pt x="486" y="64"/>
                  <a:pt x="486" y="64"/>
                </a:cubicBezTo>
                <a:cubicBezTo>
                  <a:pt x="485" y="63"/>
                  <a:pt x="485" y="61"/>
                  <a:pt x="485" y="60"/>
                </a:cubicBezTo>
                <a:cubicBezTo>
                  <a:pt x="484" y="59"/>
                  <a:pt x="484" y="59"/>
                  <a:pt x="483" y="60"/>
                </a:cubicBezTo>
                <a:cubicBezTo>
                  <a:pt x="482" y="62"/>
                  <a:pt x="475" y="60"/>
                  <a:pt x="474" y="62"/>
                </a:cubicBezTo>
                <a:cubicBezTo>
                  <a:pt x="472" y="63"/>
                  <a:pt x="472" y="66"/>
                  <a:pt x="470" y="66"/>
                </a:cubicBezTo>
                <a:cubicBezTo>
                  <a:pt x="468" y="66"/>
                  <a:pt x="464" y="69"/>
                  <a:pt x="462" y="70"/>
                </a:cubicBezTo>
                <a:cubicBezTo>
                  <a:pt x="461" y="72"/>
                  <a:pt x="465" y="72"/>
                  <a:pt x="465" y="74"/>
                </a:cubicBezTo>
                <a:cubicBezTo>
                  <a:pt x="465" y="75"/>
                  <a:pt x="461" y="76"/>
                  <a:pt x="458" y="76"/>
                </a:cubicBezTo>
                <a:cubicBezTo>
                  <a:pt x="456" y="76"/>
                  <a:pt x="451" y="76"/>
                  <a:pt x="454" y="72"/>
                </a:cubicBezTo>
                <a:cubicBezTo>
                  <a:pt x="457" y="69"/>
                  <a:pt x="460" y="69"/>
                  <a:pt x="461" y="67"/>
                </a:cubicBezTo>
                <a:cubicBezTo>
                  <a:pt x="463" y="66"/>
                  <a:pt x="466" y="66"/>
                  <a:pt x="468" y="63"/>
                </a:cubicBezTo>
                <a:cubicBezTo>
                  <a:pt x="470" y="60"/>
                  <a:pt x="472" y="57"/>
                  <a:pt x="476" y="57"/>
                </a:cubicBezTo>
                <a:cubicBezTo>
                  <a:pt x="479" y="56"/>
                  <a:pt x="483" y="55"/>
                  <a:pt x="483" y="57"/>
                </a:cubicBezTo>
                <a:cubicBezTo>
                  <a:pt x="483" y="59"/>
                  <a:pt x="484" y="58"/>
                  <a:pt x="485" y="56"/>
                </a:cubicBezTo>
                <a:cubicBezTo>
                  <a:pt x="487" y="54"/>
                  <a:pt x="494" y="50"/>
                  <a:pt x="498" y="49"/>
                </a:cubicBezTo>
                <a:cubicBezTo>
                  <a:pt x="501" y="47"/>
                  <a:pt x="505" y="47"/>
                  <a:pt x="505" y="46"/>
                </a:cubicBezTo>
                <a:cubicBezTo>
                  <a:pt x="505" y="45"/>
                  <a:pt x="506" y="42"/>
                  <a:pt x="504" y="42"/>
                </a:cubicBezTo>
                <a:cubicBezTo>
                  <a:pt x="502" y="43"/>
                  <a:pt x="500" y="43"/>
                  <a:pt x="496" y="43"/>
                </a:cubicBezTo>
                <a:cubicBezTo>
                  <a:pt x="491" y="43"/>
                  <a:pt x="487" y="44"/>
                  <a:pt x="486" y="46"/>
                </a:cubicBezTo>
                <a:cubicBezTo>
                  <a:pt x="484" y="47"/>
                  <a:pt x="484" y="50"/>
                  <a:pt x="480" y="50"/>
                </a:cubicBezTo>
                <a:cubicBezTo>
                  <a:pt x="476" y="50"/>
                  <a:pt x="472" y="53"/>
                  <a:pt x="470" y="53"/>
                </a:cubicBezTo>
                <a:cubicBezTo>
                  <a:pt x="468" y="53"/>
                  <a:pt x="463" y="54"/>
                  <a:pt x="461" y="56"/>
                </a:cubicBezTo>
                <a:cubicBezTo>
                  <a:pt x="459" y="59"/>
                  <a:pt x="453" y="60"/>
                  <a:pt x="451" y="62"/>
                </a:cubicBezTo>
                <a:cubicBezTo>
                  <a:pt x="449" y="63"/>
                  <a:pt x="445" y="65"/>
                  <a:pt x="447" y="62"/>
                </a:cubicBezTo>
                <a:cubicBezTo>
                  <a:pt x="448" y="60"/>
                  <a:pt x="452" y="58"/>
                  <a:pt x="449" y="58"/>
                </a:cubicBezTo>
                <a:cubicBezTo>
                  <a:pt x="447" y="58"/>
                  <a:pt x="443" y="56"/>
                  <a:pt x="442" y="55"/>
                </a:cubicBezTo>
                <a:cubicBezTo>
                  <a:pt x="441" y="54"/>
                  <a:pt x="440" y="57"/>
                  <a:pt x="440" y="58"/>
                </a:cubicBezTo>
                <a:cubicBezTo>
                  <a:pt x="439" y="58"/>
                  <a:pt x="436" y="59"/>
                  <a:pt x="433" y="60"/>
                </a:cubicBezTo>
                <a:cubicBezTo>
                  <a:pt x="429" y="61"/>
                  <a:pt x="427" y="62"/>
                  <a:pt x="426" y="63"/>
                </a:cubicBezTo>
                <a:cubicBezTo>
                  <a:pt x="424" y="64"/>
                  <a:pt x="420" y="65"/>
                  <a:pt x="421" y="66"/>
                </a:cubicBezTo>
                <a:cubicBezTo>
                  <a:pt x="422" y="68"/>
                  <a:pt x="424" y="67"/>
                  <a:pt x="424" y="68"/>
                </a:cubicBezTo>
                <a:cubicBezTo>
                  <a:pt x="424" y="70"/>
                  <a:pt x="421" y="71"/>
                  <a:pt x="424" y="71"/>
                </a:cubicBezTo>
                <a:cubicBezTo>
                  <a:pt x="427" y="71"/>
                  <a:pt x="433" y="72"/>
                  <a:pt x="435" y="70"/>
                </a:cubicBezTo>
                <a:cubicBezTo>
                  <a:pt x="437" y="68"/>
                  <a:pt x="445" y="64"/>
                  <a:pt x="443" y="65"/>
                </a:cubicBezTo>
                <a:cubicBezTo>
                  <a:pt x="441" y="66"/>
                  <a:pt x="437" y="70"/>
                  <a:pt x="438" y="71"/>
                </a:cubicBezTo>
                <a:cubicBezTo>
                  <a:pt x="438" y="72"/>
                  <a:pt x="443" y="78"/>
                  <a:pt x="441" y="77"/>
                </a:cubicBezTo>
                <a:cubicBezTo>
                  <a:pt x="439" y="75"/>
                  <a:pt x="441" y="74"/>
                  <a:pt x="436" y="73"/>
                </a:cubicBezTo>
                <a:cubicBezTo>
                  <a:pt x="431" y="73"/>
                  <a:pt x="429" y="76"/>
                  <a:pt x="427" y="76"/>
                </a:cubicBezTo>
                <a:cubicBezTo>
                  <a:pt x="426" y="77"/>
                  <a:pt x="422" y="75"/>
                  <a:pt x="419" y="74"/>
                </a:cubicBezTo>
                <a:cubicBezTo>
                  <a:pt x="417" y="73"/>
                  <a:pt x="407" y="74"/>
                  <a:pt x="402" y="72"/>
                </a:cubicBezTo>
                <a:cubicBezTo>
                  <a:pt x="398" y="69"/>
                  <a:pt x="385" y="64"/>
                  <a:pt x="382" y="62"/>
                </a:cubicBezTo>
                <a:cubicBezTo>
                  <a:pt x="379" y="60"/>
                  <a:pt x="378" y="57"/>
                  <a:pt x="380" y="57"/>
                </a:cubicBezTo>
                <a:cubicBezTo>
                  <a:pt x="382" y="57"/>
                  <a:pt x="379" y="56"/>
                  <a:pt x="377" y="56"/>
                </a:cubicBezTo>
                <a:cubicBezTo>
                  <a:pt x="374" y="56"/>
                  <a:pt x="357" y="58"/>
                  <a:pt x="352" y="56"/>
                </a:cubicBezTo>
                <a:cubicBezTo>
                  <a:pt x="346" y="54"/>
                  <a:pt x="338" y="50"/>
                  <a:pt x="333" y="48"/>
                </a:cubicBezTo>
                <a:cubicBezTo>
                  <a:pt x="328" y="46"/>
                  <a:pt x="309" y="48"/>
                  <a:pt x="305" y="48"/>
                </a:cubicBezTo>
                <a:cubicBezTo>
                  <a:pt x="300" y="48"/>
                  <a:pt x="289" y="44"/>
                  <a:pt x="280" y="43"/>
                </a:cubicBezTo>
                <a:cubicBezTo>
                  <a:pt x="270" y="43"/>
                  <a:pt x="258" y="40"/>
                  <a:pt x="251" y="38"/>
                </a:cubicBezTo>
                <a:cubicBezTo>
                  <a:pt x="243" y="36"/>
                  <a:pt x="235" y="36"/>
                  <a:pt x="231" y="37"/>
                </a:cubicBezTo>
                <a:cubicBezTo>
                  <a:pt x="226" y="37"/>
                  <a:pt x="221" y="38"/>
                  <a:pt x="218" y="38"/>
                </a:cubicBezTo>
                <a:cubicBezTo>
                  <a:pt x="215" y="38"/>
                  <a:pt x="210" y="35"/>
                  <a:pt x="208" y="35"/>
                </a:cubicBezTo>
                <a:cubicBezTo>
                  <a:pt x="205" y="34"/>
                  <a:pt x="199" y="35"/>
                  <a:pt x="202" y="33"/>
                </a:cubicBezTo>
                <a:cubicBezTo>
                  <a:pt x="204" y="32"/>
                  <a:pt x="204" y="28"/>
                  <a:pt x="204" y="28"/>
                </a:cubicBezTo>
                <a:cubicBezTo>
                  <a:pt x="204" y="27"/>
                  <a:pt x="196" y="27"/>
                  <a:pt x="194" y="27"/>
                </a:cubicBezTo>
                <a:cubicBezTo>
                  <a:pt x="193" y="27"/>
                  <a:pt x="191" y="27"/>
                  <a:pt x="187" y="27"/>
                </a:cubicBezTo>
                <a:cubicBezTo>
                  <a:pt x="182" y="28"/>
                  <a:pt x="175" y="30"/>
                  <a:pt x="175" y="27"/>
                </a:cubicBezTo>
                <a:cubicBezTo>
                  <a:pt x="175" y="24"/>
                  <a:pt x="175" y="23"/>
                  <a:pt x="172" y="23"/>
                </a:cubicBezTo>
                <a:cubicBezTo>
                  <a:pt x="169" y="23"/>
                  <a:pt x="168" y="22"/>
                  <a:pt x="166" y="24"/>
                </a:cubicBezTo>
                <a:cubicBezTo>
                  <a:pt x="163" y="27"/>
                  <a:pt x="162" y="29"/>
                  <a:pt x="160" y="27"/>
                </a:cubicBezTo>
                <a:cubicBezTo>
                  <a:pt x="157" y="26"/>
                  <a:pt x="154" y="24"/>
                  <a:pt x="156" y="23"/>
                </a:cubicBezTo>
                <a:cubicBezTo>
                  <a:pt x="157" y="23"/>
                  <a:pt x="163" y="22"/>
                  <a:pt x="162" y="21"/>
                </a:cubicBezTo>
                <a:cubicBezTo>
                  <a:pt x="161" y="19"/>
                  <a:pt x="157" y="18"/>
                  <a:pt x="149" y="17"/>
                </a:cubicBezTo>
                <a:cubicBezTo>
                  <a:pt x="143" y="16"/>
                  <a:pt x="141" y="25"/>
                  <a:pt x="134" y="27"/>
                </a:cubicBezTo>
                <a:cubicBezTo>
                  <a:pt x="127" y="30"/>
                  <a:pt x="119" y="26"/>
                  <a:pt x="112" y="28"/>
                </a:cubicBezTo>
                <a:cubicBezTo>
                  <a:pt x="104" y="30"/>
                  <a:pt x="103" y="33"/>
                  <a:pt x="105" y="34"/>
                </a:cubicBezTo>
                <a:cubicBezTo>
                  <a:pt x="108" y="35"/>
                  <a:pt x="111" y="36"/>
                  <a:pt x="109" y="37"/>
                </a:cubicBezTo>
                <a:cubicBezTo>
                  <a:pt x="108" y="38"/>
                  <a:pt x="104" y="35"/>
                  <a:pt x="104" y="36"/>
                </a:cubicBezTo>
                <a:cubicBezTo>
                  <a:pt x="104" y="37"/>
                  <a:pt x="107" y="42"/>
                  <a:pt x="105" y="42"/>
                </a:cubicBezTo>
                <a:cubicBezTo>
                  <a:pt x="103" y="42"/>
                  <a:pt x="103" y="34"/>
                  <a:pt x="100" y="35"/>
                </a:cubicBezTo>
                <a:cubicBezTo>
                  <a:pt x="97" y="37"/>
                  <a:pt x="94" y="42"/>
                  <a:pt x="89" y="42"/>
                </a:cubicBezTo>
                <a:cubicBezTo>
                  <a:pt x="84" y="43"/>
                  <a:pt x="80" y="40"/>
                  <a:pt x="76" y="44"/>
                </a:cubicBezTo>
                <a:cubicBezTo>
                  <a:pt x="71" y="48"/>
                  <a:pt x="65" y="52"/>
                  <a:pt x="63" y="56"/>
                </a:cubicBezTo>
                <a:cubicBezTo>
                  <a:pt x="62" y="61"/>
                  <a:pt x="64" y="65"/>
                  <a:pt x="57" y="69"/>
                </a:cubicBezTo>
                <a:cubicBezTo>
                  <a:pt x="51" y="73"/>
                  <a:pt x="47" y="74"/>
                  <a:pt x="44" y="75"/>
                </a:cubicBezTo>
                <a:cubicBezTo>
                  <a:pt x="42" y="75"/>
                  <a:pt x="29" y="75"/>
                  <a:pt x="26" y="76"/>
                </a:cubicBezTo>
                <a:cubicBezTo>
                  <a:pt x="23" y="76"/>
                  <a:pt x="25" y="79"/>
                  <a:pt x="23" y="82"/>
                </a:cubicBezTo>
                <a:cubicBezTo>
                  <a:pt x="21" y="84"/>
                  <a:pt x="18" y="86"/>
                  <a:pt x="19" y="87"/>
                </a:cubicBezTo>
                <a:cubicBezTo>
                  <a:pt x="20" y="87"/>
                  <a:pt x="25" y="88"/>
                  <a:pt x="27" y="90"/>
                </a:cubicBezTo>
                <a:cubicBezTo>
                  <a:pt x="28" y="92"/>
                  <a:pt x="31" y="92"/>
                  <a:pt x="34" y="94"/>
                </a:cubicBezTo>
                <a:cubicBezTo>
                  <a:pt x="38" y="97"/>
                  <a:pt x="54" y="105"/>
                  <a:pt x="55" y="109"/>
                </a:cubicBezTo>
                <a:cubicBezTo>
                  <a:pt x="56" y="112"/>
                  <a:pt x="57" y="114"/>
                  <a:pt x="59" y="115"/>
                </a:cubicBezTo>
                <a:cubicBezTo>
                  <a:pt x="62" y="116"/>
                  <a:pt x="68" y="117"/>
                  <a:pt x="71" y="116"/>
                </a:cubicBezTo>
                <a:cubicBezTo>
                  <a:pt x="73" y="114"/>
                  <a:pt x="73" y="114"/>
                  <a:pt x="74" y="115"/>
                </a:cubicBezTo>
                <a:cubicBezTo>
                  <a:pt x="76" y="116"/>
                  <a:pt x="81" y="115"/>
                  <a:pt x="82" y="116"/>
                </a:cubicBezTo>
                <a:cubicBezTo>
                  <a:pt x="83" y="118"/>
                  <a:pt x="81" y="122"/>
                  <a:pt x="79" y="121"/>
                </a:cubicBezTo>
                <a:cubicBezTo>
                  <a:pt x="76" y="120"/>
                  <a:pt x="73" y="118"/>
                  <a:pt x="72" y="120"/>
                </a:cubicBezTo>
                <a:cubicBezTo>
                  <a:pt x="70" y="122"/>
                  <a:pt x="72" y="122"/>
                  <a:pt x="75" y="124"/>
                </a:cubicBezTo>
                <a:cubicBezTo>
                  <a:pt x="78" y="126"/>
                  <a:pt x="80" y="130"/>
                  <a:pt x="83" y="130"/>
                </a:cubicBezTo>
                <a:cubicBezTo>
                  <a:pt x="85" y="129"/>
                  <a:pt x="86" y="128"/>
                  <a:pt x="88" y="126"/>
                </a:cubicBezTo>
                <a:cubicBezTo>
                  <a:pt x="91" y="124"/>
                  <a:pt x="97" y="125"/>
                  <a:pt x="100" y="125"/>
                </a:cubicBezTo>
                <a:cubicBezTo>
                  <a:pt x="103" y="126"/>
                  <a:pt x="103" y="130"/>
                  <a:pt x="98" y="130"/>
                </a:cubicBezTo>
                <a:cubicBezTo>
                  <a:pt x="93" y="130"/>
                  <a:pt x="90" y="131"/>
                  <a:pt x="91" y="133"/>
                </a:cubicBezTo>
                <a:cubicBezTo>
                  <a:pt x="91" y="135"/>
                  <a:pt x="91" y="136"/>
                  <a:pt x="89" y="134"/>
                </a:cubicBezTo>
                <a:cubicBezTo>
                  <a:pt x="87" y="133"/>
                  <a:pt x="85" y="135"/>
                  <a:pt x="82" y="137"/>
                </a:cubicBezTo>
                <a:cubicBezTo>
                  <a:pt x="79" y="139"/>
                  <a:pt x="57" y="139"/>
                  <a:pt x="54" y="136"/>
                </a:cubicBezTo>
                <a:cubicBezTo>
                  <a:pt x="51" y="134"/>
                  <a:pt x="52" y="132"/>
                  <a:pt x="54" y="130"/>
                </a:cubicBezTo>
                <a:cubicBezTo>
                  <a:pt x="56" y="128"/>
                  <a:pt x="56" y="127"/>
                  <a:pt x="53" y="127"/>
                </a:cubicBezTo>
                <a:cubicBezTo>
                  <a:pt x="50" y="127"/>
                  <a:pt x="35" y="129"/>
                  <a:pt x="33" y="131"/>
                </a:cubicBezTo>
                <a:cubicBezTo>
                  <a:pt x="30" y="132"/>
                  <a:pt x="28" y="133"/>
                  <a:pt x="30" y="134"/>
                </a:cubicBezTo>
                <a:cubicBezTo>
                  <a:pt x="32" y="136"/>
                  <a:pt x="31" y="138"/>
                  <a:pt x="28" y="136"/>
                </a:cubicBezTo>
                <a:cubicBezTo>
                  <a:pt x="25" y="135"/>
                  <a:pt x="19" y="136"/>
                  <a:pt x="17" y="138"/>
                </a:cubicBezTo>
                <a:cubicBezTo>
                  <a:pt x="14" y="140"/>
                  <a:pt x="15" y="141"/>
                  <a:pt x="11" y="142"/>
                </a:cubicBezTo>
                <a:cubicBezTo>
                  <a:pt x="8" y="142"/>
                  <a:pt x="5" y="145"/>
                  <a:pt x="3" y="146"/>
                </a:cubicBezTo>
                <a:cubicBezTo>
                  <a:pt x="0" y="148"/>
                  <a:pt x="0" y="149"/>
                  <a:pt x="4" y="150"/>
                </a:cubicBezTo>
                <a:cubicBezTo>
                  <a:pt x="9" y="152"/>
                  <a:pt x="15" y="153"/>
                  <a:pt x="19" y="154"/>
                </a:cubicBezTo>
                <a:cubicBezTo>
                  <a:pt x="23" y="154"/>
                  <a:pt x="24" y="155"/>
                  <a:pt x="21" y="156"/>
                </a:cubicBezTo>
                <a:cubicBezTo>
                  <a:pt x="19" y="158"/>
                  <a:pt x="14" y="159"/>
                  <a:pt x="17" y="161"/>
                </a:cubicBezTo>
                <a:cubicBezTo>
                  <a:pt x="20" y="163"/>
                  <a:pt x="21" y="166"/>
                  <a:pt x="22" y="168"/>
                </a:cubicBezTo>
                <a:cubicBezTo>
                  <a:pt x="22" y="170"/>
                  <a:pt x="30" y="170"/>
                  <a:pt x="34" y="171"/>
                </a:cubicBezTo>
                <a:cubicBezTo>
                  <a:pt x="38" y="172"/>
                  <a:pt x="41" y="169"/>
                  <a:pt x="49" y="170"/>
                </a:cubicBezTo>
                <a:cubicBezTo>
                  <a:pt x="57" y="170"/>
                  <a:pt x="58" y="170"/>
                  <a:pt x="60" y="170"/>
                </a:cubicBezTo>
                <a:cubicBezTo>
                  <a:pt x="62" y="170"/>
                  <a:pt x="62" y="168"/>
                  <a:pt x="63" y="169"/>
                </a:cubicBezTo>
                <a:cubicBezTo>
                  <a:pt x="65" y="170"/>
                  <a:pt x="68" y="174"/>
                  <a:pt x="68" y="173"/>
                </a:cubicBezTo>
                <a:cubicBezTo>
                  <a:pt x="69" y="173"/>
                  <a:pt x="73" y="169"/>
                  <a:pt x="76" y="168"/>
                </a:cubicBezTo>
                <a:cubicBezTo>
                  <a:pt x="79" y="167"/>
                  <a:pt x="84" y="165"/>
                  <a:pt x="86" y="164"/>
                </a:cubicBezTo>
                <a:cubicBezTo>
                  <a:pt x="87" y="164"/>
                  <a:pt x="88" y="162"/>
                  <a:pt x="90" y="162"/>
                </a:cubicBezTo>
                <a:cubicBezTo>
                  <a:pt x="91" y="162"/>
                  <a:pt x="94" y="165"/>
                  <a:pt x="94" y="167"/>
                </a:cubicBezTo>
                <a:cubicBezTo>
                  <a:pt x="93" y="168"/>
                  <a:pt x="91" y="171"/>
                  <a:pt x="89" y="171"/>
                </a:cubicBezTo>
                <a:cubicBezTo>
                  <a:pt x="87" y="171"/>
                  <a:pt x="91" y="176"/>
                  <a:pt x="92" y="178"/>
                </a:cubicBezTo>
                <a:cubicBezTo>
                  <a:pt x="93" y="180"/>
                  <a:pt x="95" y="183"/>
                  <a:pt x="94" y="185"/>
                </a:cubicBezTo>
                <a:cubicBezTo>
                  <a:pt x="94" y="188"/>
                  <a:pt x="90" y="193"/>
                  <a:pt x="83" y="193"/>
                </a:cubicBezTo>
                <a:cubicBezTo>
                  <a:pt x="77" y="193"/>
                  <a:pt x="75" y="191"/>
                  <a:pt x="74" y="192"/>
                </a:cubicBezTo>
                <a:cubicBezTo>
                  <a:pt x="73" y="193"/>
                  <a:pt x="69" y="200"/>
                  <a:pt x="66" y="201"/>
                </a:cubicBezTo>
                <a:cubicBezTo>
                  <a:pt x="62" y="202"/>
                  <a:pt x="57" y="200"/>
                  <a:pt x="54" y="199"/>
                </a:cubicBezTo>
                <a:cubicBezTo>
                  <a:pt x="52" y="197"/>
                  <a:pt x="49" y="198"/>
                  <a:pt x="47" y="200"/>
                </a:cubicBezTo>
                <a:cubicBezTo>
                  <a:pt x="45" y="202"/>
                  <a:pt x="49" y="202"/>
                  <a:pt x="46" y="203"/>
                </a:cubicBezTo>
                <a:cubicBezTo>
                  <a:pt x="44" y="203"/>
                  <a:pt x="43" y="205"/>
                  <a:pt x="41" y="207"/>
                </a:cubicBezTo>
                <a:cubicBezTo>
                  <a:pt x="39" y="208"/>
                  <a:pt x="46" y="207"/>
                  <a:pt x="46" y="208"/>
                </a:cubicBezTo>
                <a:cubicBezTo>
                  <a:pt x="46" y="210"/>
                  <a:pt x="43" y="209"/>
                  <a:pt x="43" y="211"/>
                </a:cubicBezTo>
                <a:cubicBezTo>
                  <a:pt x="43" y="213"/>
                  <a:pt x="43" y="213"/>
                  <a:pt x="40" y="214"/>
                </a:cubicBezTo>
                <a:cubicBezTo>
                  <a:pt x="36" y="214"/>
                  <a:pt x="31" y="219"/>
                  <a:pt x="31" y="222"/>
                </a:cubicBezTo>
                <a:cubicBezTo>
                  <a:pt x="30" y="225"/>
                  <a:pt x="32" y="224"/>
                  <a:pt x="32" y="226"/>
                </a:cubicBezTo>
                <a:cubicBezTo>
                  <a:pt x="31" y="228"/>
                  <a:pt x="26" y="230"/>
                  <a:pt x="26" y="231"/>
                </a:cubicBezTo>
                <a:cubicBezTo>
                  <a:pt x="26" y="233"/>
                  <a:pt x="30" y="238"/>
                  <a:pt x="32" y="240"/>
                </a:cubicBezTo>
                <a:cubicBezTo>
                  <a:pt x="33" y="242"/>
                  <a:pt x="35" y="235"/>
                  <a:pt x="38" y="233"/>
                </a:cubicBezTo>
                <a:cubicBezTo>
                  <a:pt x="41" y="231"/>
                  <a:pt x="46" y="228"/>
                  <a:pt x="41" y="233"/>
                </a:cubicBezTo>
                <a:cubicBezTo>
                  <a:pt x="36" y="238"/>
                  <a:pt x="35" y="238"/>
                  <a:pt x="39" y="242"/>
                </a:cubicBezTo>
                <a:cubicBezTo>
                  <a:pt x="42" y="245"/>
                  <a:pt x="47" y="248"/>
                  <a:pt x="48" y="248"/>
                </a:cubicBezTo>
                <a:cubicBezTo>
                  <a:pt x="50" y="248"/>
                  <a:pt x="57" y="242"/>
                  <a:pt x="56" y="243"/>
                </a:cubicBezTo>
                <a:cubicBezTo>
                  <a:pt x="56" y="244"/>
                  <a:pt x="55" y="247"/>
                  <a:pt x="56" y="247"/>
                </a:cubicBezTo>
                <a:cubicBezTo>
                  <a:pt x="57" y="248"/>
                  <a:pt x="60" y="249"/>
                  <a:pt x="59" y="250"/>
                </a:cubicBezTo>
                <a:cubicBezTo>
                  <a:pt x="58" y="251"/>
                  <a:pt x="54" y="252"/>
                  <a:pt x="53" y="251"/>
                </a:cubicBezTo>
                <a:cubicBezTo>
                  <a:pt x="52" y="250"/>
                  <a:pt x="52" y="250"/>
                  <a:pt x="49" y="251"/>
                </a:cubicBezTo>
                <a:cubicBezTo>
                  <a:pt x="46" y="252"/>
                  <a:pt x="43" y="243"/>
                  <a:pt x="41" y="246"/>
                </a:cubicBezTo>
                <a:cubicBezTo>
                  <a:pt x="38" y="249"/>
                  <a:pt x="35" y="253"/>
                  <a:pt x="37" y="254"/>
                </a:cubicBezTo>
                <a:cubicBezTo>
                  <a:pt x="38" y="255"/>
                  <a:pt x="40" y="256"/>
                  <a:pt x="43" y="257"/>
                </a:cubicBezTo>
                <a:cubicBezTo>
                  <a:pt x="46" y="258"/>
                  <a:pt x="50" y="265"/>
                  <a:pt x="52" y="267"/>
                </a:cubicBezTo>
                <a:cubicBezTo>
                  <a:pt x="55" y="268"/>
                  <a:pt x="60" y="265"/>
                  <a:pt x="64" y="265"/>
                </a:cubicBezTo>
                <a:cubicBezTo>
                  <a:pt x="68" y="264"/>
                  <a:pt x="72" y="265"/>
                  <a:pt x="72" y="262"/>
                </a:cubicBezTo>
                <a:cubicBezTo>
                  <a:pt x="72" y="259"/>
                  <a:pt x="71" y="254"/>
                  <a:pt x="74" y="251"/>
                </a:cubicBezTo>
                <a:cubicBezTo>
                  <a:pt x="77" y="248"/>
                  <a:pt x="83" y="248"/>
                  <a:pt x="79" y="251"/>
                </a:cubicBezTo>
                <a:cubicBezTo>
                  <a:pt x="74" y="254"/>
                  <a:pt x="71" y="258"/>
                  <a:pt x="75" y="263"/>
                </a:cubicBezTo>
                <a:cubicBezTo>
                  <a:pt x="79" y="268"/>
                  <a:pt x="82" y="272"/>
                  <a:pt x="81" y="273"/>
                </a:cubicBezTo>
                <a:cubicBezTo>
                  <a:pt x="81" y="274"/>
                  <a:pt x="78" y="277"/>
                  <a:pt x="78" y="278"/>
                </a:cubicBezTo>
                <a:cubicBezTo>
                  <a:pt x="79" y="279"/>
                  <a:pt x="83" y="281"/>
                  <a:pt x="83" y="282"/>
                </a:cubicBezTo>
                <a:cubicBezTo>
                  <a:pt x="82" y="283"/>
                  <a:pt x="81" y="286"/>
                  <a:pt x="79" y="287"/>
                </a:cubicBezTo>
                <a:cubicBezTo>
                  <a:pt x="78" y="288"/>
                  <a:pt x="74" y="293"/>
                  <a:pt x="80" y="290"/>
                </a:cubicBezTo>
                <a:cubicBezTo>
                  <a:pt x="86" y="288"/>
                  <a:pt x="91" y="283"/>
                  <a:pt x="92" y="284"/>
                </a:cubicBezTo>
                <a:cubicBezTo>
                  <a:pt x="92" y="285"/>
                  <a:pt x="89" y="291"/>
                  <a:pt x="90" y="290"/>
                </a:cubicBezTo>
                <a:cubicBezTo>
                  <a:pt x="91" y="289"/>
                  <a:pt x="94" y="284"/>
                  <a:pt x="97" y="283"/>
                </a:cubicBezTo>
                <a:cubicBezTo>
                  <a:pt x="100" y="282"/>
                  <a:pt x="101" y="283"/>
                  <a:pt x="104" y="284"/>
                </a:cubicBezTo>
                <a:cubicBezTo>
                  <a:pt x="106" y="285"/>
                  <a:pt x="109" y="285"/>
                  <a:pt x="111" y="286"/>
                </a:cubicBezTo>
                <a:cubicBezTo>
                  <a:pt x="112" y="287"/>
                  <a:pt x="115" y="293"/>
                  <a:pt x="117" y="293"/>
                </a:cubicBezTo>
                <a:cubicBezTo>
                  <a:pt x="118" y="293"/>
                  <a:pt x="119" y="292"/>
                  <a:pt x="119" y="289"/>
                </a:cubicBezTo>
                <a:cubicBezTo>
                  <a:pt x="119" y="286"/>
                  <a:pt x="123" y="284"/>
                  <a:pt x="123" y="281"/>
                </a:cubicBezTo>
                <a:cubicBezTo>
                  <a:pt x="124" y="278"/>
                  <a:pt x="124" y="277"/>
                  <a:pt x="124" y="279"/>
                </a:cubicBezTo>
                <a:cubicBezTo>
                  <a:pt x="125" y="281"/>
                  <a:pt x="127" y="281"/>
                  <a:pt x="129" y="282"/>
                </a:cubicBezTo>
                <a:cubicBezTo>
                  <a:pt x="131" y="282"/>
                  <a:pt x="130" y="282"/>
                  <a:pt x="127" y="283"/>
                </a:cubicBezTo>
                <a:cubicBezTo>
                  <a:pt x="124" y="283"/>
                  <a:pt x="123" y="285"/>
                  <a:pt x="125" y="287"/>
                </a:cubicBezTo>
                <a:cubicBezTo>
                  <a:pt x="126" y="289"/>
                  <a:pt x="130" y="290"/>
                  <a:pt x="134" y="287"/>
                </a:cubicBezTo>
                <a:cubicBezTo>
                  <a:pt x="137" y="284"/>
                  <a:pt x="140" y="287"/>
                  <a:pt x="141" y="285"/>
                </a:cubicBezTo>
                <a:cubicBezTo>
                  <a:pt x="142" y="283"/>
                  <a:pt x="147" y="279"/>
                  <a:pt x="147" y="279"/>
                </a:cubicBezTo>
                <a:cubicBezTo>
                  <a:pt x="147" y="280"/>
                  <a:pt x="145" y="281"/>
                  <a:pt x="144" y="284"/>
                </a:cubicBezTo>
                <a:cubicBezTo>
                  <a:pt x="142" y="286"/>
                  <a:pt x="139" y="291"/>
                  <a:pt x="138" y="293"/>
                </a:cubicBezTo>
                <a:cubicBezTo>
                  <a:pt x="137" y="295"/>
                  <a:pt x="137" y="297"/>
                  <a:pt x="139" y="297"/>
                </a:cubicBezTo>
                <a:cubicBezTo>
                  <a:pt x="141" y="297"/>
                  <a:pt x="140" y="299"/>
                  <a:pt x="138" y="299"/>
                </a:cubicBezTo>
                <a:cubicBezTo>
                  <a:pt x="136" y="299"/>
                  <a:pt x="136" y="300"/>
                  <a:pt x="135" y="302"/>
                </a:cubicBezTo>
                <a:cubicBezTo>
                  <a:pt x="134" y="304"/>
                  <a:pt x="133" y="310"/>
                  <a:pt x="136" y="310"/>
                </a:cubicBezTo>
                <a:cubicBezTo>
                  <a:pt x="138" y="310"/>
                  <a:pt x="139" y="311"/>
                  <a:pt x="135" y="312"/>
                </a:cubicBezTo>
                <a:cubicBezTo>
                  <a:pt x="131" y="312"/>
                  <a:pt x="126" y="317"/>
                  <a:pt x="123" y="321"/>
                </a:cubicBezTo>
                <a:cubicBezTo>
                  <a:pt x="120" y="326"/>
                  <a:pt x="116" y="325"/>
                  <a:pt x="112" y="327"/>
                </a:cubicBezTo>
                <a:cubicBezTo>
                  <a:pt x="109" y="329"/>
                  <a:pt x="99" y="335"/>
                  <a:pt x="98" y="338"/>
                </a:cubicBezTo>
                <a:cubicBezTo>
                  <a:pt x="97" y="341"/>
                  <a:pt x="98" y="342"/>
                  <a:pt x="99" y="342"/>
                </a:cubicBezTo>
                <a:cubicBezTo>
                  <a:pt x="100" y="342"/>
                  <a:pt x="99" y="343"/>
                  <a:pt x="97" y="343"/>
                </a:cubicBezTo>
                <a:cubicBezTo>
                  <a:pt x="95" y="343"/>
                  <a:pt x="93" y="344"/>
                  <a:pt x="92" y="343"/>
                </a:cubicBezTo>
                <a:cubicBezTo>
                  <a:pt x="91" y="341"/>
                  <a:pt x="91" y="341"/>
                  <a:pt x="89" y="341"/>
                </a:cubicBezTo>
                <a:cubicBezTo>
                  <a:pt x="86" y="341"/>
                  <a:pt x="80" y="341"/>
                  <a:pt x="77" y="345"/>
                </a:cubicBezTo>
                <a:cubicBezTo>
                  <a:pt x="73" y="349"/>
                  <a:pt x="71" y="352"/>
                  <a:pt x="71" y="352"/>
                </a:cubicBezTo>
                <a:cubicBezTo>
                  <a:pt x="71" y="353"/>
                  <a:pt x="70" y="359"/>
                  <a:pt x="75" y="356"/>
                </a:cubicBezTo>
                <a:cubicBezTo>
                  <a:pt x="80" y="353"/>
                  <a:pt x="83" y="348"/>
                  <a:pt x="84" y="347"/>
                </a:cubicBezTo>
                <a:cubicBezTo>
                  <a:pt x="86" y="346"/>
                  <a:pt x="88" y="346"/>
                  <a:pt x="87" y="347"/>
                </a:cubicBezTo>
                <a:cubicBezTo>
                  <a:pt x="86" y="347"/>
                  <a:pt x="84" y="351"/>
                  <a:pt x="87" y="351"/>
                </a:cubicBezTo>
                <a:cubicBezTo>
                  <a:pt x="90" y="350"/>
                  <a:pt x="91" y="348"/>
                  <a:pt x="92" y="348"/>
                </a:cubicBezTo>
                <a:cubicBezTo>
                  <a:pt x="93" y="349"/>
                  <a:pt x="93" y="351"/>
                  <a:pt x="95" y="352"/>
                </a:cubicBezTo>
                <a:cubicBezTo>
                  <a:pt x="96" y="352"/>
                  <a:pt x="101" y="351"/>
                  <a:pt x="100" y="349"/>
                </a:cubicBezTo>
                <a:cubicBezTo>
                  <a:pt x="99" y="347"/>
                  <a:pt x="101" y="347"/>
                  <a:pt x="102" y="346"/>
                </a:cubicBezTo>
                <a:cubicBezTo>
                  <a:pt x="104" y="344"/>
                  <a:pt x="106" y="344"/>
                  <a:pt x="108" y="344"/>
                </a:cubicBezTo>
                <a:cubicBezTo>
                  <a:pt x="110" y="344"/>
                  <a:pt x="110" y="343"/>
                  <a:pt x="112" y="341"/>
                </a:cubicBezTo>
                <a:cubicBezTo>
                  <a:pt x="114" y="340"/>
                  <a:pt x="128" y="337"/>
                  <a:pt x="127" y="336"/>
                </a:cubicBezTo>
                <a:cubicBezTo>
                  <a:pt x="126" y="334"/>
                  <a:pt x="123" y="333"/>
                  <a:pt x="126" y="331"/>
                </a:cubicBezTo>
                <a:cubicBezTo>
                  <a:pt x="128" y="329"/>
                  <a:pt x="152" y="319"/>
                  <a:pt x="152" y="317"/>
                </a:cubicBezTo>
                <a:cubicBezTo>
                  <a:pt x="152" y="316"/>
                  <a:pt x="147" y="315"/>
                  <a:pt x="150" y="314"/>
                </a:cubicBezTo>
                <a:cubicBezTo>
                  <a:pt x="154" y="312"/>
                  <a:pt x="158" y="310"/>
                  <a:pt x="162" y="308"/>
                </a:cubicBezTo>
                <a:cubicBezTo>
                  <a:pt x="166" y="306"/>
                  <a:pt x="174" y="299"/>
                  <a:pt x="177" y="299"/>
                </a:cubicBezTo>
                <a:cubicBezTo>
                  <a:pt x="180" y="299"/>
                  <a:pt x="181" y="299"/>
                  <a:pt x="181" y="294"/>
                </a:cubicBezTo>
                <a:cubicBezTo>
                  <a:pt x="181" y="289"/>
                  <a:pt x="188" y="291"/>
                  <a:pt x="190" y="288"/>
                </a:cubicBezTo>
                <a:cubicBezTo>
                  <a:pt x="192" y="284"/>
                  <a:pt x="185" y="282"/>
                  <a:pt x="183" y="281"/>
                </a:cubicBezTo>
                <a:cubicBezTo>
                  <a:pt x="180" y="280"/>
                  <a:pt x="181" y="275"/>
                  <a:pt x="184" y="272"/>
                </a:cubicBezTo>
                <a:cubicBezTo>
                  <a:pt x="188" y="270"/>
                  <a:pt x="193" y="269"/>
                  <a:pt x="196" y="267"/>
                </a:cubicBezTo>
                <a:cubicBezTo>
                  <a:pt x="198" y="264"/>
                  <a:pt x="202" y="261"/>
                  <a:pt x="197" y="257"/>
                </a:cubicBezTo>
                <a:cubicBezTo>
                  <a:pt x="193" y="254"/>
                  <a:pt x="198" y="257"/>
                  <a:pt x="199" y="257"/>
                </a:cubicBezTo>
                <a:cubicBezTo>
                  <a:pt x="201" y="258"/>
                  <a:pt x="204" y="257"/>
                  <a:pt x="206" y="254"/>
                </a:cubicBezTo>
                <a:cubicBezTo>
                  <a:pt x="208" y="250"/>
                  <a:pt x="212" y="247"/>
                  <a:pt x="215" y="244"/>
                </a:cubicBezTo>
                <a:cubicBezTo>
                  <a:pt x="218" y="242"/>
                  <a:pt x="224" y="237"/>
                  <a:pt x="227" y="237"/>
                </a:cubicBezTo>
                <a:cubicBezTo>
                  <a:pt x="231" y="236"/>
                  <a:pt x="233" y="238"/>
                  <a:pt x="237" y="239"/>
                </a:cubicBezTo>
                <a:cubicBezTo>
                  <a:pt x="241" y="239"/>
                  <a:pt x="240" y="243"/>
                  <a:pt x="235" y="243"/>
                </a:cubicBezTo>
                <a:cubicBezTo>
                  <a:pt x="231" y="243"/>
                  <a:pt x="229" y="242"/>
                  <a:pt x="227" y="243"/>
                </a:cubicBezTo>
                <a:cubicBezTo>
                  <a:pt x="225" y="244"/>
                  <a:pt x="219" y="248"/>
                  <a:pt x="219" y="252"/>
                </a:cubicBezTo>
                <a:cubicBezTo>
                  <a:pt x="219" y="256"/>
                  <a:pt x="214" y="260"/>
                  <a:pt x="213" y="265"/>
                </a:cubicBezTo>
                <a:cubicBezTo>
                  <a:pt x="211" y="270"/>
                  <a:pt x="210" y="270"/>
                  <a:pt x="215" y="269"/>
                </a:cubicBezTo>
                <a:cubicBezTo>
                  <a:pt x="219" y="268"/>
                  <a:pt x="222" y="270"/>
                  <a:pt x="218" y="272"/>
                </a:cubicBezTo>
                <a:cubicBezTo>
                  <a:pt x="213" y="273"/>
                  <a:pt x="210" y="276"/>
                  <a:pt x="212" y="277"/>
                </a:cubicBezTo>
                <a:cubicBezTo>
                  <a:pt x="213" y="277"/>
                  <a:pt x="219" y="278"/>
                  <a:pt x="223" y="275"/>
                </a:cubicBezTo>
                <a:cubicBezTo>
                  <a:pt x="228" y="272"/>
                  <a:pt x="230" y="271"/>
                  <a:pt x="234" y="269"/>
                </a:cubicBezTo>
                <a:cubicBezTo>
                  <a:pt x="237" y="267"/>
                  <a:pt x="245" y="263"/>
                  <a:pt x="247" y="262"/>
                </a:cubicBezTo>
                <a:cubicBezTo>
                  <a:pt x="250" y="262"/>
                  <a:pt x="257" y="261"/>
                  <a:pt x="258" y="259"/>
                </a:cubicBezTo>
                <a:cubicBezTo>
                  <a:pt x="260" y="256"/>
                  <a:pt x="257" y="250"/>
                  <a:pt x="257" y="248"/>
                </a:cubicBezTo>
                <a:cubicBezTo>
                  <a:pt x="257" y="246"/>
                  <a:pt x="261" y="241"/>
                  <a:pt x="263" y="242"/>
                </a:cubicBezTo>
                <a:cubicBezTo>
                  <a:pt x="264" y="242"/>
                  <a:pt x="269" y="243"/>
                  <a:pt x="272" y="242"/>
                </a:cubicBezTo>
                <a:cubicBezTo>
                  <a:pt x="275" y="242"/>
                  <a:pt x="285" y="247"/>
                  <a:pt x="287" y="248"/>
                </a:cubicBezTo>
                <a:cubicBezTo>
                  <a:pt x="289" y="250"/>
                  <a:pt x="297" y="256"/>
                  <a:pt x="298" y="255"/>
                </a:cubicBezTo>
                <a:cubicBezTo>
                  <a:pt x="299" y="254"/>
                  <a:pt x="305" y="247"/>
                  <a:pt x="304" y="250"/>
                </a:cubicBezTo>
                <a:cubicBezTo>
                  <a:pt x="303" y="254"/>
                  <a:pt x="307" y="258"/>
                  <a:pt x="310" y="260"/>
                </a:cubicBezTo>
                <a:cubicBezTo>
                  <a:pt x="313" y="262"/>
                  <a:pt x="322" y="261"/>
                  <a:pt x="327" y="261"/>
                </a:cubicBezTo>
                <a:cubicBezTo>
                  <a:pt x="332" y="261"/>
                  <a:pt x="333" y="260"/>
                  <a:pt x="334" y="260"/>
                </a:cubicBezTo>
                <a:cubicBezTo>
                  <a:pt x="336" y="260"/>
                  <a:pt x="342" y="262"/>
                  <a:pt x="345" y="261"/>
                </a:cubicBezTo>
                <a:cubicBezTo>
                  <a:pt x="347" y="260"/>
                  <a:pt x="345" y="262"/>
                  <a:pt x="348" y="265"/>
                </a:cubicBezTo>
                <a:cubicBezTo>
                  <a:pt x="352" y="267"/>
                  <a:pt x="363" y="270"/>
                  <a:pt x="367" y="266"/>
                </a:cubicBezTo>
                <a:cubicBezTo>
                  <a:pt x="371" y="263"/>
                  <a:pt x="374" y="262"/>
                  <a:pt x="374" y="264"/>
                </a:cubicBezTo>
                <a:cubicBezTo>
                  <a:pt x="374" y="267"/>
                  <a:pt x="370" y="271"/>
                  <a:pt x="371" y="272"/>
                </a:cubicBezTo>
                <a:cubicBezTo>
                  <a:pt x="372" y="273"/>
                  <a:pt x="385" y="277"/>
                  <a:pt x="390" y="281"/>
                </a:cubicBezTo>
                <a:cubicBezTo>
                  <a:pt x="394" y="284"/>
                  <a:pt x="406" y="295"/>
                  <a:pt x="409" y="295"/>
                </a:cubicBezTo>
                <a:cubicBezTo>
                  <a:pt x="411" y="295"/>
                  <a:pt x="416" y="292"/>
                  <a:pt x="416" y="291"/>
                </a:cubicBezTo>
                <a:cubicBezTo>
                  <a:pt x="416" y="290"/>
                  <a:pt x="413" y="286"/>
                  <a:pt x="414" y="285"/>
                </a:cubicBezTo>
                <a:cubicBezTo>
                  <a:pt x="414" y="284"/>
                  <a:pt x="419" y="286"/>
                  <a:pt x="420" y="287"/>
                </a:cubicBezTo>
                <a:cubicBezTo>
                  <a:pt x="420" y="287"/>
                  <a:pt x="422" y="292"/>
                  <a:pt x="424" y="292"/>
                </a:cubicBezTo>
                <a:cubicBezTo>
                  <a:pt x="425" y="292"/>
                  <a:pt x="430" y="293"/>
                  <a:pt x="431" y="292"/>
                </a:cubicBezTo>
                <a:cubicBezTo>
                  <a:pt x="431" y="292"/>
                  <a:pt x="428" y="284"/>
                  <a:pt x="427" y="281"/>
                </a:cubicBezTo>
                <a:cubicBezTo>
                  <a:pt x="427" y="278"/>
                  <a:pt x="426" y="275"/>
                  <a:pt x="428" y="277"/>
                </a:cubicBezTo>
                <a:cubicBezTo>
                  <a:pt x="430" y="280"/>
                  <a:pt x="435" y="291"/>
                  <a:pt x="438" y="294"/>
                </a:cubicBezTo>
                <a:cubicBezTo>
                  <a:pt x="441" y="296"/>
                  <a:pt x="442" y="299"/>
                  <a:pt x="444" y="297"/>
                </a:cubicBezTo>
                <a:cubicBezTo>
                  <a:pt x="446" y="295"/>
                  <a:pt x="449" y="290"/>
                  <a:pt x="447" y="293"/>
                </a:cubicBezTo>
                <a:cubicBezTo>
                  <a:pt x="446" y="296"/>
                  <a:pt x="448" y="300"/>
                  <a:pt x="451" y="303"/>
                </a:cubicBezTo>
                <a:cubicBezTo>
                  <a:pt x="455" y="305"/>
                  <a:pt x="455" y="307"/>
                  <a:pt x="456" y="307"/>
                </a:cubicBezTo>
                <a:cubicBezTo>
                  <a:pt x="458" y="307"/>
                  <a:pt x="456" y="308"/>
                  <a:pt x="455" y="309"/>
                </a:cubicBezTo>
                <a:cubicBezTo>
                  <a:pt x="454" y="310"/>
                  <a:pt x="456" y="312"/>
                  <a:pt x="457" y="312"/>
                </a:cubicBezTo>
                <a:cubicBezTo>
                  <a:pt x="458" y="312"/>
                  <a:pt x="458" y="313"/>
                  <a:pt x="457" y="314"/>
                </a:cubicBezTo>
                <a:cubicBezTo>
                  <a:pt x="455" y="315"/>
                  <a:pt x="454" y="316"/>
                  <a:pt x="455" y="317"/>
                </a:cubicBezTo>
                <a:cubicBezTo>
                  <a:pt x="457" y="317"/>
                  <a:pt x="461" y="320"/>
                  <a:pt x="463" y="322"/>
                </a:cubicBezTo>
                <a:cubicBezTo>
                  <a:pt x="465" y="324"/>
                  <a:pt x="473" y="334"/>
                  <a:pt x="474" y="334"/>
                </a:cubicBezTo>
                <a:cubicBezTo>
                  <a:pt x="475" y="334"/>
                  <a:pt x="478" y="333"/>
                  <a:pt x="477" y="334"/>
                </a:cubicBezTo>
                <a:cubicBezTo>
                  <a:pt x="476" y="335"/>
                  <a:pt x="472" y="342"/>
                  <a:pt x="472" y="344"/>
                </a:cubicBezTo>
                <a:cubicBezTo>
                  <a:pt x="473" y="346"/>
                  <a:pt x="475" y="346"/>
                  <a:pt x="475" y="344"/>
                </a:cubicBezTo>
                <a:cubicBezTo>
                  <a:pt x="476" y="341"/>
                  <a:pt x="477" y="339"/>
                  <a:pt x="478" y="344"/>
                </a:cubicBezTo>
                <a:cubicBezTo>
                  <a:pt x="480" y="348"/>
                  <a:pt x="481" y="351"/>
                  <a:pt x="482" y="349"/>
                </a:cubicBezTo>
                <a:cubicBezTo>
                  <a:pt x="482" y="348"/>
                  <a:pt x="482" y="345"/>
                  <a:pt x="482" y="346"/>
                </a:cubicBezTo>
                <a:cubicBezTo>
                  <a:pt x="483" y="348"/>
                  <a:pt x="484" y="351"/>
                  <a:pt x="486" y="351"/>
                </a:cubicBezTo>
                <a:cubicBezTo>
                  <a:pt x="488" y="351"/>
                  <a:pt x="487" y="350"/>
                  <a:pt x="489" y="352"/>
                </a:cubicBezTo>
                <a:cubicBezTo>
                  <a:pt x="492" y="355"/>
                  <a:pt x="497" y="355"/>
                  <a:pt x="498" y="354"/>
                </a:cubicBezTo>
                <a:cubicBezTo>
                  <a:pt x="499" y="352"/>
                  <a:pt x="499" y="349"/>
                  <a:pt x="499" y="351"/>
                </a:cubicBezTo>
                <a:cubicBezTo>
                  <a:pt x="500" y="352"/>
                  <a:pt x="501" y="355"/>
                  <a:pt x="503" y="356"/>
                </a:cubicBezTo>
                <a:cubicBezTo>
                  <a:pt x="504" y="356"/>
                  <a:pt x="500" y="357"/>
                  <a:pt x="498" y="358"/>
                </a:cubicBezTo>
                <a:cubicBezTo>
                  <a:pt x="496" y="360"/>
                  <a:pt x="493" y="364"/>
                  <a:pt x="494" y="365"/>
                </a:cubicBezTo>
                <a:cubicBezTo>
                  <a:pt x="495" y="367"/>
                  <a:pt x="499" y="372"/>
                  <a:pt x="501" y="372"/>
                </a:cubicBezTo>
                <a:cubicBezTo>
                  <a:pt x="502" y="372"/>
                  <a:pt x="501" y="372"/>
                  <a:pt x="500" y="374"/>
                </a:cubicBezTo>
                <a:cubicBezTo>
                  <a:pt x="499" y="375"/>
                  <a:pt x="498" y="377"/>
                  <a:pt x="496" y="376"/>
                </a:cubicBezTo>
                <a:cubicBezTo>
                  <a:pt x="495" y="374"/>
                  <a:pt x="494" y="371"/>
                  <a:pt x="493" y="373"/>
                </a:cubicBezTo>
                <a:cubicBezTo>
                  <a:pt x="492" y="375"/>
                  <a:pt x="494" y="375"/>
                  <a:pt x="496" y="377"/>
                </a:cubicBezTo>
                <a:cubicBezTo>
                  <a:pt x="497" y="378"/>
                  <a:pt x="496" y="380"/>
                  <a:pt x="496" y="381"/>
                </a:cubicBezTo>
                <a:cubicBezTo>
                  <a:pt x="495" y="382"/>
                  <a:pt x="498" y="386"/>
                  <a:pt x="500" y="388"/>
                </a:cubicBezTo>
                <a:cubicBezTo>
                  <a:pt x="502" y="390"/>
                  <a:pt x="503" y="388"/>
                  <a:pt x="504" y="387"/>
                </a:cubicBezTo>
                <a:cubicBezTo>
                  <a:pt x="506" y="386"/>
                  <a:pt x="509" y="387"/>
                  <a:pt x="509" y="385"/>
                </a:cubicBezTo>
                <a:cubicBezTo>
                  <a:pt x="509" y="384"/>
                  <a:pt x="511" y="380"/>
                  <a:pt x="511" y="382"/>
                </a:cubicBezTo>
                <a:cubicBezTo>
                  <a:pt x="511" y="384"/>
                  <a:pt x="513" y="385"/>
                  <a:pt x="514" y="387"/>
                </a:cubicBezTo>
                <a:cubicBezTo>
                  <a:pt x="515" y="389"/>
                  <a:pt x="514" y="388"/>
                  <a:pt x="513" y="390"/>
                </a:cubicBezTo>
                <a:cubicBezTo>
                  <a:pt x="513" y="392"/>
                  <a:pt x="513" y="395"/>
                  <a:pt x="511" y="397"/>
                </a:cubicBezTo>
                <a:cubicBezTo>
                  <a:pt x="510" y="399"/>
                  <a:pt x="512" y="399"/>
                  <a:pt x="513" y="398"/>
                </a:cubicBezTo>
                <a:cubicBezTo>
                  <a:pt x="514" y="397"/>
                  <a:pt x="516" y="396"/>
                  <a:pt x="518" y="396"/>
                </a:cubicBezTo>
                <a:cubicBezTo>
                  <a:pt x="520" y="396"/>
                  <a:pt x="520" y="395"/>
                  <a:pt x="520" y="393"/>
                </a:cubicBezTo>
                <a:cubicBezTo>
                  <a:pt x="520" y="392"/>
                  <a:pt x="519" y="390"/>
                  <a:pt x="520" y="392"/>
                </a:cubicBezTo>
                <a:cubicBezTo>
                  <a:pt x="522" y="394"/>
                  <a:pt x="523" y="395"/>
                  <a:pt x="524" y="396"/>
                </a:cubicBezTo>
                <a:cubicBezTo>
                  <a:pt x="526" y="397"/>
                  <a:pt x="522" y="396"/>
                  <a:pt x="523" y="399"/>
                </a:cubicBezTo>
                <a:cubicBezTo>
                  <a:pt x="525" y="402"/>
                  <a:pt x="525" y="403"/>
                  <a:pt x="527" y="404"/>
                </a:cubicBezTo>
                <a:cubicBezTo>
                  <a:pt x="529" y="406"/>
                  <a:pt x="533" y="404"/>
                  <a:pt x="535" y="401"/>
                </a:cubicBezTo>
                <a:cubicBezTo>
                  <a:pt x="537" y="399"/>
                  <a:pt x="537" y="401"/>
                  <a:pt x="535" y="403"/>
                </a:cubicBezTo>
                <a:cubicBezTo>
                  <a:pt x="534" y="405"/>
                  <a:pt x="534" y="404"/>
                  <a:pt x="537" y="404"/>
                </a:cubicBezTo>
                <a:cubicBezTo>
                  <a:pt x="540" y="404"/>
                  <a:pt x="541" y="405"/>
                  <a:pt x="537" y="405"/>
                </a:cubicBezTo>
                <a:cubicBezTo>
                  <a:pt x="534" y="405"/>
                  <a:pt x="534" y="407"/>
                  <a:pt x="531" y="408"/>
                </a:cubicBezTo>
                <a:cubicBezTo>
                  <a:pt x="529" y="409"/>
                  <a:pt x="526" y="411"/>
                  <a:pt x="527" y="414"/>
                </a:cubicBezTo>
                <a:cubicBezTo>
                  <a:pt x="529" y="417"/>
                  <a:pt x="532" y="416"/>
                  <a:pt x="534" y="415"/>
                </a:cubicBezTo>
                <a:cubicBezTo>
                  <a:pt x="535" y="414"/>
                  <a:pt x="539" y="415"/>
                  <a:pt x="541" y="415"/>
                </a:cubicBezTo>
                <a:cubicBezTo>
                  <a:pt x="543" y="415"/>
                  <a:pt x="544" y="416"/>
                  <a:pt x="541" y="416"/>
                </a:cubicBezTo>
                <a:cubicBezTo>
                  <a:pt x="539" y="416"/>
                  <a:pt x="535" y="416"/>
                  <a:pt x="533" y="418"/>
                </a:cubicBezTo>
                <a:cubicBezTo>
                  <a:pt x="531" y="419"/>
                  <a:pt x="529" y="421"/>
                  <a:pt x="533" y="421"/>
                </a:cubicBezTo>
                <a:cubicBezTo>
                  <a:pt x="536" y="421"/>
                  <a:pt x="539" y="422"/>
                  <a:pt x="535" y="423"/>
                </a:cubicBezTo>
                <a:cubicBezTo>
                  <a:pt x="531" y="423"/>
                  <a:pt x="531" y="426"/>
                  <a:pt x="535" y="428"/>
                </a:cubicBezTo>
                <a:cubicBezTo>
                  <a:pt x="539" y="430"/>
                  <a:pt x="543" y="429"/>
                  <a:pt x="546" y="429"/>
                </a:cubicBezTo>
                <a:cubicBezTo>
                  <a:pt x="549" y="429"/>
                  <a:pt x="548" y="432"/>
                  <a:pt x="551" y="433"/>
                </a:cubicBezTo>
                <a:cubicBezTo>
                  <a:pt x="554" y="434"/>
                  <a:pt x="557" y="430"/>
                  <a:pt x="558" y="428"/>
                </a:cubicBezTo>
                <a:cubicBezTo>
                  <a:pt x="558" y="426"/>
                  <a:pt x="559" y="427"/>
                  <a:pt x="559" y="429"/>
                </a:cubicBezTo>
                <a:cubicBezTo>
                  <a:pt x="559" y="430"/>
                  <a:pt x="556" y="433"/>
                  <a:pt x="555" y="434"/>
                </a:cubicBezTo>
                <a:cubicBezTo>
                  <a:pt x="554" y="435"/>
                  <a:pt x="557" y="435"/>
                  <a:pt x="558" y="437"/>
                </a:cubicBezTo>
                <a:cubicBezTo>
                  <a:pt x="560" y="438"/>
                  <a:pt x="566" y="437"/>
                  <a:pt x="566" y="433"/>
                </a:cubicBezTo>
                <a:cubicBezTo>
                  <a:pt x="566" y="429"/>
                  <a:pt x="568" y="427"/>
                  <a:pt x="568" y="429"/>
                </a:cubicBezTo>
                <a:cubicBezTo>
                  <a:pt x="568" y="432"/>
                  <a:pt x="567" y="435"/>
                  <a:pt x="566" y="437"/>
                </a:cubicBezTo>
                <a:cubicBezTo>
                  <a:pt x="565" y="438"/>
                  <a:pt x="569" y="439"/>
                  <a:pt x="570" y="437"/>
                </a:cubicBezTo>
                <a:cubicBezTo>
                  <a:pt x="572" y="436"/>
                  <a:pt x="573" y="436"/>
                  <a:pt x="571" y="438"/>
                </a:cubicBezTo>
                <a:cubicBezTo>
                  <a:pt x="570" y="439"/>
                  <a:pt x="570" y="442"/>
                  <a:pt x="571" y="445"/>
                </a:cubicBezTo>
                <a:cubicBezTo>
                  <a:pt x="572" y="447"/>
                  <a:pt x="579" y="452"/>
                  <a:pt x="579" y="447"/>
                </a:cubicBezTo>
                <a:cubicBezTo>
                  <a:pt x="579" y="442"/>
                  <a:pt x="581" y="440"/>
                  <a:pt x="581" y="442"/>
                </a:cubicBezTo>
                <a:cubicBezTo>
                  <a:pt x="581" y="445"/>
                  <a:pt x="582" y="447"/>
                  <a:pt x="582" y="449"/>
                </a:cubicBezTo>
                <a:cubicBezTo>
                  <a:pt x="583" y="451"/>
                  <a:pt x="580" y="451"/>
                  <a:pt x="579" y="452"/>
                </a:cubicBezTo>
                <a:cubicBezTo>
                  <a:pt x="579" y="452"/>
                  <a:pt x="580" y="453"/>
                  <a:pt x="583" y="453"/>
                </a:cubicBezTo>
                <a:cubicBezTo>
                  <a:pt x="585" y="454"/>
                  <a:pt x="589" y="454"/>
                  <a:pt x="589" y="452"/>
                </a:cubicBezTo>
                <a:cubicBezTo>
                  <a:pt x="590" y="451"/>
                  <a:pt x="589" y="450"/>
                  <a:pt x="591" y="452"/>
                </a:cubicBezTo>
                <a:cubicBezTo>
                  <a:pt x="592" y="455"/>
                  <a:pt x="592" y="456"/>
                  <a:pt x="593" y="458"/>
                </a:cubicBezTo>
                <a:cubicBezTo>
                  <a:pt x="594" y="461"/>
                  <a:pt x="599" y="464"/>
                  <a:pt x="599" y="466"/>
                </a:cubicBezTo>
                <a:cubicBezTo>
                  <a:pt x="599" y="468"/>
                  <a:pt x="601" y="472"/>
                  <a:pt x="601" y="476"/>
                </a:cubicBezTo>
                <a:cubicBezTo>
                  <a:pt x="601" y="479"/>
                  <a:pt x="603" y="488"/>
                  <a:pt x="599" y="489"/>
                </a:cubicBezTo>
                <a:cubicBezTo>
                  <a:pt x="596" y="490"/>
                  <a:pt x="589" y="491"/>
                  <a:pt x="591" y="488"/>
                </a:cubicBezTo>
                <a:cubicBezTo>
                  <a:pt x="594" y="485"/>
                  <a:pt x="599" y="479"/>
                  <a:pt x="596" y="478"/>
                </a:cubicBezTo>
                <a:cubicBezTo>
                  <a:pt x="593" y="476"/>
                  <a:pt x="585" y="477"/>
                  <a:pt x="581" y="476"/>
                </a:cubicBezTo>
                <a:cubicBezTo>
                  <a:pt x="576" y="474"/>
                  <a:pt x="571" y="470"/>
                  <a:pt x="570" y="473"/>
                </a:cubicBezTo>
                <a:cubicBezTo>
                  <a:pt x="570" y="476"/>
                  <a:pt x="573" y="487"/>
                  <a:pt x="577" y="492"/>
                </a:cubicBezTo>
                <a:cubicBezTo>
                  <a:pt x="581" y="497"/>
                  <a:pt x="576" y="502"/>
                  <a:pt x="580" y="504"/>
                </a:cubicBezTo>
                <a:cubicBezTo>
                  <a:pt x="583" y="506"/>
                  <a:pt x="592" y="507"/>
                  <a:pt x="588" y="507"/>
                </a:cubicBezTo>
                <a:cubicBezTo>
                  <a:pt x="584" y="507"/>
                  <a:pt x="580" y="510"/>
                  <a:pt x="580" y="515"/>
                </a:cubicBezTo>
                <a:cubicBezTo>
                  <a:pt x="580" y="519"/>
                  <a:pt x="581" y="527"/>
                  <a:pt x="581" y="529"/>
                </a:cubicBezTo>
                <a:cubicBezTo>
                  <a:pt x="581" y="532"/>
                  <a:pt x="579" y="544"/>
                  <a:pt x="578" y="550"/>
                </a:cubicBezTo>
                <a:cubicBezTo>
                  <a:pt x="577" y="555"/>
                  <a:pt x="573" y="558"/>
                  <a:pt x="574" y="563"/>
                </a:cubicBezTo>
                <a:cubicBezTo>
                  <a:pt x="574" y="568"/>
                  <a:pt x="573" y="571"/>
                  <a:pt x="576" y="575"/>
                </a:cubicBezTo>
                <a:cubicBezTo>
                  <a:pt x="578" y="579"/>
                  <a:pt x="579" y="586"/>
                  <a:pt x="579" y="590"/>
                </a:cubicBezTo>
                <a:cubicBezTo>
                  <a:pt x="579" y="593"/>
                  <a:pt x="575" y="599"/>
                  <a:pt x="576" y="602"/>
                </a:cubicBezTo>
                <a:cubicBezTo>
                  <a:pt x="576" y="605"/>
                  <a:pt x="581" y="608"/>
                  <a:pt x="581" y="612"/>
                </a:cubicBezTo>
                <a:cubicBezTo>
                  <a:pt x="582" y="616"/>
                  <a:pt x="582" y="623"/>
                  <a:pt x="585" y="626"/>
                </a:cubicBezTo>
                <a:cubicBezTo>
                  <a:pt x="588" y="629"/>
                  <a:pt x="590" y="629"/>
                  <a:pt x="593" y="633"/>
                </a:cubicBezTo>
                <a:cubicBezTo>
                  <a:pt x="595" y="637"/>
                  <a:pt x="595" y="641"/>
                  <a:pt x="596" y="640"/>
                </a:cubicBezTo>
                <a:cubicBezTo>
                  <a:pt x="598" y="640"/>
                  <a:pt x="599" y="636"/>
                  <a:pt x="600" y="638"/>
                </a:cubicBezTo>
                <a:cubicBezTo>
                  <a:pt x="601" y="640"/>
                  <a:pt x="604" y="644"/>
                  <a:pt x="603" y="645"/>
                </a:cubicBezTo>
                <a:cubicBezTo>
                  <a:pt x="602" y="645"/>
                  <a:pt x="599" y="643"/>
                  <a:pt x="599" y="644"/>
                </a:cubicBezTo>
                <a:cubicBezTo>
                  <a:pt x="600" y="646"/>
                  <a:pt x="601" y="651"/>
                  <a:pt x="604" y="653"/>
                </a:cubicBezTo>
                <a:cubicBezTo>
                  <a:pt x="607" y="655"/>
                  <a:pt x="609" y="655"/>
                  <a:pt x="609" y="657"/>
                </a:cubicBezTo>
                <a:cubicBezTo>
                  <a:pt x="609" y="659"/>
                  <a:pt x="606" y="662"/>
                  <a:pt x="608" y="664"/>
                </a:cubicBezTo>
                <a:cubicBezTo>
                  <a:pt x="609" y="667"/>
                  <a:pt x="621" y="678"/>
                  <a:pt x="623" y="682"/>
                </a:cubicBezTo>
                <a:cubicBezTo>
                  <a:pt x="625" y="687"/>
                  <a:pt x="623" y="689"/>
                  <a:pt x="627" y="690"/>
                </a:cubicBezTo>
                <a:cubicBezTo>
                  <a:pt x="631" y="691"/>
                  <a:pt x="642" y="695"/>
                  <a:pt x="645" y="697"/>
                </a:cubicBezTo>
                <a:cubicBezTo>
                  <a:pt x="649" y="699"/>
                  <a:pt x="651" y="697"/>
                  <a:pt x="654" y="699"/>
                </a:cubicBezTo>
                <a:cubicBezTo>
                  <a:pt x="658" y="702"/>
                  <a:pt x="668" y="711"/>
                  <a:pt x="668" y="714"/>
                </a:cubicBezTo>
                <a:cubicBezTo>
                  <a:pt x="668" y="717"/>
                  <a:pt x="671" y="726"/>
                  <a:pt x="674" y="729"/>
                </a:cubicBezTo>
                <a:cubicBezTo>
                  <a:pt x="677" y="733"/>
                  <a:pt x="684" y="747"/>
                  <a:pt x="687" y="752"/>
                </a:cubicBezTo>
                <a:cubicBezTo>
                  <a:pt x="690" y="758"/>
                  <a:pt x="688" y="760"/>
                  <a:pt x="691" y="762"/>
                </a:cubicBezTo>
                <a:cubicBezTo>
                  <a:pt x="695" y="765"/>
                  <a:pt x="706" y="773"/>
                  <a:pt x="708" y="776"/>
                </a:cubicBezTo>
                <a:cubicBezTo>
                  <a:pt x="710" y="780"/>
                  <a:pt x="710" y="786"/>
                  <a:pt x="710" y="789"/>
                </a:cubicBezTo>
                <a:cubicBezTo>
                  <a:pt x="711" y="792"/>
                  <a:pt x="710" y="791"/>
                  <a:pt x="708" y="789"/>
                </a:cubicBezTo>
                <a:cubicBezTo>
                  <a:pt x="705" y="787"/>
                  <a:pt x="698" y="787"/>
                  <a:pt x="700" y="790"/>
                </a:cubicBezTo>
                <a:cubicBezTo>
                  <a:pt x="702" y="793"/>
                  <a:pt x="711" y="801"/>
                  <a:pt x="715" y="801"/>
                </a:cubicBezTo>
                <a:cubicBezTo>
                  <a:pt x="718" y="801"/>
                  <a:pt x="720" y="802"/>
                  <a:pt x="723" y="804"/>
                </a:cubicBezTo>
                <a:cubicBezTo>
                  <a:pt x="725" y="806"/>
                  <a:pt x="735" y="814"/>
                  <a:pt x="736" y="816"/>
                </a:cubicBezTo>
                <a:cubicBezTo>
                  <a:pt x="737" y="818"/>
                  <a:pt x="738" y="822"/>
                  <a:pt x="736" y="824"/>
                </a:cubicBezTo>
                <a:cubicBezTo>
                  <a:pt x="735" y="827"/>
                  <a:pt x="733" y="828"/>
                  <a:pt x="735" y="830"/>
                </a:cubicBezTo>
                <a:cubicBezTo>
                  <a:pt x="737" y="832"/>
                  <a:pt x="746" y="837"/>
                  <a:pt x="749" y="840"/>
                </a:cubicBezTo>
                <a:cubicBezTo>
                  <a:pt x="752" y="843"/>
                  <a:pt x="759" y="849"/>
                  <a:pt x="761" y="852"/>
                </a:cubicBezTo>
                <a:cubicBezTo>
                  <a:pt x="764" y="856"/>
                  <a:pt x="765" y="857"/>
                  <a:pt x="767" y="855"/>
                </a:cubicBezTo>
                <a:cubicBezTo>
                  <a:pt x="768" y="854"/>
                  <a:pt x="771" y="850"/>
                  <a:pt x="770" y="848"/>
                </a:cubicBezTo>
                <a:cubicBezTo>
                  <a:pt x="768" y="846"/>
                  <a:pt x="766" y="845"/>
                  <a:pt x="766" y="843"/>
                </a:cubicBezTo>
                <a:cubicBezTo>
                  <a:pt x="765" y="840"/>
                  <a:pt x="766" y="839"/>
                  <a:pt x="763" y="838"/>
                </a:cubicBezTo>
                <a:cubicBezTo>
                  <a:pt x="759" y="837"/>
                  <a:pt x="755" y="839"/>
                  <a:pt x="753" y="835"/>
                </a:cubicBezTo>
                <a:cubicBezTo>
                  <a:pt x="751" y="830"/>
                  <a:pt x="755" y="829"/>
                  <a:pt x="755" y="828"/>
                </a:cubicBezTo>
                <a:cubicBezTo>
                  <a:pt x="755" y="827"/>
                  <a:pt x="753" y="827"/>
                  <a:pt x="752" y="826"/>
                </a:cubicBezTo>
                <a:cubicBezTo>
                  <a:pt x="751" y="825"/>
                  <a:pt x="746" y="815"/>
                  <a:pt x="746" y="812"/>
                </a:cubicBezTo>
                <a:cubicBezTo>
                  <a:pt x="745" y="809"/>
                  <a:pt x="743" y="805"/>
                  <a:pt x="741" y="803"/>
                </a:cubicBezTo>
                <a:cubicBezTo>
                  <a:pt x="739" y="801"/>
                  <a:pt x="730" y="791"/>
                  <a:pt x="728" y="790"/>
                </a:cubicBezTo>
                <a:cubicBezTo>
                  <a:pt x="727" y="788"/>
                  <a:pt x="725" y="780"/>
                  <a:pt x="723" y="777"/>
                </a:cubicBezTo>
                <a:cubicBezTo>
                  <a:pt x="721" y="774"/>
                  <a:pt x="718" y="773"/>
                  <a:pt x="717" y="772"/>
                </a:cubicBezTo>
                <a:cubicBezTo>
                  <a:pt x="715" y="770"/>
                  <a:pt x="715" y="765"/>
                  <a:pt x="711" y="762"/>
                </a:cubicBezTo>
                <a:cubicBezTo>
                  <a:pt x="707" y="759"/>
                  <a:pt x="704" y="757"/>
                  <a:pt x="703" y="754"/>
                </a:cubicBezTo>
                <a:cubicBezTo>
                  <a:pt x="703" y="751"/>
                  <a:pt x="699" y="735"/>
                  <a:pt x="699" y="733"/>
                </a:cubicBezTo>
                <a:cubicBezTo>
                  <a:pt x="699" y="731"/>
                  <a:pt x="699" y="729"/>
                  <a:pt x="703" y="730"/>
                </a:cubicBezTo>
                <a:cubicBezTo>
                  <a:pt x="707" y="732"/>
                  <a:pt x="707" y="735"/>
                  <a:pt x="709" y="734"/>
                </a:cubicBezTo>
                <a:cubicBezTo>
                  <a:pt x="711" y="734"/>
                  <a:pt x="714" y="733"/>
                  <a:pt x="716" y="735"/>
                </a:cubicBezTo>
                <a:cubicBezTo>
                  <a:pt x="717" y="737"/>
                  <a:pt x="721" y="736"/>
                  <a:pt x="723" y="738"/>
                </a:cubicBezTo>
                <a:cubicBezTo>
                  <a:pt x="724" y="739"/>
                  <a:pt x="724" y="748"/>
                  <a:pt x="728" y="756"/>
                </a:cubicBezTo>
                <a:cubicBezTo>
                  <a:pt x="732" y="764"/>
                  <a:pt x="732" y="766"/>
                  <a:pt x="731" y="768"/>
                </a:cubicBezTo>
                <a:cubicBezTo>
                  <a:pt x="731" y="769"/>
                  <a:pt x="728" y="774"/>
                  <a:pt x="730" y="773"/>
                </a:cubicBezTo>
                <a:cubicBezTo>
                  <a:pt x="733" y="771"/>
                  <a:pt x="731" y="765"/>
                  <a:pt x="735" y="769"/>
                </a:cubicBezTo>
                <a:cubicBezTo>
                  <a:pt x="738" y="773"/>
                  <a:pt x="739" y="776"/>
                  <a:pt x="743" y="779"/>
                </a:cubicBezTo>
                <a:cubicBezTo>
                  <a:pt x="748" y="783"/>
                  <a:pt x="750" y="785"/>
                  <a:pt x="753" y="786"/>
                </a:cubicBezTo>
                <a:cubicBezTo>
                  <a:pt x="756" y="787"/>
                  <a:pt x="753" y="789"/>
                  <a:pt x="756" y="792"/>
                </a:cubicBezTo>
                <a:cubicBezTo>
                  <a:pt x="758" y="795"/>
                  <a:pt x="762" y="796"/>
                  <a:pt x="763" y="798"/>
                </a:cubicBezTo>
                <a:cubicBezTo>
                  <a:pt x="764" y="800"/>
                  <a:pt x="765" y="804"/>
                  <a:pt x="767" y="804"/>
                </a:cubicBezTo>
                <a:cubicBezTo>
                  <a:pt x="769" y="804"/>
                  <a:pt x="772" y="803"/>
                  <a:pt x="772" y="806"/>
                </a:cubicBezTo>
                <a:cubicBezTo>
                  <a:pt x="772" y="809"/>
                  <a:pt x="769" y="810"/>
                  <a:pt x="771" y="813"/>
                </a:cubicBezTo>
                <a:cubicBezTo>
                  <a:pt x="772" y="817"/>
                  <a:pt x="776" y="818"/>
                  <a:pt x="778" y="820"/>
                </a:cubicBezTo>
                <a:cubicBezTo>
                  <a:pt x="781" y="821"/>
                  <a:pt x="781" y="823"/>
                  <a:pt x="783" y="823"/>
                </a:cubicBezTo>
                <a:cubicBezTo>
                  <a:pt x="785" y="824"/>
                  <a:pt x="788" y="827"/>
                  <a:pt x="788" y="829"/>
                </a:cubicBezTo>
                <a:cubicBezTo>
                  <a:pt x="788" y="830"/>
                  <a:pt x="791" y="832"/>
                  <a:pt x="792" y="833"/>
                </a:cubicBezTo>
                <a:cubicBezTo>
                  <a:pt x="793" y="834"/>
                  <a:pt x="798" y="838"/>
                  <a:pt x="801" y="842"/>
                </a:cubicBezTo>
                <a:cubicBezTo>
                  <a:pt x="803" y="845"/>
                  <a:pt x="813" y="853"/>
                  <a:pt x="816" y="857"/>
                </a:cubicBezTo>
                <a:cubicBezTo>
                  <a:pt x="819" y="861"/>
                  <a:pt x="822" y="864"/>
                  <a:pt x="822" y="867"/>
                </a:cubicBezTo>
                <a:cubicBezTo>
                  <a:pt x="821" y="870"/>
                  <a:pt x="818" y="872"/>
                  <a:pt x="820" y="872"/>
                </a:cubicBezTo>
                <a:cubicBezTo>
                  <a:pt x="822" y="873"/>
                  <a:pt x="824" y="872"/>
                  <a:pt x="825" y="875"/>
                </a:cubicBezTo>
                <a:cubicBezTo>
                  <a:pt x="826" y="877"/>
                  <a:pt x="823" y="881"/>
                  <a:pt x="822" y="884"/>
                </a:cubicBezTo>
                <a:cubicBezTo>
                  <a:pt x="821" y="886"/>
                  <a:pt x="825" y="885"/>
                  <a:pt x="824" y="887"/>
                </a:cubicBezTo>
                <a:cubicBezTo>
                  <a:pt x="823" y="888"/>
                  <a:pt x="819" y="891"/>
                  <a:pt x="821" y="894"/>
                </a:cubicBezTo>
                <a:cubicBezTo>
                  <a:pt x="822" y="896"/>
                  <a:pt x="831" y="907"/>
                  <a:pt x="834" y="908"/>
                </a:cubicBezTo>
                <a:cubicBezTo>
                  <a:pt x="836" y="910"/>
                  <a:pt x="841" y="909"/>
                  <a:pt x="844" y="913"/>
                </a:cubicBezTo>
                <a:cubicBezTo>
                  <a:pt x="847" y="918"/>
                  <a:pt x="851" y="921"/>
                  <a:pt x="855" y="922"/>
                </a:cubicBezTo>
                <a:cubicBezTo>
                  <a:pt x="859" y="923"/>
                  <a:pt x="867" y="924"/>
                  <a:pt x="869" y="925"/>
                </a:cubicBezTo>
                <a:cubicBezTo>
                  <a:pt x="871" y="926"/>
                  <a:pt x="885" y="935"/>
                  <a:pt x="893" y="938"/>
                </a:cubicBezTo>
                <a:cubicBezTo>
                  <a:pt x="900" y="942"/>
                  <a:pt x="908" y="944"/>
                  <a:pt x="915" y="947"/>
                </a:cubicBezTo>
                <a:cubicBezTo>
                  <a:pt x="921" y="950"/>
                  <a:pt x="929" y="951"/>
                  <a:pt x="933" y="953"/>
                </a:cubicBezTo>
                <a:cubicBezTo>
                  <a:pt x="936" y="955"/>
                  <a:pt x="944" y="955"/>
                  <a:pt x="948" y="953"/>
                </a:cubicBezTo>
                <a:cubicBezTo>
                  <a:pt x="952" y="951"/>
                  <a:pt x="955" y="948"/>
                  <a:pt x="959" y="948"/>
                </a:cubicBezTo>
                <a:cubicBezTo>
                  <a:pt x="963" y="948"/>
                  <a:pt x="968" y="947"/>
                  <a:pt x="973" y="951"/>
                </a:cubicBezTo>
                <a:cubicBezTo>
                  <a:pt x="978" y="955"/>
                  <a:pt x="983" y="956"/>
                  <a:pt x="985" y="959"/>
                </a:cubicBezTo>
                <a:cubicBezTo>
                  <a:pt x="987" y="962"/>
                  <a:pt x="992" y="968"/>
                  <a:pt x="997" y="971"/>
                </a:cubicBezTo>
                <a:cubicBezTo>
                  <a:pt x="1001" y="974"/>
                  <a:pt x="1004" y="978"/>
                  <a:pt x="1007" y="978"/>
                </a:cubicBezTo>
                <a:cubicBezTo>
                  <a:pt x="1011" y="979"/>
                  <a:pt x="1019" y="979"/>
                  <a:pt x="1022" y="981"/>
                </a:cubicBezTo>
                <a:cubicBezTo>
                  <a:pt x="1026" y="983"/>
                  <a:pt x="1035" y="986"/>
                  <a:pt x="1039" y="987"/>
                </a:cubicBezTo>
                <a:cubicBezTo>
                  <a:pt x="1043" y="989"/>
                  <a:pt x="1048" y="989"/>
                  <a:pt x="1051" y="988"/>
                </a:cubicBezTo>
                <a:cubicBezTo>
                  <a:pt x="1054" y="987"/>
                  <a:pt x="1060" y="986"/>
                  <a:pt x="1059" y="987"/>
                </a:cubicBezTo>
                <a:cubicBezTo>
                  <a:pt x="1057" y="988"/>
                  <a:pt x="1054" y="992"/>
                  <a:pt x="1056" y="993"/>
                </a:cubicBezTo>
                <a:cubicBezTo>
                  <a:pt x="1058" y="995"/>
                  <a:pt x="1064" y="1003"/>
                  <a:pt x="1069" y="1007"/>
                </a:cubicBezTo>
                <a:cubicBezTo>
                  <a:pt x="1073" y="1012"/>
                  <a:pt x="1081" y="1016"/>
                  <a:pt x="1082" y="1018"/>
                </a:cubicBezTo>
                <a:cubicBezTo>
                  <a:pt x="1084" y="1019"/>
                  <a:pt x="1081" y="1020"/>
                  <a:pt x="1081" y="1022"/>
                </a:cubicBezTo>
                <a:cubicBezTo>
                  <a:pt x="1080" y="1024"/>
                  <a:pt x="1077" y="1026"/>
                  <a:pt x="1078" y="1028"/>
                </a:cubicBezTo>
                <a:cubicBezTo>
                  <a:pt x="1078" y="1030"/>
                  <a:pt x="1078" y="1032"/>
                  <a:pt x="1080" y="1032"/>
                </a:cubicBezTo>
                <a:cubicBezTo>
                  <a:pt x="1083" y="1032"/>
                  <a:pt x="1082" y="1034"/>
                  <a:pt x="1085" y="1035"/>
                </a:cubicBezTo>
                <a:cubicBezTo>
                  <a:pt x="1087" y="1036"/>
                  <a:pt x="1090" y="1035"/>
                  <a:pt x="1090" y="1033"/>
                </a:cubicBezTo>
                <a:cubicBezTo>
                  <a:pt x="1090" y="1032"/>
                  <a:pt x="1085" y="1029"/>
                  <a:pt x="1084" y="1028"/>
                </a:cubicBezTo>
                <a:cubicBezTo>
                  <a:pt x="1084" y="1027"/>
                  <a:pt x="1086" y="1029"/>
                  <a:pt x="1087" y="1030"/>
                </a:cubicBezTo>
                <a:cubicBezTo>
                  <a:pt x="1090" y="1032"/>
                  <a:pt x="1092" y="1032"/>
                  <a:pt x="1093" y="1035"/>
                </a:cubicBezTo>
                <a:cubicBezTo>
                  <a:pt x="1095" y="1038"/>
                  <a:pt x="1095" y="1038"/>
                  <a:pt x="1097" y="1038"/>
                </a:cubicBezTo>
                <a:cubicBezTo>
                  <a:pt x="1099" y="1038"/>
                  <a:pt x="1103" y="1041"/>
                  <a:pt x="1105" y="1043"/>
                </a:cubicBezTo>
                <a:cubicBezTo>
                  <a:pt x="1106" y="1046"/>
                  <a:pt x="1107" y="1050"/>
                  <a:pt x="1108" y="1052"/>
                </a:cubicBezTo>
                <a:cubicBezTo>
                  <a:pt x="1110" y="1053"/>
                  <a:pt x="1116" y="1053"/>
                  <a:pt x="1119" y="1053"/>
                </a:cubicBezTo>
                <a:cubicBezTo>
                  <a:pt x="1122" y="1054"/>
                  <a:pt x="1129" y="1055"/>
                  <a:pt x="1131" y="1058"/>
                </a:cubicBezTo>
                <a:cubicBezTo>
                  <a:pt x="1134" y="1060"/>
                  <a:pt x="1137" y="1063"/>
                  <a:pt x="1137" y="1062"/>
                </a:cubicBezTo>
                <a:cubicBezTo>
                  <a:pt x="1137" y="1061"/>
                  <a:pt x="1138" y="1058"/>
                  <a:pt x="1139" y="1060"/>
                </a:cubicBezTo>
                <a:cubicBezTo>
                  <a:pt x="1140" y="1062"/>
                  <a:pt x="1139" y="1067"/>
                  <a:pt x="1143" y="1067"/>
                </a:cubicBezTo>
                <a:cubicBezTo>
                  <a:pt x="1147" y="1068"/>
                  <a:pt x="1148" y="1066"/>
                  <a:pt x="1149" y="1065"/>
                </a:cubicBezTo>
                <a:cubicBezTo>
                  <a:pt x="1151" y="1065"/>
                  <a:pt x="1154" y="1065"/>
                  <a:pt x="1152" y="1062"/>
                </a:cubicBezTo>
                <a:cubicBezTo>
                  <a:pt x="1150" y="1060"/>
                  <a:pt x="1147" y="1058"/>
                  <a:pt x="1148" y="1056"/>
                </a:cubicBezTo>
                <a:cubicBezTo>
                  <a:pt x="1148" y="1055"/>
                  <a:pt x="1151" y="1054"/>
                  <a:pt x="1152" y="1052"/>
                </a:cubicBezTo>
                <a:cubicBezTo>
                  <a:pt x="1154" y="1051"/>
                  <a:pt x="1156" y="1048"/>
                  <a:pt x="1159" y="1046"/>
                </a:cubicBezTo>
                <a:cubicBezTo>
                  <a:pt x="1161" y="1043"/>
                  <a:pt x="1163" y="1043"/>
                  <a:pt x="1165" y="1043"/>
                </a:cubicBezTo>
                <a:cubicBezTo>
                  <a:pt x="1167" y="1044"/>
                  <a:pt x="1168" y="1046"/>
                  <a:pt x="1170" y="1047"/>
                </a:cubicBezTo>
                <a:cubicBezTo>
                  <a:pt x="1171" y="1048"/>
                  <a:pt x="1173" y="1047"/>
                  <a:pt x="1173" y="1049"/>
                </a:cubicBezTo>
                <a:cubicBezTo>
                  <a:pt x="1173" y="1051"/>
                  <a:pt x="1176" y="1051"/>
                  <a:pt x="1176" y="1053"/>
                </a:cubicBezTo>
                <a:cubicBezTo>
                  <a:pt x="1176" y="1054"/>
                  <a:pt x="1175" y="1054"/>
                  <a:pt x="1175" y="1056"/>
                </a:cubicBezTo>
                <a:cubicBezTo>
                  <a:pt x="1175" y="1058"/>
                  <a:pt x="1179" y="1066"/>
                  <a:pt x="1182" y="1068"/>
                </a:cubicBezTo>
                <a:cubicBezTo>
                  <a:pt x="1184" y="1069"/>
                  <a:pt x="1189" y="1075"/>
                  <a:pt x="1189" y="1079"/>
                </a:cubicBezTo>
                <a:cubicBezTo>
                  <a:pt x="1189" y="1083"/>
                  <a:pt x="1189" y="1086"/>
                  <a:pt x="1189" y="1089"/>
                </a:cubicBezTo>
                <a:cubicBezTo>
                  <a:pt x="1189" y="1091"/>
                  <a:pt x="1189" y="1104"/>
                  <a:pt x="1188" y="1107"/>
                </a:cubicBezTo>
                <a:cubicBezTo>
                  <a:pt x="1187" y="1110"/>
                  <a:pt x="1192" y="1112"/>
                  <a:pt x="1191" y="1115"/>
                </a:cubicBezTo>
                <a:cubicBezTo>
                  <a:pt x="1190" y="1117"/>
                  <a:pt x="1184" y="1129"/>
                  <a:pt x="1180" y="1130"/>
                </a:cubicBezTo>
                <a:cubicBezTo>
                  <a:pt x="1177" y="1131"/>
                  <a:pt x="1175" y="1130"/>
                  <a:pt x="1173" y="1132"/>
                </a:cubicBezTo>
                <a:cubicBezTo>
                  <a:pt x="1170" y="1135"/>
                  <a:pt x="1171" y="1138"/>
                  <a:pt x="1170" y="1139"/>
                </a:cubicBezTo>
                <a:cubicBezTo>
                  <a:pt x="1169" y="1140"/>
                  <a:pt x="1167" y="1140"/>
                  <a:pt x="1167" y="1142"/>
                </a:cubicBezTo>
                <a:cubicBezTo>
                  <a:pt x="1167" y="1143"/>
                  <a:pt x="1169" y="1149"/>
                  <a:pt x="1166" y="1149"/>
                </a:cubicBezTo>
                <a:cubicBezTo>
                  <a:pt x="1164" y="1150"/>
                  <a:pt x="1161" y="1150"/>
                  <a:pt x="1159" y="1151"/>
                </a:cubicBezTo>
                <a:cubicBezTo>
                  <a:pt x="1157" y="1152"/>
                  <a:pt x="1153" y="1152"/>
                  <a:pt x="1153" y="1154"/>
                </a:cubicBezTo>
                <a:cubicBezTo>
                  <a:pt x="1153" y="1155"/>
                  <a:pt x="1153" y="1161"/>
                  <a:pt x="1152" y="1162"/>
                </a:cubicBezTo>
                <a:cubicBezTo>
                  <a:pt x="1151" y="1164"/>
                  <a:pt x="1146" y="1166"/>
                  <a:pt x="1147" y="1168"/>
                </a:cubicBezTo>
                <a:cubicBezTo>
                  <a:pt x="1147" y="1169"/>
                  <a:pt x="1147" y="1172"/>
                  <a:pt x="1147" y="1173"/>
                </a:cubicBezTo>
                <a:cubicBezTo>
                  <a:pt x="1146" y="1173"/>
                  <a:pt x="1144" y="1177"/>
                  <a:pt x="1143" y="1179"/>
                </a:cubicBezTo>
                <a:cubicBezTo>
                  <a:pt x="1142" y="1181"/>
                  <a:pt x="1144" y="1184"/>
                  <a:pt x="1143" y="1186"/>
                </a:cubicBezTo>
                <a:cubicBezTo>
                  <a:pt x="1142" y="1188"/>
                  <a:pt x="1140" y="1192"/>
                  <a:pt x="1142" y="1194"/>
                </a:cubicBezTo>
                <a:cubicBezTo>
                  <a:pt x="1144" y="1195"/>
                  <a:pt x="1146" y="1199"/>
                  <a:pt x="1148" y="1199"/>
                </a:cubicBezTo>
                <a:cubicBezTo>
                  <a:pt x="1150" y="1199"/>
                  <a:pt x="1152" y="1194"/>
                  <a:pt x="1153" y="1193"/>
                </a:cubicBezTo>
                <a:cubicBezTo>
                  <a:pt x="1155" y="1191"/>
                  <a:pt x="1155" y="1191"/>
                  <a:pt x="1154" y="1193"/>
                </a:cubicBezTo>
                <a:cubicBezTo>
                  <a:pt x="1153" y="1195"/>
                  <a:pt x="1154" y="1195"/>
                  <a:pt x="1155" y="1196"/>
                </a:cubicBezTo>
                <a:cubicBezTo>
                  <a:pt x="1156" y="1196"/>
                  <a:pt x="1157" y="1196"/>
                  <a:pt x="1156" y="1198"/>
                </a:cubicBezTo>
                <a:cubicBezTo>
                  <a:pt x="1156" y="1201"/>
                  <a:pt x="1155" y="1203"/>
                  <a:pt x="1154" y="1206"/>
                </a:cubicBezTo>
                <a:cubicBezTo>
                  <a:pt x="1153" y="1209"/>
                  <a:pt x="1152" y="1207"/>
                  <a:pt x="1149" y="1208"/>
                </a:cubicBezTo>
                <a:cubicBezTo>
                  <a:pt x="1147" y="1210"/>
                  <a:pt x="1144" y="1212"/>
                  <a:pt x="1143" y="1214"/>
                </a:cubicBezTo>
                <a:cubicBezTo>
                  <a:pt x="1141" y="1216"/>
                  <a:pt x="1135" y="1221"/>
                  <a:pt x="1137" y="1226"/>
                </a:cubicBezTo>
                <a:cubicBezTo>
                  <a:pt x="1139" y="1231"/>
                  <a:pt x="1144" y="1237"/>
                  <a:pt x="1142" y="1239"/>
                </a:cubicBezTo>
                <a:cubicBezTo>
                  <a:pt x="1140" y="1240"/>
                  <a:pt x="1138" y="1240"/>
                  <a:pt x="1138" y="1242"/>
                </a:cubicBezTo>
                <a:cubicBezTo>
                  <a:pt x="1139" y="1245"/>
                  <a:pt x="1150" y="1247"/>
                  <a:pt x="1155" y="1256"/>
                </a:cubicBezTo>
                <a:cubicBezTo>
                  <a:pt x="1160" y="1265"/>
                  <a:pt x="1164" y="1270"/>
                  <a:pt x="1166" y="1272"/>
                </a:cubicBezTo>
                <a:cubicBezTo>
                  <a:pt x="1167" y="1274"/>
                  <a:pt x="1174" y="1290"/>
                  <a:pt x="1177" y="1297"/>
                </a:cubicBezTo>
                <a:cubicBezTo>
                  <a:pt x="1179" y="1303"/>
                  <a:pt x="1197" y="1333"/>
                  <a:pt x="1200" y="1336"/>
                </a:cubicBezTo>
                <a:cubicBezTo>
                  <a:pt x="1202" y="1340"/>
                  <a:pt x="1203" y="1344"/>
                  <a:pt x="1202" y="1345"/>
                </a:cubicBezTo>
                <a:cubicBezTo>
                  <a:pt x="1201" y="1346"/>
                  <a:pt x="1201" y="1344"/>
                  <a:pt x="1200" y="1346"/>
                </a:cubicBezTo>
                <a:cubicBezTo>
                  <a:pt x="1200" y="1348"/>
                  <a:pt x="1211" y="1360"/>
                  <a:pt x="1212" y="1362"/>
                </a:cubicBezTo>
                <a:cubicBezTo>
                  <a:pt x="1213" y="1363"/>
                  <a:pt x="1214" y="1365"/>
                  <a:pt x="1216" y="1367"/>
                </a:cubicBezTo>
                <a:cubicBezTo>
                  <a:pt x="1218" y="1368"/>
                  <a:pt x="1240" y="1378"/>
                  <a:pt x="1244" y="1382"/>
                </a:cubicBezTo>
                <a:cubicBezTo>
                  <a:pt x="1249" y="1385"/>
                  <a:pt x="1266" y="1394"/>
                  <a:pt x="1267" y="1396"/>
                </a:cubicBezTo>
                <a:cubicBezTo>
                  <a:pt x="1267" y="1398"/>
                  <a:pt x="1268" y="1399"/>
                  <a:pt x="1271" y="1401"/>
                </a:cubicBezTo>
                <a:cubicBezTo>
                  <a:pt x="1273" y="1403"/>
                  <a:pt x="1279" y="1406"/>
                  <a:pt x="1280" y="1407"/>
                </a:cubicBezTo>
                <a:cubicBezTo>
                  <a:pt x="1281" y="1409"/>
                  <a:pt x="1281" y="1417"/>
                  <a:pt x="1281" y="1421"/>
                </a:cubicBezTo>
                <a:cubicBezTo>
                  <a:pt x="1281" y="1424"/>
                  <a:pt x="1282" y="1429"/>
                  <a:pt x="1282" y="1443"/>
                </a:cubicBezTo>
                <a:cubicBezTo>
                  <a:pt x="1282" y="1457"/>
                  <a:pt x="1281" y="1469"/>
                  <a:pt x="1279" y="1471"/>
                </a:cubicBezTo>
                <a:cubicBezTo>
                  <a:pt x="1278" y="1474"/>
                  <a:pt x="1276" y="1475"/>
                  <a:pt x="1276" y="1477"/>
                </a:cubicBezTo>
                <a:cubicBezTo>
                  <a:pt x="1276" y="1478"/>
                  <a:pt x="1278" y="1491"/>
                  <a:pt x="1278" y="1498"/>
                </a:cubicBezTo>
                <a:cubicBezTo>
                  <a:pt x="1277" y="1504"/>
                  <a:pt x="1275" y="1511"/>
                  <a:pt x="1275" y="1515"/>
                </a:cubicBezTo>
                <a:cubicBezTo>
                  <a:pt x="1275" y="1518"/>
                  <a:pt x="1267" y="1548"/>
                  <a:pt x="1266" y="1553"/>
                </a:cubicBezTo>
                <a:cubicBezTo>
                  <a:pt x="1264" y="1558"/>
                  <a:pt x="1269" y="1567"/>
                  <a:pt x="1268" y="1570"/>
                </a:cubicBezTo>
                <a:cubicBezTo>
                  <a:pt x="1266" y="1573"/>
                  <a:pt x="1262" y="1574"/>
                  <a:pt x="1262" y="1578"/>
                </a:cubicBezTo>
                <a:cubicBezTo>
                  <a:pt x="1262" y="1581"/>
                  <a:pt x="1264" y="1602"/>
                  <a:pt x="1264" y="1606"/>
                </a:cubicBezTo>
                <a:cubicBezTo>
                  <a:pt x="1264" y="1609"/>
                  <a:pt x="1262" y="1617"/>
                  <a:pt x="1262" y="1618"/>
                </a:cubicBezTo>
                <a:cubicBezTo>
                  <a:pt x="1262" y="1619"/>
                  <a:pt x="1263" y="1622"/>
                  <a:pt x="1262" y="1625"/>
                </a:cubicBezTo>
                <a:cubicBezTo>
                  <a:pt x="1260" y="1629"/>
                  <a:pt x="1246" y="1664"/>
                  <a:pt x="1244" y="1669"/>
                </a:cubicBezTo>
                <a:cubicBezTo>
                  <a:pt x="1241" y="1674"/>
                  <a:pt x="1240" y="1675"/>
                  <a:pt x="1238" y="1677"/>
                </a:cubicBezTo>
                <a:cubicBezTo>
                  <a:pt x="1236" y="1678"/>
                  <a:pt x="1234" y="1681"/>
                  <a:pt x="1236" y="1683"/>
                </a:cubicBezTo>
                <a:cubicBezTo>
                  <a:pt x="1237" y="1686"/>
                  <a:pt x="1239" y="1695"/>
                  <a:pt x="1240" y="1699"/>
                </a:cubicBezTo>
                <a:cubicBezTo>
                  <a:pt x="1241" y="1703"/>
                  <a:pt x="1242" y="1709"/>
                  <a:pt x="1241" y="1712"/>
                </a:cubicBezTo>
                <a:cubicBezTo>
                  <a:pt x="1239" y="1715"/>
                  <a:pt x="1236" y="1718"/>
                  <a:pt x="1236" y="1721"/>
                </a:cubicBezTo>
                <a:cubicBezTo>
                  <a:pt x="1235" y="1724"/>
                  <a:pt x="1232" y="1734"/>
                  <a:pt x="1232" y="1737"/>
                </a:cubicBezTo>
                <a:cubicBezTo>
                  <a:pt x="1232" y="1741"/>
                  <a:pt x="1236" y="1746"/>
                  <a:pt x="1238" y="1747"/>
                </a:cubicBezTo>
                <a:cubicBezTo>
                  <a:pt x="1240" y="1748"/>
                  <a:pt x="1242" y="1744"/>
                  <a:pt x="1245" y="1743"/>
                </a:cubicBezTo>
                <a:cubicBezTo>
                  <a:pt x="1248" y="1742"/>
                  <a:pt x="1254" y="1743"/>
                  <a:pt x="1253" y="1744"/>
                </a:cubicBezTo>
                <a:cubicBezTo>
                  <a:pt x="1252" y="1745"/>
                  <a:pt x="1247" y="1747"/>
                  <a:pt x="1248" y="1749"/>
                </a:cubicBezTo>
                <a:cubicBezTo>
                  <a:pt x="1249" y="1752"/>
                  <a:pt x="1250" y="1753"/>
                  <a:pt x="1249" y="1754"/>
                </a:cubicBezTo>
                <a:cubicBezTo>
                  <a:pt x="1248" y="1755"/>
                  <a:pt x="1247" y="1755"/>
                  <a:pt x="1247" y="1759"/>
                </a:cubicBezTo>
                <a:cubicBezTo>
                  <a:pt x="1247" y="1762"/>
                  <a:pt x="1244" y="1770"/>
                  <a:pt x="1244" y="1772"/>
                </a:cubicBezTo>
                <a:cubicBezTo>
                  <a:pt x="1244" y="1774"/>
                  <a:pt x="1245" y="1778"/>
                  <a:pt x="1245" y="1780"/>
                </a:cubicBezTo>
                <a:cubicBezTo>
                  <a:pt x="1245" y="1781"/>
                  <a:pt x="1242" y="1784"/>
                  <a:pt x="1242" y="1785"/>
                </a:cubicBezTo>
                <a:cubicBezTo>
                  <a:pt x="1242" y="1786"/>
                  <a:pt x="1248" y="1789"/>
                  <a:pt x="1247" y="1790"/>
                </a:cubicBezTo>
                <a:cubicBezTo>
                  <a:pt x="1246" y="1791"/>
                  <a:pt x="1240" y="1792"/>
                  <a:pt x="1240" y="1794"/>
                </a:cubicBezTo>
                <a:cubicBezTo>
                  <a:pt x="1241" y="1795"/>
                  <a:pt x="1241" y="1796"/>
                  <a:pt x="1242" y="1796"/>
                </a:cubicBezTo>
                <a:cubicBezTo>
                  <a:pt x="1241" y="1797"/>
                  <a:pt x="1241" y="1797"/>
                  <a:pt x="1240" y="1798"/>
                </a:cubicBezTo>
                <a:cubicBezTo>
                  <a:pt x="1239" y="1800"/>
                  <a:pt x="1239" y="1802"/>
                  <a:pt x="1241" y="1803"/>
                </a:cubicBezTo>
                <a:cubicBezTo>
                  <a:pt x="1244" y="1804"/>
                  <a:pt x="1245" y="1805"/>
                  <a:pt x="1241" y="1805"/>
                </a:cubicBezTo>
                <a:cubicBezTo>
                  <a:pt x="1238" y="1804"/>
                  <a:pt x="1236" y="1807"/>
                  <a:pt x="1236" y="1808"/>
                </a:cubicBezTo>
                <a:cubicBezTo>
                  <a:pt x="1236" y="1810"/>
                  <a:pt x="1238" y="1812"/>
                  <a:pt x="1238" y="1814"/>
                </a:cubicBezTo>
                <a:cubicBezTo>
                  <a:pt x="1238" y="1816"/>
                  <a:pt x="1238" y="1819"/>
                  <a:pt x="1236" y="1821"/>
                </a:cubicBezTo>
                <a:cubicBezTo>
                  <a:pt x="1234" y="1824"/>
                  <a:pt x="1233" y="1819"/>
                  <a:pt x="1232" y="1818"/>
                </a:cubicBezTo>
                <a:cubicBezTo>
                  <a:pt x="1232" y="1817"/>
                  <a:pt x="1226" y="1814"/>
                  <a:pt x="1226" y="1812"/>
                </a:cubicBezTo>
                <a:cubicBezTo>
                  <a:pt x="1226" y="1810"/>
                  <a:pt x="1227" y="1809"/>
                  <a:pt x="1225" y="1809"/>
                </a:cubicBezTo>
                <a:cubicBezTo>
                  <a:pt x="1224" y="1810"/>
                  <a:pt x="1220" y="1812"/>
                  <a:pt x="1219" y="1814"/>
                </a:cubicBezTo>
                <a:cubicBezTo>
                  <a:pt x="1217" y="1815"/>
                  <a:pt x="1220" y="1816"/>
                  <a:pt x="1220" y="1818"/>
                </a:cubicBezTo>
                <a:cubicBezTo>
                  <a:pt x="1220" y="1819"/>
                  <a:pt x="1219" y="1819"/>
                  <a:pt x="1216" y="1820"/>
                </a:cubicBezTo>
                <a:cubicBezTo>
                  <a:pt x="1214" y="1821"/>
                  <a:pt x="1209" y="1823"/>
                  <a:pt x="1209" y="1826"/>
                </a:cubicBezTo>
                <a:cubicBezTo>
                  <a:pt x="1209" y="1828"/>
                  <a:pt x="1211" y="1830"/>
                  <a:pt x="1212" y="1829"/>
                </a:cubicBezTo>
                <a:cubicBezTo>
                  <a:pt x="1213" y="1828"/>
                  <a:pt x="1211" y="1826"/>
                  <a:pt x="1212" y="1825"/>
                </a:cubicBezTo>
                <a:cubicBezTo>
                  <a:pt x="1213" y="1824"/>
                  <a:pt x="1216" y="1825"/>
                  <a:pt x="1218" y="1827"/>
                </a:cubicBezTo>
                <a:cubicBezTo>
                  <a:pt x="1220" y="1828"/>
                  <a:pt x="1221" y="1828"/>
                  <a:pt x="1223" y="1828"/>
                </a:cubicBezTo>
                <a:cubicBezTo>
                  <a:pt x="1224" y="1828"/>
                  <a:pt x="1226" y="1827"/>
                  <a:pt x="1227" y="1827"/>
                </a:cubicBezTo>
                <a:cubicBezTo>
                  <a:pt x="1229" y="1827"/>
                  <a:pt x="1230" y="1831"/>
                  <a:pt x="1230" y="1833"/>
                </a:cubicBezTo>
                <a:cubicBezTo>
                  <a:pt x="1229" y="1835"/>
                  <a:pt x="1226" y="1836"/>
                  <a:pt x="1226" y="1838"/>
                </a:cubicBezTo>
                <a:cubicBezTo>
                  <a:pt x="1226" y="1840"/>
                  <a:pt x="1223" y="1842"/>
                  <a:pt x="1224" y="1844"/>
                </a:cubicBezTo>
                <a:cubicBezTo>
                  <a:pt x="1225" y="1845"/>
                  <a:pt x="1230" y="1844"/>
                  <a:pt x="1232" y="1843"/>
                </a:cubicBezTo>
                <a:cubicBezTo>
                  <a:pt x="1234" y="1843"/>
                  <a:pt x="1241" y="1845"/>
                  <a:pt x="1240" y="1849"/>
                </a:cubicBezTo>
                <a:cubicBezTo>
                  <a:pt x="1239" y="1853"/>
                  <a:pt x="1238" y="1851"/>
                  <a:pt x="1237" y="1850"/>
                </a:cubicBezTo>
                <a:cubicBezTo>
                  <a:pt x="1235" y="1849"/>
                  <a:pt x="1229" y="1847"/>
                  <a:pt x="1228" y="1849"/>
                </a:cubicBezTo>
                <a:cubicBezTo>
                  <a:pt x="1226" y="1851"/>
                  <a:pt x="1223" y="1852"/>
                  <a:pt x="1226" y="1854"/>
                </a:cubicBezTo>
                <a:cubicBezTo>
                  <a:pt x="1228" y="1855"/>
                  <a:pt x="1230" y="1858"/>
                  <a:pt x="1228" y="1858"/>
                </a:cubicBezTo>
                <a:cubicBezTo>
                  <a:pt x="1227" y="1859"/>
                  <a:pt x="1228" y="1862"/>
                  <a:pt x="1227" y="1863"/>
                </a:cubicBezTo>
                <a:cubicBezTo>
                  <a:pt x="1227" y="1864"/>
                  <a:pt x="1224" y="1869"/>
                  <a:pt x="1226" y="1870"/>
                </a:cubicBezTo>
                <a:cubicBezTo>
                  <a:pt x="1227" y="1870"/>
                  <a:pt x="1228" y="1868"/>
                  <a:pt x="1229" y="1867"/>
                </a:cubicBezTo>
                <a:cubicBezTo>
                  <a:pt x="1229" y="1865"/>
                  <a:pt x="1232" y="1863"/>
                  <a:pt x="1232" y="1866"/>
                </a:cubicBezTo>
                <a:cubicBezTo>
                  <a:pt x="1232" y="1869"/>
                  <a:pt x="1229" y="1873"/>
                  <a:pt x="1231" y="1873"/>
                </a:cubicBezTo>
                <a:cubicBezTo>
                  <a:pt x="1233" y="1874"/>
                  <a:pt x="1234" y="1874"/>
                  <a:pt x="1231" y="1875"/>
                </a:cubicBezTo>
                <a:cubicBezTo>
                  <a:pt x="1228" y="1876"/>
                  <a:pt x="1227" y="1876"/>
                  <a:pt x="1228" y="1879"/>
                </a:cubicBezTo>
                <a:cubicBezTo>
                  <a:pt x="1229" y="1881"/>
                  <a:pt x="1231" y="1881"/>
                  <a:pt x="1231" y="1882"/>
                </a:cubicBezTo>
                <a:cubicBezTo>
                  <a:pt x="1231" y="1882"/>
                  <a:pt x="1231" y="1883"/>
                  <a:pt x="1228" y="1883"/>
                </a:cubicBezTo>
                <a:cubicBezTo>
                  <a:pt x="1226" y="1883"/>
                  <a:pt x="1224" y="1885"/>
                  <a:pt x="1226" y="1886"/>
                </a:cubicBezTo>
                <a:cubicBezTo>
                  <a:pt x="1227" y="1887"/>
                  <a:pt x="1226" y="1887"/>
                  <a:pt x="1226" y="1889"/>
                </a:cubicBezTo>
                <a:cubicBezTo>
                  <a:pt x="1225" y="1890"/>
                  <a:pt x="1228" y="1890"/>
                  <a:pt x="1230" y="1891"/>
                </a:cubicBezTo>
                <a:cubicBezTo>
                  <a:pt x="1232" y="1892"/>
                  <a:pt x="1232" y="1893"/>
                  <a:pt x="1233" y="1892"/>
                </a:cubicBezTo>
                <a:cubicBezTo>
                  <a:pt x="1235" y="1891"/>
                  <a:pt x="1236" y="1891"/>
                  <a:pt x="1234" y="1892"/>
                </a:cubicBezTo>
                <a:cubicBezTo>
                  <a:pt x="1233" y="1893"/>
                  <a:pt x="1233" y="1895"/>
                  <a:pt x="1234" y="1894"/>
                </a:cubicBezTo>
                <a:cubicBezTo>
                  <a:pt x="1236" y="1893"/>
                  <a:pt x="1235" y="1894"/>
                  <a:pt x="1234" y="1895"/>
                </a:cubicBezTo>
                <a:cubicBezTo>
                  <a:pt x="1232" y="1896"/>
                  <a:pt x="1233" y="1898"/>
                  <a:pt x="1231" y="1899"/>
                </a:cubicBezTo>
                <a:cubicBezTo>
                  <a:pt x="1230" y="1900"/>
                  <a:pt x="1228" y="1901"/>
                  <a:pt x="1228" y="1902"/>
                </a:cubicBezTo>
                <a:cubicBezTo>
                  <a:pt x="1228" y="1903"/>
                  <a:pt x="1227" y="1906"/>
                  <a:pt x="1228" y="1906"/>
                </a:cubicBezTo>
                <a:cubicBezTo>
                  <a:pt x="1230" y="1905"/>
                  <a:pt x="1232" y="1904"/>
                  <a:pt x="1234" y="1903"/>
                </a:cubicBezTo>
                <a:cubicBezTo>
                  <a:pt x="1235" y="1902"/>
                  <a:pt x="1236" y="1899"/>
                  <a:pt x="1235" y="1902"/>
                </a:cubicBezTo>
                <a:cubicBezTo>
                  <a:pt x="1235" y="1904"/>
                  <a:pt x="1238" y="1907"/>
                  <a:pt x="1236" y="1908"/>
                </a:cubicBezTo>
                <a:cubicBezTo>
                  <a:pt x="1234" y="1909"/>
                  <a:pt x="1232" y="1909"/>
                  <a:pt x="1230" y="1911"/>
                </a:cubicBezTo>
                <a:cubicBezTo>
                  <a:pt x="1228" y="1912"/>
                  <a:pt x="1227" y="1912"/>
                  <a:pt x="1230" y="1912"/>
                </a:cubicBezTo>
                <a:cubicBezTo>
                  <a:pt x="1233" y="1912"/>
                  <a:pt x="1235" y="1911"/>
                  <a:pt x="1236" y="1915"/>
                </a:cubicBezTo>
                <a:cubicBezTo>
                  <a:pt x="1238" y="1918"/>
                  <a:pt x="1239" y="1919"/>
                  <a:pt x="1240" y="1918"/>
                </a:cubicBezTo>
                <a:cubicBezTo>
                  <a:pt x="1241" y="1916"/>
                  <a:pt x="1243" y="1914"/>
                  <a:pt x="1242" y="1912"/>
                </a:cubicBezTo>
                <a:cubicBezTo>
                  <a:pt x="1242" y="1910"/>
                  <a:pt x="1242" y="1907"/>
                  <a:pt x="1242" y="1907"/>
                </a:cubicBezTo>
                <a:cubicBezTo>
                  <a:pt x="1243" y="1908"/>
                  <a:pt x="1244" y="1908"/>
                  <a:pt x="1244" y="1909"/>
                </a:cubicBezTo>
                <a:cubicBezTo>
                  <a:pt x="1245" y="1911"/>
                  <a:pt x="1246" y="1915"/>
                  <a:pt x="1247" y="1913"/>
                </a:cubicBezTo>
                <a:cubicBezTo>
                  <a:pt x="1247" y="1911"/>
                  <a:pt x="1247" y="1908"/>
                  <a:pt x="1247" y="1909"/>
                </a:cubicBezTo>
                <a:cubicBezTo>
                  <a:pt x="1247" y="1910"/>
                  <a:pt x="1246" y="1914"/>
                  <a:pt x="1247" y="1913"/>
                </a:cubicBezTo>
                <a:cubicBezTo>
                  <a:pt x="1249" y="1912"/>
                  <a:pt x="1250" y="1908"/>
                  <a:pt x="1250" y="1909"/>
                </a:cubicBezTo>
                <a:cubicBezTo>
                  <a:pt x="1250" y="1910"/>
                  <a:pt x="1252" y="1909"/>
                  <a:pt x="1251" y="1911"/>
                </a:cubicBezTo>
                <a:cubicBezTo>
                  <a:pt x="1250" y="1913"/>
                  <a:pt x="1249" y="1917"/>
                  <a:pt x="1250" y="1916"/>
                </a:cubicBezTo>
                <a:cubicBezTo>
                  <a:pt x="1251" y="1915"/>
                  <a:pt x="1249" y="1917"/>
                  <a:pt x="1250" y="1918"/>
                </a:cubicBezTo>
                <a:cubicBezTo>
                  <a:pt x="1251" y="1920"/>
                  <a:pt x="1252" y="1921"/>
                  <a:pt x="1251" y="1922"/>
                </a:cubicBezTo>
                <a:cubicBezTo>
                  <a:pt x="1250" y="1922"/>
                  <a:pt x="1248" y="1926"/>
                  <a:pt x="1250" y="1926"/>
                </a:cubicBezTo>
                <a:cubicBezTo>
                  <a:pt x="1251" y="1925"/>
                  <a:pt x="1261" y="1925"/>
                  <a:pt x="1262" y="1926"/>
                </a:cubicBezTo>
                <a:cubicBezTo>
                  <a:pt x="1263" y="1927"/>
                  <a:pt x="1264" y="1930"/>
                  <a:pt x="1266" y="1930"/>
                </a:cubicBezTo>
                <a:cubicBezTo>
                  <a:pt x="1267" y="1931"/>
                  <a:pt x="1269" y="1932"/>
                  <a:pt x="1267" y="1934"/>
                </a:cubicBezTo>
                <a:cubicBezTo>
                  <a:pt x="1266" y="1935"/>
                  <a:pt x="1263" y="1938"/>
                  <a:pt x="1262" y="1939"/>
                </a:cubicBezTo>
                <a:cubicBezTo>
                  <a:pt x="1260" y="1940"/>
                  <a:pt x="1258" y="1941"/>
                  <a:pt x="1257" y="1940"/>
                </a:cubicBezTo>
                <a:cubicBezTo>
                  <a:pt x="1256" y="1939"/>
                  <a:pt x="1253" y="1939"/>
                  <a:pt x="1252" y="1939"/>
                </a:cubicBezTo>
                <a:cubicBezTo>
                  <a:pt x="1250" y="1940"/>
                  <a:pt x="1249" y="1943"/>
                  <a:pt x="1250" y="1943"/>
                </a:cubicBezTo>
                <a:cubicBezTo>
                  <a:pt x="1251" y="1943"/>
                  <a:pt x="1251" y="1945"/>
                  <a:pt x="1253" y="1944"/>
                </a:cubicBezTo>
                <a:cubicBezTo>
                  <a:pt x="1256" y="1944"/>
                  <a:pt x="1258" y="1944"/>
                  <a:pt x="1256" y="1945"/>
                </a:cubicBezTo>
                <a:cubicBezTo>
                  <a:pt x="1254" y="1945"/>
                  <a:pt x="1254" y="1946"/>
                  <a:pt x="1255" y="1946"/>
                </a:cubicBezTo>
                <a:cubicBezTo>
                  <a:pt x="1257" y="1946"/>
                  <a:pt x="1258" y="1949"/>
                  <a:pt x="1260" y="1948"/>
                </a:cubicBezTo>
                <a:cubicBezTo>
                  <a:pt x="1262" y="1948"/>
                  <a:pt x="1262" y="1949"/>
                  <a:pt x="1262" y="1949"/>
                </a:cubicBezTo>
                <a:cubicBezTo>
                  <a:pt x="1262" y="1950"/>
                  <a:pt x="1263" y="1950"/>
                  <a:pt x="1264" y="1950"/>
                </a:cubicBezTo>
                <a:cubicBezTo>
                  <a:pt x="1266" y="1950"/>
                  <a:pt x="1269" y="1950"/>
                  <a:pt x="1271" y="1947"/>
                </a:cubicBezTo>
                <a:cubicBezTo>
                  <a:pt x="1272" y="1944"/>
                  <a:pt x="1269" y="1939"/>
                  <a:pt x="1272" y="1933"/>
                </a:cubicBezTo>
                <a:cubicBezTo>
                  <a:pt x="1276" y="1928"/>
                  <a:pt x="1277" y="1929"/>
                  <a:pt x="1280" y="1928"/>
                </a:cubicBezTo>
                <a:cubicBezTo>
                  <a:pt x="1284" y="1928"/>
                  <a:pt x="1290" y="1926"/>
                  <a:pt x="1290" y="1924"/>
                </a:cubicBezTo>
                <a:cubicBezTo>
                  <a:pt x="1291" y="1921"/>
                  <a:pt x="1293" y="1918"/>
                  <a:pt x="1297" y="1920"/>
                </a:cubicBezTo>
                <a:cubicBezTo>
                  <a:pt x="1300" y="1922"/>
                  <a:pt x="1304" y="1925"/>
                  <a:pt x="1304" y="1923"/>
                </a:cubicBezTo>
                <a:cubicBezTo>
                  <a:pt x="1303" y="1921"/>
                  <a:pt x="1296" y="1912"/>
                  <a:pt x="1296" y="1907"/>
                </a:cubicBezTo>
                <a:cubicBezTo>
                  <a:pt x="1296" y="1901"/>
                  <a:pt x="1292" y="1893"/>
                  <a:pt x="1297" y="1889"/>
                </a:cubicBezTo>
                <a:cubicBezTo>
                  <a:pt x="1301" y="1885"/>
                  <a:pt x="1305" y="1886"/>
                  <a:pt x="1303" y="1883"/>
                </a:cubicBezTo>
                <a:cubicBezTo>
                  <a:pt x="1301" y="1881"/>
                  <a:pt x="1300" y="1883"/>
                  <a:pt x="1298" y="1882"/>
                </a:cubicBezTo>
                <a:cubicBezTo>
                  <a:pt x="1296" y="1882"/>
                  <a:pt x="1296" y="1881"/>
                  <a:pt x="1298" y="1881"/>
                </a:cubicBezTo>
                <a:cubicBezTo>
                  <a:pt x="1300" y="1881"/>
                  <a:pt x="1301" y="1881"/>
                  <a:pt x="1301" y="1880"/>
                </a:cubicBezTo>
                <a:cubicBezTo>
                  <a:pt x="1301" y="1878"/>
                  <a:pt x="1302" y="1878"/>
                  <a:pt x="1302" y="1879"/>
                </a:cubicBezTo>
                <a:cubicBezTo>
                  <a:pt x="1302" y="1881"/>
                  <a:pt x="1303" y="1883"/>
                  <a:pt x="1305" y="1883"/>
                </a:cubicBezTo>
                <a:cubicBezTo>
                  <a:pt x="1306" y="1884"/>
                  <a:pt x="1310" y="1884"/>
                  <a:pt x="1312" y="1881"/>
                </a:cubicBezTo>
                <a:cubicBezTo>
                  <a:pt x="1314" y="1879"/>
                  <a:pt x="1313" y="1870"/>
                  <a:pt x="1314" y="1868"/>
                </a:cubicBezTo>
                <a:cubicBezTo>
                  <a:pt x="1315" y="1865"/>
                  <a:pt x="1318" y="1860"/>
                  <a:pt x="1323" y="1858"/>
                </a:cubicBezTo>
                <a:cubicBezTo>
                  <a:pt x="1328" y="1855"/>
                  <a:pt x="1337" y="1850"/>
                  <a:pt x="1337" y="1849"/>
                </a:cubicBezTo>
                <a:cubicBezTo>
                  <a:pt x="1337" y="1847"/>
                  <a:pt x="1336" y="1845"/>
                  <a:pt x="1335" y="1845"/>
                </a:cubicBezTo>
                <a:cubicBezTo>
                  <a:pt x="1333" y="1846"/>
                  <a:pt x="1333" y="1845"/>
                  <a:pt x="1335" y="1844"/>
                </a:cubicBezTo>
                <a:cubicBezTo>
                  <a:pt x="1337" y="1843"/>
                  <a:pt x="1339" y="1841"/>
                  <a:pt x="1339" y="1839"/>
                </a:cubicBezTo>
                <a:cubicBezTo>
                  <a:pt x="1340" y="1836"/>
                  <a:pt x="1339" y="1834"/>
                  <a:pt x="1336" y="1833"/>
                </a:cubicBezTo>
                <a:cubicBezTo>
                  <a:pt x="1332" y="1832"/>
                  <a:pt x="1327" y="1833"/>
                  <a:pt x="1325" y="1831"/>
                </a:cubicBezTo>
                <a:cubicBezTo>
                  <a:pt x="1324" y="1830"/>
                  <a:pt x="1324" y="1829"/>
                  <a:pt x="1322" y="1829"/>
                </a:cubicBezTo>
                <a:cubicBezTo>
                  <a:pt x="1321" y="1828"/>
                  <a:pt x="1315" y="1825"/>
                  <a:pt x="1315" y="1819"/>
                </a:cubicBezTo>
                <a:cubicBezTo>
                  <a:pt x="1315" y="1814"/>
                  <a:pt x="1318" y="1807"/>
                  <a:pt x="1322" y="1805"/>
                </a:cubicBezTo>
                <a:cubicBezTo>
                  <a:pt x="1326" y="1802"/>
                  <a:pt x="1333" y="1797"/>
                  <a:pt x="1336" y="1798"/>
                </a:cubicBezTo>
                <a:cubicBezTo>
                  <a:pt x="1338" y="1798"/>
                  <a:pt x="1340" y="1800"/>
                  <a:pt x="1341" y="1799"/>
                </a:cubicBezTo>
                <a:cubicBezTo>
                  <a:pt x="1342" y="1797"/>
                  <a:pt x="1340" y="1792"/>
                  <a:pt x="1343" y="1789"/>
                </a:cubicBezTo>
                <a:cubicBezTo>
                  <a:pt x="1345" y="1787"/>
                  <a:pt x="1347" y="1784"/>
                  <a:pt x="1346" y="1781"/>
                </a:cubicBezTo>
                <a:cubicBezTo>
                  <a:pt x="1345" y="1779"/>
                  <a:pt x="1344" y="1777"/>
                  <a:pt x="1345" y="1776"/>
                </a:cubicBezTo>
                <a:cubicBezTo>
                  <a:pt x="1347" y="1774"/>
                  <a:pt x="1350" y="1771"/>
                  <a:pt x="1353" y="1769"/>
                </a:cubicBezTo>
                <a:cubicBezTo>
                  <a:pt x="1355" y="1767"/>
                  <a:pt x="1358" y="1767"/>
                  <a:pt x="1356" y="1766"/>
                </a:cubicBezTo>
                <a:cubicBezTo>
                  <a:pt x="1354" y="1764"/>
                  <a:pt x="1351" y="1763"/>
                  <a:pt x="1351" y="1761"/>
                </a:cubicBezTo>
                <a:cubicBezTo>
                  <a:pt x="1352" y="1759"/>
                  <a:pt x="1356" y="1759"/>
                  <a:pt x="1358" y="1760"/>
                </a:cubicBezTo>
                <a:cubicBezTo>
                  <a:pt x="1360" y="1760"/>
                  <a:pt x="1362" y="1764"/>
                  <a:pt x="1364" y="1764"/>
                </a:cubicBezTo>
                <a:cubicBezTo>
                  <a:pt x="1366" y="1764"/>
                  <a:pt x="1369" y="1761"/>
                  <a:pt x="1368" y="1758"/>
                </a:cubicBezTo>
                <a:cubicBezTo>
                  <a:pt x="1367" y="1755"/>
                  <a:pt x="1367" y="1753"/>
                  <a:pt x="1365" y="1753"/>
                </a:cubicBezTo>
                <a:cubicBezTo>
                  <a:pt x="1363" y="1754"/>
                  <a:pt x="1362" y="1756"/>
                  <a:pt x="1360" y="1757"/>
                </a:cubicBezTo>
                <a:cubicBezTo>
                  <a:pt x="1358" y="1757"/>
                  <a:pt x="1356" y="1756"/>
                  <a:pt x="1354" y="1754"/>
                </a:cubicBezTo>
                <a:cubicBezTo>
                  <a:pt x="1351" y="1753"/>
                  <a:pt x="1349" y="1752"/>
                  <a:pt x="1349" y="1748"/>
                </a:cubicBezTo>
                <a:cubicBezTo>
                  <a:pt x="1349" y="1743"/>
                  <a:pt x="1347" y="1736"/>
                  <a:pt x="1348" y="1733"/>
                </a:cubicBezTo>
                <a:cubicBezTo>
                  <a:pt x="1348" y="1730"/>
                  <a:pt x="1350" y="1730"/>
                  <a:pt x="1352" y="1731"/>
                </a:cubicBezTo>
                <a:cubicBezTo>
                  <a:pt x="1355" y="1732"/>
                  <a:pt x="1363" y="1737"/>
                  <a:pt x="1369" y="1737"/>
                </a:cubicBezTo>
                <a:cubicBezTo>
                  <a:pt x="1376" y="1737"/>
                  <a:pt x="1380" y="1735"/>
                  <a:pt x="1382" y="1734"/>
                </a:cubicBezTo>
                <a:cubicBezTo>
                  <a:pt x="1384" y="1733"/>
                  <a:pt x="1385" y="1730"/>
                  <a:pt x="1384" y="1729"/>
                </a:cubicBezTo>
                <a:cubicBezTo>
                  <a:pt x="1384" y="1727"/>
                  <a:pt x="1383" y="1725"/>
                  <a:pt x="1383" y="1723"/>
                </a:cubicBezTo>
                <a:cubicBezTo>
                  <a:pt x="1383" y="1720"/>
                  <a:pt x="1388" y="1714"/>
                  <a:pt x="1388" y="1713"/>
                </a:cubicBezTo>
                <a:cubicBezTo>
                  <a:pt x="1388" y="1711"/>
                  <a:pt x="1384" y="1707"/>
                  <a:pt x="1385" y="1703"/>
                </a:cubicBezTo>
                <a:cubicBezTo>
                  <a:pt x="1386" y="1700"/>
                  <a:pt x="1389" y="1700"/>
                  <a:pt x="1390" y="1702"/>
                </a:cubicBezTo>
                <a:cubicBezTo>
                  <a:pt x="1390" y="1704"/>
                  <a:pt x="1390" y="1708"/>
                  <a:pt x="1391" y="1706"/>
                </a:cubicBezTo>
                <a:cubicBezTo>
                  <a:pt x="1391" y="1704"/>
                  <a:pt x="1391" y="1704"/>
                  <a:pt x="1396" y="1703"/>
                </a:cubicBezTo>
                <a:cubicBezTo>
                  <a:pt x="1401" y="1703"/>
                  <a:pt x="1408" y="1703"/>
                  <a:pt x="1417" y="1700"/>
                </a:cubicBezTo>
                <a:cubicBezTo>
                  <a:pt x="1427" y="1697"/>
                  <a:pt x="1436" y="1696"/>
                  <a:pt x="1439" y="1694"/>
                </a:cubicBezTo>
                <a:cubicBezTo>
                  <a:pt x="1442" y="1692"/>
                  <a:pt x="1447" y="1691"/>
                  <a:pt x="1448" y="1688"/>
                </a:cubicBezTo>
                <a:cubicBezTo>
                  <a:pt x="1448" y="1684"/>
                  <a:pt x="1453" y="1680"/>
                  <a:pt x="1456" y="1678"/>
                </a:cubicBezTo>
                <a:cubicBezTo>
                  <a:pt x="1459" y="1675"/>
                  <a:pt x="1459" y="1673"/>
                  <a:pt x="1459" y="1670"/>
                </a:cubicBezTo>
                <a:cubicBezTo>
                  <a:pt x="1459" y="1666"/>
                  <a:pt x="1459" y="1664"/>
                  <a:pt x="1457" y="1663"/>
                </a:cubicBezTo>
                <a:cubicBezTo>
                  <a:pt x="1454" y="1662"/>
                  <a:pt x="1450" y="1660"/>
                  <a:pt x="1450" y="1657"/>
                </a:cubicBezTo>
                <a:cubicBezTo>
                  <a:pt x="1450" y="1655"/>
                  <a:pt x="1453" y="1650"/>
                  <a:pt x="1453" y="1649"/>
                </a:cubicBezTo>
                <a:cubicBezTo>
                  <a:pt x="1453" y="1648"/>
                  <a:pt x="1448" y="1641"/>
                  <a:pt x="1443" y="1640"/>
                </a:cubicBezTo>
                <a:cubicBezTo>
                  <a:pt x="1438" y="1638"/>
                  <a:pt x="1435" y="1639"/>
                  <a:pt x="1436" y="1635"/>
                </a:cubicBezTo>
                <a:cubicBezTo>
                  <a:pt x="1437" y="1632"/>
                  <a:pt x="1440" y="1631"/>
                  <a:pt x="1442" y="1632"/>
                </a:cubicBezTo>
                <a:cubicBezTo>
                  <a:pt x="1444" y="1634"/>
                  <a:pt x="1453" y="1635"/>
                  <a:pt x="1455" y="1635"/>
                </a:cubicBezTo>
                <a:cubicBezTo>
                  <a:pt x="1457" y="1635"/>
                  <a:pt x="1460" y="1638"/>
                  <a:pt x="1463" y="1639"/>
                </a:cubicBezTo>
                <a:cubicBezTo>
                  <a:pt x="1465" y="1640"/>
                  <a:pt x="1466" y="1643"/>
                  <a:pt x="1469" y="1642"/>
                </a:cubicBezTo>
                <a:cubicBezTo>
                  <a:pt x="1472" y="1641"/>
                  <a:pt x="1472" y="1640"/>
                  <a:pt x="1476" y="1640"/>
                </a:cubicBezTo>
                <a:cubicBezTo>
                  <a:pt x="1480" y="1640"/>
                  <a:pt x="1482" y="1643"/>
                  <a:pt x="1486" y="1641"/>
                </a:cubicBezTo>
                <a:cubicBezTo>
                  <a:pt x="1491" y="1639"/>
                  <a:pt x="1497" y="1636"/>
                  <a:pt x="1499" y="1632"/>
                </a:cubicBezTo>
                <a:cubicBezTo>
                  <a:pt x="1501" y="1628"/>
                  <a:pt x="1506" y="1623"/>
                  <a:pt x="1509" y="1619"/>
                </a:cubicBezTo>
                <a:cubicBezTo>
                  <a:pt x="1512" y="1616"/>
                  <a:pt x="1515" y="1606"/>
                  <a:pt x="1517" y="1603"/>
                </a:cubicBezTo>
                <a:cubicBezTo>
                  <a:pt x="1520" y="1599"/>
                  <a:pt x="1524" y="1597"/>
                  <a:pt x="1527" y="1595"/>
                </a:cubicBezTo>
                <a:cubicBezTo>
                  <a:pt x="1530" y="1593"/>
                  <a:pt x="1540" y="1583"/>
                  <a:pt x="1542" y="1579"/>
                </a:cubicBezTo>
                <a:cubicBezTo>
                  <a:pt x="1544" y="1575"/>
                  <a:pt x="1546" y="1564"/>
                  <a:pt x="1552" y="1558"/>
                </a:cubicBezTo>
                <a:cubicBezTo>
                  <a:pt x="1558" y="1553"/>
                  <a:pt x="1564" y="1551"/>
                  <a:pt x="1565" y="1547"/>
                </a:cubicBezTo>
                <a:cubicBezTo>
                  <a:pt x="1567" y="1543"/>
                  <a:pt x="1567" y="1538"/>
                  <a:pt x="1568" y="1534"/>
                </a:cubicBezTo>
                <a:cubicBezTo>
                  <a:pt x="1569" y="1530"/>
                  <a:pt x="1565" y="1526"/>
                  <a:pt x="1566" y="1520"/>
                </a:cubicBezTo>
                <a:cubicBezTo>
                  <a:pt x="1568" y="1514"/>
                  <a:pt x="1569" y="1511"/>
                  <a:pt x="1568" y="1509"/>
                </a:cubicBezTo>
                <a:cubicBezTo>
                  <a:pt x="1568" y="1507"/>
                  <a:pt x="1567" y="1508"/>
                  <a:pt x="1568" y="1506"/>
                </a:cubicBezTo>
                <a:cubicBezTo>
                  <a:pt x="1569" y="1504"/>
                  <a:pt x="1572" y="1506"/>
                  <a:pt x="1574" y="1503"/>
                </a:cubicBezTo>
                <a:cubicBezTo>
                  <a:pt x="1577" y="1500"/>
                  <a:pt x="1582" y="1494"/>
                  <a:pt x="1585" y="1492"/>
                </a:cubicBezTo>
                <a:cubicBezTo>
                  <a:pt x="1588" y="1490"/>
                  <a:pt x="1590" y="1489"/>
                  <a:pt x="1591" y="1488"/>
                </a:cubicBezTo>
                <a:cubicBezTo>
                  <a:pt x="1593" y="1487"/>
                  <a:pt x="1600" y="1482"/>
                  <a:pt x="1604" y="1482"/>
                </a:cubicBezTo>
                <a:cubicBezTo>
                  <a:pt x="1608" y="1482"/>
                  <a:pt x="1612" y="1486"/>
                  <a:pt x="1612" y="1483"/>
                </a:cubicBezTo>
                <a:cubicBezTo>
                  <a:pt x="1611" y="1481"/>
                  <a:pt x="1608" y="1481"/>
                  <a:pt x="1610" y="1480"/>
                </a:cubicBezTo>
                <a:cubicBezTo>
                  <a:pt x="1611" y="1479"/>
                  <a:pt x="1614" y="1478"/>
                  <a:pt x="1618" y="1477"/>
                </a:cubicBezTo>
                <a:cubicBezTo>
                  <a:pt x="1621" y="1476"/>
                  <a:pt x="1621" y="1474"/>
                  <a:pt x="1620" y="1473"/>
                </a:cubicBezTo>
                <a:cubicBezTo>
                  <a:pt x="1619" y="1472"/>
                  <a:pt x="1623" y="1472"/>
                  <a:pt x="1623" y="1471"/>
                </a:cubicBezTo>
                <a:cubicBezTo>
                  <a:pt x="1624" y="1470"/>
                  <a:pt x="1624" y="1471"/>
                  <a:pt x="1624" y="1472"/>
                </a:cubicBezTo>
                <a:cubicBezTo>
                  <a:pt x="1624" y="1473"/>
                  <a:pt x="1627" y="1473"/>
                  <a:pt x="1631" y="1472"/>
                </a:cubicBezTo>
                <a:cubicBezTo>
                  <a:pt x="1635" y="1472"/>
                  <a:pt x="1637" y="1469"/>
                  <a:pt x="1639" y="1468"/>
                </a:cubicBezTo>
                <a:cubicBezTo>
                  <a:pt x="1641" y="1468"/>
                  <a:pt x="1640" y="1469"/>
                  <a:pt x="1640" y="1470"/>
                </a:cubicBezTo>
                <a:cubicBezTo>
                  <a:pt x="1640" y="1471"/>
                  <a:pt x="1644" y="1472"/>
                  <a:pt x="1648" y="1471"/>
                </a:cubicBezTo>
                <a:cubicBezTo>
                  <a:pt x="1652" y="1469"/>
                  <a:pt x="1655" y="1471"/>
                  <a:pt x="1655" y="1467"/>
                </a:cubicBezTo>
                <a:cubicBezTo>
                  <a:pt x="1655" y="1464"/>
                  <a:pt x="1661" y="1461"/>
                  <a:pt x="1663" y="1459"/>
                </a:cubicBezTo>
                <a:cubicBezTo>
                  <a:pt x="1665" y="1458"/>
                  <a:pt x="1667" y="1456"/>
                  <a:pt x="1667" y="1451"/>
                </a:cubicBezTo>
                <a:cubicBezTo>
                  <a:pt x="1667" y="1446"/>
                  <a:pt x="1671" y="1443"/>
                  <a:pt x="1674" y="1440"/>
                </a:cubicBezTo>
                <a:cubicBezTo>
                  <a:pt x="1676" y="1438"/>
                  <a:pt x="1679" y="1432"/>
                  <a:pt x="1681" y="1430"/>
                </a:cubicBezTo>
                <a:cubicBezTo>
                  <a:pt x="1682" y="1428"/>
                  <a:pt x="1683" y="1428"/>
                  <a:pt x="1684" y="1425"/>
                </a:cubicBezTo>
                <a:cubicBezTo>
                  <a:pt x="1685" y="1423"/>
                  <a:pt x="1684" y="1417"/>
                  <a:pt x="1684" y="1413"/>
                </a:cubicBezTo>
                <a:cubicBezTo>
                  <a:pt x="1685" y="1408"/>
                  <a:pt x="1687" y="1404"/>
                  <a:pt x="1688" y="1403"/>
                </a:cubicBezTo>
                <a:cubicBezTo>
                  <a:pt x="1690" y="1402"/>
                  <a:pt x="1693" y="1402"/>
                  <a:pt x="1693" y="1396"/>
                </a:cubicBezTo>
                <a:cubicBezTo>
                  <a:pt x="1693" y="1391"/>
                  <a:pt x="1692" y="1384"/>
                  <a:pt x="1694" y="1379"/>
                </a:cubicBezTo>
                <a:cubicBezTo>
                  <a:pt x="1697" y="1374"/>
                  <a:pt x="1694" y="1362"/>
                  <a:pt x="1694" y="1356"/>
                </a:cubicBezTo>
                <a:cubicBezTo>
                  <a:pt x="1695" y="1350"/>
                  <a:pt x="1694" y="1341"/>
                  <a:pt x="1695" y="1339"/>
                </a:cubicBezTo>
                <a:cubicBezTo>
                  <a:pt x="1696" y="1337"/>
                  <a:pt x="1699" y="1337"/>
                  <a:pt x="1697" y="1335"/>
                </a:cubicBezTo>
                <a:cubicBezTo>
                  <a:pt x="1695" y="1333"/>
                  <a:pt x="1693" y="1331"/>
                  <a:pt x="1695" y="1332"/>
                </a:cubicBezTo>
                <a:cubicBezTo>
                  <a:pt x="1697" y="1333"/>
                  <a:pt x="1700" y="1336"/>
                  <a:pt x="1699" y="1334"/>
                </a:cubicBezTo>
                <a:cubicBezTo>
                  <a:pt x="1699" y="1333"/>
                  <a:pt x="1699" y="1331"/>
                  <a:pt x="1700" y="1331"/>
                </a:cubicBezTo>
                <a:cubicBezTo>
                  <a:pt x="1700" y="1332"/>
                  <a:pt x="1701" y="1332"/>
                  <a:pt x="1702" y="1332"/>
                </a:cubicBezTo>
                <a:cubicBezTo>
                  <a:pt x="1703" y="1333"/>
                  <a:pt x="1704" y="1335"/>
                  <a:pt x="1707" y="1331"/>
                </a:cubicBezTo>
                <a:cubicBezTo>
                  <a:pt x="1709" y="1327"/>
                  <a:pt x="1712" y="1322"/>
                  <a:pt x="1715" y="1316"/>
                </a:cubicBezTo>
                <a:cubicBezTo>
                  <a:pt x="1718" y="1310"/>
                  <a:pt x="1721" y="1305"/>
                  <a:pt x="1726" y="1303"/>
                </a:cubicBezTo>
                <a:cubicBezTo>
                  <a:pt x="1731" y="1300"/>
                  <a:pt x="1733" y="1298"/>
                  <a:pt x="1735" y="1294"/>
                </a:cubicBezTo>
                <a:cubicBezTo>
                  <a:pt x="1738" y="1291"/>
                  <a:pt x="1748" y="1279"/>
                  <a:pt x="1749" y="1272"/>
                </a:cubicBezTo>
                <a:cubicBezTo>
                  <a:pt x="1750" y="1266"/>
                  <a:pt x="1751" y="1254"/>
                  <a:pt x="1746" y="1244"/>
                </a:cubicBezTo>
                <a:close/>
                <a:moveTo>
                  <a:pt x="1169" y="545"/>
                </a:moveTo>
                <a:cubicBezTo>
                  <a:pt x="1172" y="544"/>
                  <a:pt x="1181" y="543"/>
                  <a:pt x="1185" y="542"/>
                </a:cubicBezTo>
                <a:cubicBezTo>
                  <a:pt x="1189" y="541"/>
                  <a:pt x="1187" y="543"/>
                  <a:pt x="1190" y="543"/>
                </a:cubicBezTo>
                <a:cubicBezTo>
                  <a:pt x="1193" y="543"/>
                  <a:pt x="1194" y="538"/>
                  <a:pt x="1198" y="539"/>
                </a:cubicBezTo>
                <a:cubicBezTo>
                  <a:pt x="1202" y="540"/>
                  <a:pt x="1203" y="545"/>
                  <a:pt x="1203" y="547"/>
                </a:cubicBezTo>
                <a:cubicBezTo>
                  <a:pt x="1203" y="549"/>
                  <a:pt x="1198" y="554"/>
                  <a:pt x="1196" y="554"/>
                </a:cubicBezTo>
                <a:cubicBezTo>
                  <a:pt x="1195" y="554"/>
                  <a:pt x="1184" y="555"/>
                  <a:pt x="1181" y="554"/>
                </a:cubicBezTo>
                <a:cubicBezTo>
                  <a:pt x="1178" y="553"/>
                  <a:pt x="1171" y="555"/>
                  <a:pt x="1167" y="556"/>
                </a:cubicBezTo>
                <a:cubicBezTo>
                  <a:pt x="1163" y="556"/>
                  <a:pt x="1159" y="556"/>
                  <a:pt x="1158" y="555"/>
                </a:cubicBezTo>
                <a:cubicBezTo>
                  <a:pt x="1158" y="554"/>
                  <a:pt x="1165" y="545"/>
                  <a:pt x="1169" y="545"/>
                </a:cubicBezTo>
                <a:close/>
                <a:moveTo>
                  <a:pt x="1167" y="563"/>
                </a:moveTo>
                <a:cubicBezTo>
                  <a:pt x="1165" y="569"/>
                  <a:pt x="1150" y="574"/>
                  <a:pt x="1141" y="579"/>
                </a:cubicBezTo>
                <a:cubicBezTo>
                  <a:pt x="1134" y="583"/>
                  <a:pt x="1122" y="585"/>
                  <a:pt x="1117" y="582"/>
                </a:cubicBezTo>
                <a:cubicBezTo>
                  <a:pt x="1111" y="580"/>
                  <a:pt x="1108" y="578"/>
                  <a:pt x="1109" y="576"/>
                </a:cubicBezTo>
                <a:cubicBezTo>
                  <a:pt x="1110" y="573"/>
                  <a:pt x="1117" y="567"/>
                  <a:pt x="1116" y="570"/>
                </a:cubicBezTo>
                <a:cubicBezTo>
                  <a:pt x="1114" y="572"/>
                  <a:pt x="1114" y="574"/>
                  <a:pt x="1119" y="576"/>
                </a:cubicBezTo>
                <a:cubicBezTo>
                  <a:pt x="1123" y="578"/>
                  <a:pt x="1134" y="566"/>
                  <a:pt x="1136" y="565"/>
                </a:cubicBezTo>
                <a:cubicBezTo>
                  <a:pt x="1138" y="564"/>
                  <a:pt x="1142" y="566"/>
                  <a:pt x="1146" y="567"/>
                </a:cubicBezTo>
                <a:cubicBezTo>
                  <a:pt x="1150" y="567"/>
                  <a:pt x="1153" y="563"/>
                  <a:pt x="1156" y="563"/>
                </a:cubicBezTo>
                <a:cubicBezTo>
                  <a:pt x="1158" y="562"/>
                  <a:pt x="1168" y="561"/>
                  <a:pt x="1167" y="563"/>
                </a:cubicBezTo>
                <a:close/>
                <a:moveTo>
                  <a:pt x="1016" y="483"/>
                </a:moveTo>
                <a:cubicBezTo>
                  <a:pt x="1022" y="480"/>
                  <a:pt x="1032" y="476"/>
                  <a:pt x="1035" y="473"/>
                </a:cubicBezTo>
                <a:cubicBezTo>
                  <a:pt x="1038" y="470"/>
                  <a:pt x="1039" y="470"/>
                  <a:pt x="1042" y="468"/>
                </a:cubicBezTo>
                <a:cubicBezTo>
                  <a:pt x="1045" y="466"/>
                  <a:pt x="1050" y="459"/>
                  <a:pt x="1050" y="461"/>
                </a:cubicBezTo>
                <a:cubicBezTo>
                  <a:pt x="1050" y="463"/>
                  <a:pt x="1051" y="464"/>
                  <a:pt x="1056" y="464"/>
                </a:cubicBezTo>
                <a:cubicBezTo>
                  <a:pt x="1061" y="464"/>
                  <a:pt x="1069" y="463"/>
                  <a:pt x="1071" y="467"/>
                </a:cubicBezTo>
                <a:cubicBezTo>
                  <a:pt x="1073" y="470"/>
                  <a:pt x="1074" y="477"/>
                  <a:pt x="1078" y="477"/>
                </a:cubicBezTo>
                <a:cubicBezTo>
                  <a:pt x="1081" y="477"/>
                  <a:pt x="1089" y="478"/>
                  <a:pt x="1089" y="481"/>
                </a:cubicBezTo>
                <a:cubicBezTo>
                  <a:pt x="1090" y="485"/>
                  <a:pt x="1094" y="493"/>
                  <a:pt x="1094" y="496"/>
                </a:cubicBezTo>
                <a:cubicBezTo>
                  <a:pt x="1094" y="499"/>
                  <a:pt x="1096" y="505"/>
                  <a:pt x="1103" y="507"/>
                </a:cubicBezTo>
                <a:cubicBezTo>
                  <a:pt x="1111" y="508"/>
                  <a:pt x="1133" y="509"/>
                  <a:pt x="1138" y="511"/>
                </a:cubicBezTo>
                <a:cubicBezTo>
                  <a:pt x="1143" y="513"/>
                  <a:pt x="1145" y="516"/>
                  <a:pt x="1148" y="520"/>
                </a:cubicBezTo>
                <a:cubicBezTo>
                  <a:pt x="1152" y="524"/>
                  <a:pt x="1156" y="529"/>
                  <a:pt x="1155" y="530"/>
                </a:cubicBezTo>
                <a:cubicBezTo>
                  <a:pt x="1154" y="532"/>
                  <a:pt x="1152" y="536"/>
                  <a:pt x="1149" y="534"/>
                </a:cubicBezTo>
                <a:cubicBezTo>
                  <a:pt x="1146" y="532"/>
                  <a:pt x="1130" y="522"/>
                  <a:pt x="1132" y="525"/>
                </a:cubicBezTo>
                <a:cubicBezTo>
                  <a:pt x="1134" y="528"/>
                  <a:pt x="1138" y="531"/>
                  <a:pt x="1136" y="534"/>
                </a:cubicBezTo>
                <a:cubicBezTo>
                  <a:pt x="1134" y="536"/>
                  <a:pt x="1132" y="539"/>
                  <a:pt x="1132" y="543"/>
                </a:cubicBezTo>
                <a:cubicBezTo>
                  <a:pt x="1132" y="548"/>
                  <a:pt x="1132" y="554"/>
                  <a:pt x="1130" y="555"/>
                </a:cubicBezTo>
                <a:cubicBezTo>
                  <a:pt x="1128" y="557"/>
                  <a:pt x="1123" y="560"/>
                  <a:pt x="1122" y="560"/>
                </a:cubicBezTo>
                <a:cubicBezTo>
                  <a:pt x="1120" y="561"/>
                  <a:pt x="1119" y="552"/>
                  <a:pt x="1119" y="550"/>
                </a:cubicBezTo>
                <a:cubicBezTo>
                  <a:pt x="1119" y="549"/>
                  <a:pt x="1118" y="543"/>
                  <a:pt x="1116" y="544"/>
                </a:cubicBezTo>
                <a:cubicBezTo>
                  <a:pt x="1114" y="545"/>
                  <a:pt x="1107" y="551"/>
                  <a:pt x="1105" y="549"/>
                </a:cubicBezTo>
                <a:cubicBezTo>
                  <a:pt x="1103" y="547"/>
                  <a:pt x="1100" y="547"/>
                  <a:pt x="1103" y="545"/>
                </a:cubicBezTo>
                <a:cubicBezTo>
                  <a:pt x="1106" y="542"/>
                  <a:pt x="1111" y="537"/>
                  <a:pt x="1111" y="533"/>
                </a:cubicBezTo>
                <a:cubicBezTo>
                  <a:pt x="1110" y="529"/>
                  <a:pt x="1110" y="525"/>
                  <a:pt x="1107" y="522"/>
                </a:cubicBezTo>
                <a:cubicBezTo>
                  <a:pt x="1103" y="520"/>
                  <a:pt x="1092" y="515"/>
                  <a:pt x="1091" y="517"/>
                </a:cubicBezTo>
                <a:cubicBezTo>
                  <a:pt x="1089" y="518"/>
                  <a:pt x="1087" y="520"/>
                  <a:pt x="1085" y="522"/>
                </a:cubicBezTo>
                <a:cubicBezTo>
                  <a:pt x="1083" y="523"/>
                  <a:pt x="1085" y="529"/>
                  <a:pt x="1082" y="528"/>
                </a:cubicBezTo>
                <a:cubicBezTo>
                  <a:pt x="1080" y="527"/>
                  <a:pt x="1078" y="527"/>
                  <a:pt x="1077" y="527"/>
                </a:cubicBezTo>
                <a:cubicBezTo>
                  <a:pt x="1076" y="527"/>
                  <a:pt x="1072" y="536"/>
                  <a:pt x="1071" y="538"/>
                </a:cubicBezTo>
                <a:cubicBezTo>
                  <a:pt x="1071" y="541"/>
                  <a:pt x="1069" y="548"/>
                  <a:pt x="1069" y="551"/>
                </a:cubicBezTo>
                <a:cubicBezTo>
                  <a:pt x="1070" y="554"/>
                  <a:pt x="1073" y="568"/>
                  <a:pt x="1071" y="571"/>
                </a:cubicBezTo>
                <a:cubicBezTo>
                  <a:pt x="1068" y="573"/>
                  <a:pt x="1064" y="578"/>
                  <a:pt x="1062" y="578"/>
                </a:cubicBezTo>
                <a:cubicBezTo>
                  <a:pt x="1061" y="579"/>
                  <a:pt x="1056" y="582"/>
                  <a:pt x="1056" y="579"/>
                </a:cubicBezTo>
                <a:cubicBezTo>
                  <a:pt x="1056" y="575"/>
                  <a:pt x="1052" y="568"/>
                  <a:pt x="1052" y="564"/>
                </a:cubicBezTo>
                <a:cubicBezTo>
                  <a:pt x="1052" y="560"/>
                  <a:pt x="1054" y="545"/>
                  <a:pt x="1055" y="540"/>
                </a:cubicBezTo>
                <a:cubicBezTo>
                  <a:pt x="1056" y="535"/>
                  <a:pt x="1058" y="529"/>
                  <a:pt x="1055" y="532"/>
                </a:cubicBezTo>
                <a:cubicBezTo>
                  <a:pt x="1053" y="534"/>
                  <a:pt x="1048" y="538"/>
                  <a:pt x="1050" y="533"/>
                </a:cubicBezTo>
                <a:cubicBezTo>
                  <a:pt x="1052" y="529"/>
                  <a:pt x="1058" y="519"/>
                  <a:pt x="1061" y="517"/>
                </a:cubicBezTo>
                <a:cubicBezTo>
                  <a:pt x="1063" y="515"/>
                  <a:pt x="1062" y="516"/>
                  <a:pt x="1068" y="515"/>
                </a:cubicBezTo>
                <a:cubicBezTo>
                  <a:pt x="1075" y="514"/>
                  <a:pt x="1079" y="510"/>
                  <a:pt x="1086" y="511"/>
                </a:cubicBezTo>
                <a:cubicBezTo>
                  <a:pt x="1092" y="511"/>
                  <a:pt x="1105" y="514"/>
                  <a:pt x="1102" y="510"/>
                </a:cubicBezTo>
                <a:cubicBezTo>
                  <a:pt x="1100" y="507"/>
                  <a:pt x="1099" y="505"/>
                  <a:pt x="1097" y="505"/>
                </a:cubicBezTo>
                <a:cubicBezTo>
                  <a:pt x="1095" y="504"/>
                  <a:pt x="1090" y="506"/>
                  <a:pt x="1090" y="503"/>
                </a:cubicBezTo>
                <a:cubicBezTo>
                  <a:pt x="1090" y="500"/>
                  <a:pt x="1091" y="498"/>
                  <a:pt x="1088" y="498"/>
                </a:cubicBezTo>
                <a:cubicBezTo>
                  <a:pt x="1085" y="499"/>
                  <a:pt x="1068" y="503"/>
                  <a:pt x="1065" y="503"/>
                </a:cubicBezTo>
                <a:cubicBezTo>
                  <a:pt x="1062" y="503"/>
                  <a:pt x="1053" y="497"/>
                  <a:pt x="1051" y="496"/>
                </a:cubicBezTo>
                <a:cubicBezTo>
                  <a:pt x="1048" y="495"/>
                  <a:pt x="1043" y="495"/>
                  <a:pt x="1045" y="494"/>
                </a:cubicBezTo>
                <a:cubicBezTo>
                  <a:pt x="1046" y="492"/>
                  <a:pt x="1054" y="486"/>
                  <a:pt x="1051" y="486"/>
                </a:cubicBezTo>
                <a:cubicBezTo>
                  <a:pt x="1048" y="486"/>
                  <a:pt x="1041" y="491"/>
                  <a:pt x="1038" y="493"/>
                </a:cubicBezTo>
                <a:cubicBezTo>
                  <a:pt x="1035" y="495"/>
                  <a:pt x="1030" y="496"/>
                  <a:pt x="1028" y="497"/>
                </a:cubicBezTo>
                <a:cubicBezTo>
                  <a:pt x="1025" y="498"/>
                  <a:pt x="1023" y="501"/>
                  <a:pt x="1019" y="500"/>
                </a:cubicBezTo>
                <a:cubicBezTo>
                  <a:pt x="1014" y="499"/>
                  <a:pt x="1014" y="495"/>
                  <a:pt x="1011" y="496"/>
                </a:cubicBezTo>
                <a:cubicBezTo>
                  <a:pt x="1008" y="496"/>
                  <a:pt x="1000" y="499"/>
                  <a:pt x="999" y="497"/>
                </a:cubicBezTo>
                <a:cubicBezTo>
                  <a:pt x="998" y="495"/>
                  <a:pt x="1010" y="486"/>
                  <a:pt x="1016" y="483"/>
                </a:cubicBezTo>
                <a:close/>
                <a:moveTo>
                  <a:pt x="649" y="142"/>
                </a:moveTo>
                <a:cubicBezTo>
                  <a:pt x="644" y="143"/>
                  <a:pt x="645" y="141"/>
                  <a:pt x="640" y="141"/>
                </a:cubicBezTo>
                <a:cubicBezTo>
                  <a:pt x="635" y="142"/>
                  <a:pt x="636" y="143"/>
                  <a:pt x="633" y="145"/>
                </a:cubicBezTo>
                <a:cubicBezTo>
                  <a:pt x="631" y="148"/>
                  <a:pt x="636" y="148"/>
                  <a:pt x="638" y="150"/>
                </a:cubicBezTo>
                <a:cubicBezTo>
                  <a:pt x="640" y="152"/>
                  <a:pt x="638" y="151"/>
                  <a:pt x="634" y="151"/>
                </a:cubicBezTo>
                <a:cubicBezTo>
                  <a:pt x="629" y="151"/>
                  <a:pt x="624" y="156"/>
                  <a:pt x="620" y="158"/>
                </a:cubicBezTo>
                <a:cubicBezTo>
                  <a:pt x="617" y="161"/>
                  <a:pt x="616" y="158"/>
                  <a:pt x="618" y="157"/>
                </a:cubicBezTo>
                <a:cubicBezTo>
                  <a:pt x="620" y="155"/>
                  <a:pt x="626" y="148"/>
                  <a:pt x="625" y="146"/>
                </a:cubicBezTo>
                <a:cubicBezTo>
                  <a:pt x="624" y="144"/>
                  <a:pt x="617" y="147"/>
                  <a:pt x="612" y="149"/>
                </a:cubicBezTo>
                <a:cubicBezTo>
                  <a:pt x="607" y="150"/>
                  <a:pt x="610" y="154"/>
                  <a:pt x="608" y="157"/>
                </a:cubicBezTo>
                <a:cubicBezTo>
                  <a:pt x="606" y="159"/>
                  <a:pt x="597" y="157"/>
                  <a:pt x="591" y="156"/>
                </a:cubicBezTo>
                <a:cubicBezTo>
                  <a:pt x="584" y="154"/>
                  <a:pt x="588" y="153"/>
                  <a:pt x="592" y="154"/>
                </a:cubicBezTo>
                <a:cubicBezTo>
                  <a:pt x="596" y="154"/>
                  <a:pt x="596" y="152"/>
                  <a:pt x="596" y="149"/>
                </a:cubicBezTo>
                <a:cubicBezTo>
                  <a:pt x="596" y="147"/>
                  <a:pt x="600" y="145"/>
                  <a:pt x="602" y="143"/>
                </a:cubicBezTo>
                <a:cubicBezTo>
                  <a:pt x="604" y="141"/>
                  <a:pt x="599" y="139"/>
                  <a:pt x="599" y="137"/>
                </a:cubicBezTo>
                <a:cubicBezTo>
                  <a:pt x="598" y="135"/>
                  <a:pt x="608" y="137"/>
                  <a:pt x="611" y="137"/>
                </a:cubicBezTo>
                <a:cubicBezTo>
                  <a:pt x="615" y="137"/>
                  <a:pt x="610" y="134"/>
                  <a:pt x="604" y="132"/>
                </a:cubicBezTo>
                <a:cubicBezTo>
                  <a:pt x="598" y="131"/>
                  <a:pt x="596" y="132"/>
                  <a:pt x="592" y="134"/>
                </a:cubicBezTo>
                <a:cubicBezTo>
                  <a:pt x="588" y="135"/>
                  <a:pt x="577" y="134"/>
                  <a:pt x="573" y="134"/>
                </a:cubicBezTo>
                <a:cubicBezTo>
                  <a:pt x="568" y="134"/>
                  <a:pt x="571" y="135"/>
                  <a:pt x="567" y="137"/>
                </a:cubicBezTo>
                <a:cubicBezTo>
                  <a:pt x="563" y="139"/>
                  <a:pt x="565" y="134"/>
                  <a:pt x="567" y="132"/>
                </a:cubicBezTo>
                <a:cubicBezTo>
                  <a:pt x="568" y="130"/>
                  <a:pt x="571" y="131"/>
                  <a:pt x="577" y="130"/>
                </a:cubicBezTo>
                <a:cubicBezTo>
                  <a:pt x="582" y="130"/>
                  <a:pt x="583" y="127"/>
                  <a:pt x="589" y="126"/>
                </a:cubicBezTo>
                <a:cubicBezTo>
                  <a:pt x="595" y="125"/>
                  <a:pt x="598" y="123"/>
                  <a:pt x="602" y="123"/>
                </a:cubicBezTo>
                <a:cubicBezTo>
                  <a:pt x="606" y="122"/>
                  <a:pt x="620" y="119"/>
                  <a:pt x="626" y="117"/>
                </a:cubicBezTo>
                <a:cubicBezTo>
                  <a:pt x="632" y="115"/>
                  <a:pt x="638" y="115"/>
                  <a:pt x="640" y="117"/>
                </a:cubicBezTo>
                <a:cubicBezTo>
                  <a:pt x="642" y="120"/>
                  <a:pt x="637" y="122"/>
                  <a:pt x="633" y="124"/>
                </a:cubicBezTo>
                <a:cubicBezTo>
                  <a:pt x="629" y="126"/>
                  <a:pt x="629" y="124"/>
                  <a:pt x="629" y="128"/>
                </a:cubicBezTo>
                <a:cubicBezTo>
                  <a:pt x="629" y="131"/>
                  <a:pt x="650" y="129"/>
                  <a:pt x="652" y="129"/>
                </a:cubicBezTo>
                <a:cubicBezTo>
                  <a:pt x="654" y="129"/>
                  <a:pt x="659" y="120"/>
                  <a:pt x="662" y="124"/>
                </a:cubicBezTo>
                <a:cubicBezTo>
                  <a:pt x="664" y="126"/>
                  <a:pt x="654" y="141"/>
                  <a:pt x="649" y="142"/>
                </a:cubicBezTo>
                <a:close/>
                <a:moveTo>
                  <a:pt x="769" y="205"/>
                </a:moveTo>
                <a:cubicBezTo>
                  <a:pt x="767" y="205"/>
                  <a:pt x="759" y="204"/>
                  <a:pt x="757" y="205"/>
                </a:cubicBezTo>
                <a:cubicBezTo>
                  <a:pt x="755" y="206"/>
                  <a:pt x="764" y="206"/>
                  <a:pt x="764" y="208"/>
                </a:cubicBezTo>
                <a:cubicBezTo>
                  <a:pt x="764" y="209"/>
                  <a:pt x="758" y="212"/>
                  <a:pt x="752" y="212"/>
                </a:cubicBezTo>
                <a:cubicBezTo>
                  <a:pt x="746" y="213"/>
                  <a:pt x="744" y="215"/>
                  <a:pt x="742" y="217"/>
                </a:cubicBezTo>
                <a:cubicBezTo>
                  <a:pt x="740" y="219"/>
                  <a:pt x="738" y="221"/>
                  <a:pt x="735" y="222"/>
                </a:cubicBezTo>
                <a:cubicBezTo>
                  <a:pt x="732" y="223"/>
                  <a:pt x="731" y="221"/>
                  <a:pt x="729" y="222"/>
                </a:cubicBezTo>
                <a:cubicBezTo>
                  <a:pt x="727" y="223"/>
                  <a:pt x="728" y="225"/>
                  <a:pt x="729" y="225"/>
                </a:cubicBezTo>
                <a:cubicBezTo>
                  <a:pt x="730" y="225"/>
                  <a:pt x="736" y="227"/>
                  <a:pt x="732" y="230"/>
                </a:cubicBezTo>
                <a:cubicBezTo>
                  <a:pt x="728" y="233"/>
                  <a:pt x="724" y="232"/>
                  <a:pt x="718" y="233"/>
                </a:cubicBezTo>
                <a:cubicBezTo>
                  <a:pt x="712" y="234"/>
                  <a:pt x="715" y="235"/>
                  <a:pt x="715" y="238"/>
                </a:cubicBezTo>
                <a:cubicBezTo>
                  <a:pt x="715" y="241"/>
                  <a:pt x="708" y="243"/>
                  <a:pt x="700" y="244"/>
                </a:cubicBezTo>
                <a:cubicBezTo>
                  <a:pt x="693" y="245"/>
                  <a:pt x="683" y="245"/>
                  <a:pt x="678" y="241"/>
                </a:cubicBezTo>
                <a:cubicBezTo>
                  <a:pt x="674" y="238"/>
                  <a:pt x="669" y="236"/>
                  <a:pt x="673" y="236"/>
                </a:cubicBezTo>
                <a:cubicBezTo>
                  <a:pt x="676" y="237"/>
                  <a:pt x="676" y="233"/>
                  <a:pt x="683" y="235"/>
                </a:cubicBezTo>
                <a:cubicBezTo>
                  <a:pt x="689" y="237"/>
                  <a:pt x="687" y="231"/>
                  <a:pt x="689" y="228"/>
                </a:cubicBezTo>
                <a:cubicBezTo>
                  <a:pt x="691" y="225"/>
                  <a:pt x="696" y="226"/>
                  <a:pt x="700" y="224"/>
                </a:cubicBezTo>
                <a:cubicBezTo>
                  <a:pt x="704" y="223"/>
                  <a:pt x="699" y="220"/>
                  <a:pt x="695" y="218"/>
                </a:cubicBezTo>
                <a:cubicBezTo>
                  <a:pt x="691" y="216"/>
                  <a:pt x="692" y="215"/>
                  <a:pt x="692" y="213"/>
                </a:cubicBezTo>
                <a:cubicBezTo>
                  <a:pt x="692" y="210"/>
                  <a:pt x="691" y="211"/>
                  <a:pt x="689" y="211"/>
                </a:cubicBezTo>
                <a:cubicBezTo>
                  <a:pt x="686" y="210"/>
                  <a:pt x="684" y="206"/>
                  <a:pt x="689" y="207"/>
                </a:cubicBezTo>
                <a:cubicBezTo>
                  <a:pt x="693" y="208"/>
                  <a:pt x="702" y="212"/>
                  <a:pt x="706" y="213"/>
                </a:cubicBezTo>
                <a:cubicBezTo>
                  <a:pt x="710" y="214"/>
                  <a:pt x="712" y="217"/>
                  <a:pt x="715" y="219"/>
                </a:cubicBezTo>
                <a:cubicBezTo>
                  <a:pt x="718" y="221"/>
                  <a:pt x="730" y="218"/>
                  <a:pt x="733" y="217"/>
                </a:cubicBezTo>
                <a:cubicBezTo>
                  <a:pt x="736" y="215"/>
                  <a:pt x="739" y="213"/>
                  <a:pt x="742" y="209"/>
                </a:cubicBezTo>
                <a:cubicBezTo>
                  <a:pt x="745" y="206"/>
                  <a:pt x="752" y="203"/>
                  <a:pt x="757" y="201"/>
                </a:cubicBezTo>
                <a:cubicBezTo>
                  <a:pt x="763" y="200"/>
                  <a:pt x="773" y="203"/>
                  <a:pt x="777" y="204"/>
                </a:cubicBezTo>
                <a:cubicBezTo>
                  <a:pt x="779" y="205"/>
                  <a:pt x="771" y="205"/>
                  <a:pt x="769" y="205"/>
                </a:cubicBezTo>
                <a:close/>
                <a:moveTo>
                  <a:pt x="909" y="396"/>
                </a:moveTo>
                <a:cubicBezTo>
                  <a:pt x="905" y="392"/>
                  <a:pt x="909" y="392"/>
                  <a:pt x="911" y="390"/>
                </a:cubicBezTo>
                <a:cubicBezTo>
                  <a:pt x="914" y="388"/>
                  <a:pt x="910" y="389"/>
                  <a:pt x="907" y="389"/>
                </a:cubicBezTo>
                <a:cubicBezTo>
                  <a:pt x="904" y="389"/>
                  <a:pt x="904" y="383"/>
                  <a:pt x="906" y="381"/>
                </a:cubicBezTo>
                <a:cubicBezTo>
                  <a:pt x="908" y="379"/>
                  <a:pt x="907" y="376"/>
                  <a:pt x="909" y="375"/>
                </a:cubicBezTo>
                <a:cubicBezTo>
                  <a:pt x="910" y="373"/>
                  <a:pt x="913" y="376"/>
                  <a:pt x="919" y="379"/>
                </a:cubicBezTo>
                <a:cubicBezTo>
                  <a:pt x="924" y="381"/>
                  <a:pt x="923" y="384"/>
                  <a:pt x="925" y="386"/>
                </a:cubicBezTo>
                <a:cubicBezTo>
                  <a:pt x="927" y="388"/>
                  <a:pt x="927" y="393"/>
                  <a:pt x="929" y="395"/>
                </a:cubicBezTo>
                <a:cubicBezTo>
                  <a:pt x="930" y="398"/>
                  <a:pt x="933" y="400"/>
                  <a:pt x="932" y="406"/>
                </a:cubicBezTo>
                <a:cubicBezTo>
                  <a:pt x="931" y="411"/>
                  <a:pt x="936" y="408"/>
                  <a:pt x="937" y="412"/>
                </a:cubicBezTo>
                <a:cubicBezTo>
                  <a:pt x="937" y="420"/>
                  <a:pt x="939" y="415"/>
                  <a:pt x="941" y="421"/>
                </a:cubicBezTo>
                <a:cubicBezTo>
                  <a:pt x="943" y="426"/>
                  <a:pt x="940" y="431"/>
                  <a:pt x="938" y="434"/>
                </a:cubicBezTo>
                <a:cubicBezTo>
                  <a:pt x="937" y="438"/>
                  <a:pt x="935" y="433"/>
                  <a:pt x="933" y="429"/>
                </a:cubicBezTo>
                <a:cubicBezTo>
                  <a:pt x="931" y="424"/>
                  <a:pt x="936" y="420"/>
                  <a:pt x="936" y="417"/>
                </a:cubicBezTo>
                <a:cubicBezTo>
                  <a:pt x="936" y="414"/>
                  <a:pt x="935" y="413"/>
                  <a:pt x="933" y="414"/>
                </a:cubicBezTo>
                <a:cubicBezTo>
                  <a:pt x="931" y="416"/>
                  <a:pt x="930" y="418"/>
                  <a:pt x="930" y="414"/>
                </a:cubicBezTo>
                <a:cubicBezTo>
                  <a:pt x="930" y="409"/>
                  <a:pt x="928" y="409"/>
                  <a:pt x="925" y="406"/>
                </a:cubicBezTo>
                <a:cubicBezTo>
                  <a:pt x="922" y="403"/>
                  <a:pt x="925" y="409"/>
                  <a:pt x="923" y="410"/>
                </a:cubicBezTo>
                <a:cubicBezTo>
                  <a:pt x="921" y="411"/>
                  <a:pt x="913" y="400"/>
                  <a:pt x="909" y="396"/>
                </a:cubicBezTo>
                <a:close/>
                <a:moveTo>
                  <a:pt x="1535" y="1584"/>
                </a:moveTo>
                <a:cubicBezTo>
                  <a:pt x="1533" y="1585"/>
                  <a:pt x="1525" y="1595"/>
                  <a:pt x="1520" y="1596"/>
                </a:cubicBezTo>
                <a:cubicBezTo>
                  <a:pt x="1514" y="1597"/>
                  <a:pt x="1529" y="1588"/>
                  <a:pt x="1528" y="1585"/>
                </a:cubicBezTo>
                <a:cubicBezTo>
                  <a:pt x="1528" y="1583"/>
                  <a:pt x="1538" y="1571"/>
                  <a:pt x="1540" y="1573"/>
                </a:cubicBezTo>
                <a:cubicBezTo>
                  <a:pt x="1543" y="1576"/>
                  <a:pt x="1537" y="1582"/>
                  <a:pt x="1535" y="1584"/>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4" name="Freeform 1174"/>
          <p:cNvSpPr>
            <a:spLocks/>
          </p:cNvSpPr>
          <p:nvPr/>
        </p:nvSpPr>
        <p:spPr bwMode="auto">
          <a:xfrm>
            <a:off x="5276850" y="2802354"/>
            <a:ext cx="27843" cy="19055"/>
          </a:xfrm>
          <a:custGeom>
            <a:avLst/>
            <a:gdLst>
              <a:gd name="T0" fmla="*/ 2147483647 w 20"/>
              <a:gd name="T1" fmla="*/ 2147483647 h 10"/>
              <a:gd name="T2" fmla="*/ 2147483647 w 20"/>
              <a:gd name="T3" fmla="*/ 2147483647 h 10"/>
              <a:gd name="T4" fmla="*/ 2147483647 w 20"/>
              <a:gd name="T5" fmla="*/ 2147483647 h 10"/>
              <a:gd name="T6" fmla="*/ 0 60000 65536"/>
              <a:gd name="T7" fmla="*/ 0 60000 65536"/>
              <a:gd name="T8" fmla="*/ 0 60000 65536"/>
              <a:gd name="T9" fmla="*/ 0 w 20"/>
              <a:gd name="T10" fmla="*/ 0 h 10"/>
              <a:gd name="T11" fmla="*/ 20 w 20"/>
              <a:gd name="T12" fmla="*/ 10 h 10"/>
            </a:gdLst>
            <a:ahLst/>
            <a:cxnLst>
              <a:cxn ang="T6">
                <a:pos x="T0" y="T1"/>
              </a:cxn>
              <a:cxn ang="T7">
                <a:pos x="T2" y="T3"/>
              </a:cxn>
              <a:cxn ang="T8">
                <a:pos x="T4" y="T5"/>
              </a:cxn>
            </a:cxnLst>
            <a:rect l="T9" t="T10" r="T11" b="T12"/>
            <a:pathLst>
              <a:path w="20" h="10">
                <a:moveTo>
                  <a:pt x="18" y="3"/>
                </a:moveTo>
                <a:cubicBezTo>
                  <a:pt x="20" y="0"/>
                  <a:pt x="0" y="1"/>
                  <a:pt x="2" y="1"/>
                </a:cubicBezTo>
                <a:cubicBezTo>
                  <a:pt x="4" y="2"/>
                  <a:pt x="15" y="10"/>
                  <a:pt x="18" y="3"/>
                </a:cubicBezTo>
                <a:close/>
              </a:path>
            </a:pathLst>
          </a:custGeom>
          <a:noFill/>
          <a:ln w="79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5" name="Freeform 1222"/>
          <p:cNvSpPr>
            <a:spLocks/>
          </p:cNvSpPr>
          <p:nvPr/>
        </p:nvSpPr>
        <p:spPr bwMode="auto">
          <a:xfrm>
            <a:off x="2099896" y="3845943"/>
            <a:ext cx="36635" cy="26383"/>
          </a:xfrm>
          <a:custGeom>
            <a:avLst/>
            <a:gdLst>
              <a:gd name="T0" fmla="*/ 2147483647 w 27"/>
              <a:gd name="T1" fmla="*/ 2147483647 h 15"/>
              <a:gd name="T2" fmla="*/ 2147483647 w 27"/>
              <a:gd name="T3" fmla="*/ 2147483647 h 15"/>
              <a:gd name="T4" fmla="*/ 2147483647 w 27"/>
              <a:gd name="T5" fmla="*/ 2147483647 h 15"/>
              <a:gd name="T6" fmla="*/ 2147483647 w 27"/>
              <a:gd name="T7" fmla="*/ 2147483647 h 15"/>
              <a:gd name="T8" fmla="*/ 2147483647 w 27"/>
              <a:gd name="T9" fmla="*/ 2147483647 h 15"/>
              <a:gd name="T10" fmla="*/ 0 w 27"/>
              <a:gd name="T11" fmla="*/ 0 h 15"/>
              <a:gd name="T12" fmla="*/ 0 60000 65536"/>
              <a:gd name="T13" fmla="*/ 0 60000 65536"/>
              <a:gd name="T14" fmla="*/ 0 60000 65536"/>
              <a:gd name="T15" fmla="*/ 0 60000 65536"/>
              <a:gd name="T16" fmla="*/ 0 60000 65536"/>
              <a:gd name="T17" fmla="*/ 0 60000 65536"/>
              <a:gd name="T18" fmla="*/ 0 w 27"/>
              <a:gd name="T19" fmla="*/ 0 h 15"/>
              <a:gd name="T20" fmla="*/ 27 w 2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7" h="15">
                <a:moveTo>
                  <a:pt x="27" y="5"/>
                </a:moveTo>
                <a:cubicBezTo>
                  <a:pt x="26" y="6"/>
                  <a:pt x="25" y="7"/>
                  <a:pt x="25" y="8"/>
                </a:cubicBezTo>
                <a:cubicBezTo>
                  <a:pt x="23" y="11"/>
                  <a:pt x="19" y="12"/>
                  <a:pt x="19" y="10"/>
                </a:cubicBezTo>
                <a:cubicBezTo>
                  <a:pt x="18" y="9"/>
                  <a:pt x="15" y="15"/>
                  <a:pt x="14" y="12"/>
                </a:cubicBezTo>
                <a:cubicBezTo>
                  <a:pt x="13" y="9"/>
                  <a:pt x="15" y="8"/>
                  <a:pt x="12" y="5"/>
                </a:cubicBezTo>
                <a:cubicBezTo>
                  <a:pt x="10" y="2"/>
                  <a:pt x="5" y="0"/>
                  <a:pt x="0" y="0"/>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656" name="Freeform 1223"/>
          <p:cNvSpPr>
            <a:spLocks/>
          </p:cNvSpPr>
          <p:nvPr/>
        </p:nvSpPr>
        <p:spPr bwMode="auto">
          <a:xfrm>
            <a:off x="1975339" y="3299231"/>
            <a:ext cx="77665" cy="161228"/>
          </a:xfrm>
          <a:custGeom>
            <a:avLst/>
            <a:gdLst>
              <a:gd name="T0" fmla="*/ 2147483647 w 57"/>
              <a:gd name="T1" fmla="*/ 0 h 88"/>
              <a:gd name="T2" fmla="*/ 2147483647 w 57"/>
              <a:gd name="T3" fmla="*/ 2147483647 h 88"/>
              <a:gd name="T4" fmla="*/ 2147483647 w 57"/>
              <a:gd name="T5" fmla="*/ 2147483647 h 88"/>
              <a:gd name="T6" fmla="*/ 2147483647 w 57"/>
              <a:gd name="T7" fmla="*/ 2147483647 h 88"/>
              <a:gd name="T8" fmla="*/ 2147483647 w 57"/>
              <a:gd name="T9" fmla="*/ 2147483647 h 88"/>
              <a:gd name="T10" fmla="*/ 2147483647 w 57"/>
              <a:gd name="T11" fmla="*/ 2147483647 h 88"/>
              <a:gd name="T12" fmla="*/ 2147483647 w 57"/>
              <a:gd name="T13" fmla="*/ 2147483647 h 88"/>
              <a:gd name="T14" fmla="*/ 2147483647 w 57"/>
              <a:gd name="T15" fmla="*/ 2147483647 h 88"/>
              <a:gd name="T16" fmla="*/ 2147483647 w 57"/>
              <a:gd name="T17" fmla="*/ 2147483647 h 88"/>
              <a:gd name="T18" fmla="*/ 2147483647 w 57"/>
              <a:gd name="T19" fmla="*/ 2147483647 h 88"/>
              <a:gd name="T20" fmla="*/ 2147483647 w 57"/>
              <a:gd name="T21" fmla="*/ 2147483647 h 88"/>
              <a:gd name="T22" fmla="*/ 2147483647 w 57"/>
              <a:gd name="T23" fmla="*/ 2147483647 h 88"/>
              <a:gd name="T24" fmla="*/ 2147483647 w 57"/>
              <a:gd name="T25" fmla="*/ 2147483647 h 88"/>
              <a:gd name="T26" fmla="*/ 0 w 57"/>
              <a:gd name="T27" fmla="*/ 2147483647 h 88"/>
              <a:gd name="T28" fmla="*/ 0 w 57"/>
              <a:gd name="T29" fmla="*/ 2147483647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88"/>
              <a:gd name="T47" fmla="*/ 57 w 57"/>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88">
                <a:moveTo>
                  <a:pt x="55" y="0"/>
                </a:moveTo>
                <a:cubicBezTo>
                  <a:pt x="55" y="0"/>
                  <a:pt x="57" y="4"/>
                  <a:pt x="55" y="5"/>
                </a:cubicBezTo>
                <a:cubicBezTo>
                  <a:pt x="53" y="7"/>
                  <a:pt x="50" y="4"/>
                  <a:pt x="52" y="10"/>
                </a:cubicBezTo>
                <a:cubicBezTo>
                  <a:pt x="53" y="16"/>
                  <a:pt x="53" y="20"/>
                  <a:pt x="51" y="17"/>
                </a:cubicBezTo>
                <a:cubicBezTo>
                  <a:pt x="48" y="14"/>
                  <a:pt x="50" y="12"/>
                  <a:pt x="47" y="13"/>
                </a:cubicBezTo>
                <a:cubicBezTo>
                  <a:pt x="44" y="14"/>
                  <a:pt x="40" y="19"/>
                  <a:pt x="36" y="22"/>
                </a:cubicBezTo>
                <a:cubicBezTo>
                  <a:pt x="32" y="24"/>
                  <a:pt x="30" y="24"/>
                  <a:pt x="30" y="28"/>
                </a:cubicBezTo>
                <a:cubicBezTo>
                  <a:pt x="30" y="31"/>
                  <a:pt x="30" y="32"/>
                  <a:pt x="28" y="36"/>
                </a:cubicBezTo>
                <a:cubicBezTo>
                  <a:pt x="26" y="40"/>
                  <a:pt x="24" y="40"/>
                  <a:pt x="24" y="44"/>
                </a:cubicBezTo>
                <a:cubicBezTo>
                  <a:pt x="24" y="47"/>
                  <a:pt x="23" y="51"/>
                  <a:pt x="21" y="57"/>
                </a:cubicBezTo>
                <a:cubicBezTo>
                  <a:pt x="18" y="63"/>
                  <a:pt x="14" y="60"/>
                  <a:pt x="12" y="60"/>
                </a:cubicBezTo>
                <a:cubicBezTo>
                  <a:pt x="10" y="60"/>
                  <a:pt x="8" y="72"/>
                  <a:pt x="7" y="73"/>
                </a:cubicBezTo>
                <a:cubicBezTo>
                  <a:pt x="7" y="75"/>
                  <a:pt x="8" y="85"/>
                  <a:pt x="7" y="86"/>
                </a:cubicBezTo>
                <a:cubicBezTo>
                  <a:pt x="6" y="88"/>
                  <a:pt x="0" y="87"/>
                  <a:pt x="0" y="87"/>
                </a:cubicBezTo>
                <a:cubicBezTo>
                  <a:pt x="0" y="87"/>
                  <a:pt x="0" y="87"/>
                  <a:pt x="0" y="8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7" name="Freeform 1224"/>
          <p:cNvSpPr>
            <a:spLocks/>
          </p:cNvSpPr>
          <p:nvPr/>
        </p:nvSpPr>
        <p:spPr bwMode="auto">
          <a:xfrm>
            <a:off x="2053004" y="3472187"/>
            <a:ext cx="61546" cy="288745"/>
          </a:xfrm>
          <a:custGeom>
            <a:avLst/>
            <a:gdLst>
              <a:gd name="T0" fmla="*/ 2147483647 w 45"/>
              <a:gd name="T1" fmla="*/ 2147483647 h 157"/>
              <a:gd name="T2" fmla="*/ 2147483647 w 45"/>
              <a:gd name="T3" fmla="*/ 2147483647 h 157"/>
              <a:gd name="T4" fmla="*/ 2147483647 w 45"/>
              <a:gd name="T5" fmla="*/ 2147483647 h 157"/>
              <a:gd name="T6" fmla="*/ 2147483647 w 45"/>
              <a:gd name="T7" fmla="*/ 2147483647 h 157"/>
              <a:gd name="T8" fmla="*/ 2147483647 w 45"/>
              <a:gd name="T9" fmla="*/ 2147483647 h 157"/>
              <a:gd name="T10" fmla="*/ 2147483647 w 45"/>
              <a:gd name="T11" fmla="*/ 2147483647 h 157"/>
              <a:gd name="T12" fmla="*/ 2147483647 w 45"/>
              <a:gd name="T13" fmla="*/ 2147483647 h 157"/>
              <a:gd name="T14" fmla="*/ 2147483647 w 45"/>
              <a:gd name="T15" fmla="*/ 2147483647 h 157"/>
              <a:gd name="T16" fmla="*/ 2147483647 w 45"/>
              <a:gd name="T17" fmla="*/ 2147483647 h 157"/>
              <a:gd name="T18" fmla="*/ 2147483647 w 45"/>
              <a:gd name="T19" fmla="*/ 2147483647 h 157"/>
              <a:gd name="T20" fmla="*/ 2147483647 w 45"/>
              <a:gd name="T21" fmla="*/ 2147483647 h 157"/>
              <a:gd name="T22" fmla="*/ 2147483647 w 45"/>
              <a:gd name="T23" fmla="*/ 2147483647 h 157"/>
              <a:gd name="T24" fmla="*/ 2147483647 w 45"/>
              <a:gd name="T25" fmla="*/ 2147483647 h 157"/>
              <a:gd name="T26" fmla="*/ 2147483647 w 45"/>
              <a:gd name="T27" fmla="*/ 2147483647 h 157"/>
              <a:gd name="T28" fmla="*/ 2147483647 w 45"/>
              <a:gd name="T29" fmla="*/ 2147483647 h 157"/>
              <a:gd name="T30" fmla="*/ 2147483647 w 45"/>
              <a:gd name="T31" fmla="*/ 2147483647 h 157"/>
              <a:gd name="T32" fmla="*/ 2147483647 w 45"/>
              <a:gd name="T33" fmla="*/ 2147483647 h 157"/>
              <a:gd name="T34" fmla="*/ 2147483647 w 45"/>
              <a:gd name="T35" fmla="*/ 2147483647 h 157"/>
              <a:gd name="T36" fmla="*/ 2147483647 w 45"/>
              <a:gd name="T37" fmla="*/ 2147483647 h 157"/>
              <a:gd name="T38" fmla="*/ 2147483647 w 45"/>
              <a:gd name="T39" fmla="*/ 2147483647 h 157"/>
              <a:gd name="T40" fmla="*/ 2147483647 w 45"/>
              <a:gd name="T41" fmla="*/ 0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57"/>
              <a:gd name="T65" fmla="*/ 45 w 45"/>
              <a:gd name="T66" fmla="*/ 157 h 1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57">
                <a:moveTo>
                  <a:pt x="12" y="157"/>
                </a:moveTo>
                <a:cubicBezTo>
                  <a:pt x="17" y="154"/>
                  <a:pt x="18" y="148"/>
                  <a:pt x="20" y="146"/>
                </a:cubicBezTo>
                <a:cubicBezTo>
                  <a:pt x="22" y="144"/>
                  <a:pt x="25" y="138"/>
                  <a:pt x="27" y="135"/>
                </a:cubicBezTo>
                <a:cubicBezTo>
                  <a:pt x="28" y="132"/>
                  <a:pt x="27" y="126"/>
                  <a:pt x="25" y="122"/>
                </a:cubicBezTo>
                <a:cubicBezTo>
                  <a:pt x="23" y="119"/>
                  <a:pt x="23" y="118"/>
                  <a:pt x="23" y="115"/>
                </a:cubicBezTo>
                <a:cubicBezTo>
                  <a:pt x="24" y="111"/>
                  <a:pt x="22" y="106"/>
                  <a:pt x="20" y="105"/>
                </a:cubicBezTo>
                <a:cubicBezTo>
                  <a:pt x="19" y="103"/>
                  <a:pt x="14" y="96"/>
                  <a:pt x="11" y="92"/>
                </a:cubicBezTo>
                <a:cubicBezTo>
                  <a:pt x="7" y="87"/>
                  <a:pt x="13" y="86"/>
                  <a:pt x="15" y="84"/>
                </a:cubicBezTo>
                <a:cubicBezTo>
                  <a:pt x="16" y="82"/>
                  <a:pt x="13" y="80"/>
                  <a:pt x="13" y="77"/>
                </a:cubicBezTo>
                <a:cubicBezTo>
                  <a:pt x="13" y="75"/>
                  <a:pt x="15" y="76"/>
                  <a:pt x="16" y="72"/>
                </a:cubicBezTo>
                <a:cubicBezTo>
                  <a:pt x="17" y="68"/>
                  <a:pt x="16" y="67"/>
                  <a:pt x="14" y="64"/>
                </a:cubicBezTo>
                <a:cubicBezTo>
                  <a:pt x="12" y="60"/>
                  <a:pt x="6" y="55"/>
                  <a:pt x="3" y="52"/>
                </a:cubicBezTo>
                <a:cubicBezTo>
                  <a:pt x="0" y="50"/>
                  <a:pt x="2" y="47"/>
                  <a:pt x="1" y="45"/>
                </a:cubicBezTo>
                <a:cubicBezTo>
                  <a:pt x="0" y="42"/>
                  <a:pt x="4" y="38"/>
                  <a:pt x="4" y="35"/>
                </a:cubicBezTo>
                <a:cubicBezTo>
                  <a:pt x="4" y="32"/>
                  <a:pt x="5" y="28"/>
                  <a:pt x="7" y="25"/>
                </a:cubicBezTo>
                <a:cubicBezTo>
                  <a:pt x="9" y="23"/>
                  <a:pt x="11" y="25"/>
                  <a:pt x="14" y="25"/>
                </a:cubicBezTo>
                <a:cubicBezTo>
                  <a:pt x="16" y="25"/>
                  <a:pt x="19" y="23"/>
                  <a:pt x="21" y="21"/>
                </a:cubicBezTo>
                <a:cubicBezTo>
                  <a:pt x="23" y="20"/>
                  <a:pt x="25" y="17"/>
                  <a:pt x="27" y="16"/>
                </a:cubicBezTo>
                <a:cubicBezTo>
                  <a:pt x="30" y="14"/>
                  <a:pt x="33" y="16"/>
                  <a:pt x="35" y="14"/>
                </a:cubicBezTo>
                <a:cubicBezTo>
                  <a:pt x="38" y="12"/>
                  <a:pt x="38" y="10"/>
                  <a:pt x="41" y="8"/>
                </a:cubicBezTo>
                <a:cubicBezTo>
                  <a:pt x="43" y="6"/>
                  <a:pt x="45" y="0"/>
                  <a:pt x="4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8" name="Freeform 1225"/>
          <p:cNvSpPr>
            <a:spLocks/>
          </p:cNvSpPr>
          <p:nvPr/>
        </p:nvSpPr>
        <p:spPr bwMode="auto">
          <a:xfrm>
            <a:off x="1899139" y="3344668"/>
            <a:ext cx="79131" cy="136312"/>
          </a:xfrm>
          <a:custGeom>
            <a:avLst/>
            <a:gdLst>
              <a:gd name="T0" fmla="*/ 2147483647 w 57"/>
              <a:gd name="T1" fmla="*/ 2147483647 h 74"/>
              <a:gd name="T2" fmla="*/ 2147483647 w 57"/>
              <a:gd name="T3" fmla="*/ 2147483647 h 74"/>
              <a:gd name="T4" fmla="*/ 2147483647 w 57"/>
              <a:gd name="T5" fmla="*/ 2147483647 h 74"/>
              <a:gd name="T6" fmla="*/ 2147483647 w 57"/>
              <a:gd name="T7" fmla="*/ 2147483647 h 74"/>
              <a:gd name="T8" fmla="*/ 2147483647 w 57"/>
              <a:gd name="T9" fmla="*/ 2147483647 h 74"/>
              <a:gd name="T10" fmla="*/ 2147483647 w 57"/>
              <a:gd name="T11" fmla="*/ 2147483647 h 74"/>
              <a:gd name="T12" fmla="*/ 2147483647 w 57"/>
              <a:gd name="T13" fmla="*/ 2147483647 h 74"/>
              <a:gd name="T14" fmla="*/ 2147483647 w 57"/>
              <a:gd name="T15" fmla="*/ 2147483647 h 74"/>
              <a:gd name="T16" fmla="*/ 2147483647 w 57"/>
              <a:gd name="T17" fmla="*/ 2147483647 h 74"/>
              <a:gd name="T18" fmla="*/ 2147483647 w 57"/>
              <a:gd name="T19" fmla="*/ 2147483647 h 74"/>
              <a:gd name="T20" fmla="*/ 2147483647 w 57"/>
              <a:gd name="T21" fmla="*/ 2147483647 h 74"/>
              <a:gd name="T22" fmla="*/ 2147483647 w 57"/>
              <a:gd name="T23" fmla="*/ 2147483647 h 74"/>
              <a:gd name="T24" fmla="*/ 2147483647 w 57"/>
              <a:gd name="T25" fmla="*/ 2147483647 h 74"/>
              <a:gd name="T26" fmla="*/ 2147483647 w 57"/>
              <a:gd name="T27" fmla="*/ 2147483647 h 74"/>
              <a:gd name="T28" fmla="*/ 2147483647 w 57"/>
              <a:gd name="T29" fmla="*/ 2147483647 h 74"/>
              <a:gd name="T30" fmla="*/ 2147483647 w 57"/>
              <a:gd name="T31" fmla="*/ 2147483647 h 74"/>
              <a:gd name="T32" fmla="*/ 2147483647 w 57"/>
              <a:gd name="T33" fmla="*/ 2147483647 h 74"/>
              <a:gd name="T34" fmla="*/ 2147483647 w 57"/>
              <a:gd name="T35" fmla="*/ 2147483647 h 74"/>
              <a:gd name="T36" fmla="*/ 2147483647 w 57"/>
              <a:gd name="T37" fmla="*/ 2147483647 h 74"/>
              <a:gd name="T38" fmla="*/ 2147483647 w 57"/>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74"/>
              <a:gd name="T62" fmla="*/ 57 w 57"/>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74">
                <a:moveTo>
                  <a:pt x="49" y="74"/>
                </a:moveTo>
                <a:cubicBezTo>
                  <a:pt x="51" y="73"/>
                  <a:pt x="53" y="71"/>
                  <a:pt x="54" y="69"/>
                </a:cubicBezTo>
                <a:cubicBezTo>
                  <a:pt x="57" y="66"/>
                  <a:pt x="54" y="55"/>
                  <a:pt x="53" y="52"/>
                </a:cubicBezTo>
                <a:cubicBezTo>
                  <a:pt x="52" y="48"/>
                  <a:pt x="50" y="44"/>
                  <a:pt x="50" y="41"/>
                </a:cubicBezTo>
                <a:cubicBezTo>
                  <a:pt x="50" y="39"/>
                  <a:pt x="48" y="40"/>
                  <a:pt x="47" y="42"/>
                </a:cubicBezTo>
                <a:cubicBezTo>
                  <a:pt x="46" y="44"/>
                  <a:pt x="42" y="49"/>
                  <a:pt x="42" y="49"/>
                </a:cubicBezTo>
                <a:cubicBezTo>
                  <a:pt x="42" y="49"/>
                  <a:pt x="38" y="39"/>
                  <a:pt x="40" y="36"/>
                </a:cubicBezTo>
                <a:cubicBezTo>
                  <a:pt x="42" y="33"/>
                  <a:pt x="44" y="35"/>
                  <a:pt x="47" y="32"/>
                </a:cubicBezTo>
                <a:cubicBezTo>
                  <a:pt x="50" y="29"/>
                  <a:pt x="53" y="25"/>
                  <a:pt x="53" y="22"/>
                </a:cubicBezTo>
                <a:cubicBezTo>
                  <a:pt x="53" y="19"/>
                  <a:pt x="49" y="20"/>
                  <a:pt x="47" y="20"/>
                </a:cubicBezTo>
                <a:cubicBezTo>
                  <a:pt x="45" y="21"/>
                  <a:pt x="41" y="17"/>
                  <a:pt x="38" y="19"/>
                </a:cubicBezTo>
                <a:cubicBezTo>
                  <a:pt x="34" y="21"/>
                  <a:pt x="22" y="19"/>
                  <a:pt x="22" y="16"/>
                </a:cubicBezTo>
                <a:cubicBezTo>
                  <a:pt x="21" y="13"/>
                  <a:pt x="22" y="9"/>
                  <a:pt x="19" y="8"/>
                </a:cubicBezTo>
                <a:cubicBezTo>
                  <a:pt x="17" y="8"/>
                  <a:pt x="15" y="7"/>
                  <a:pt x="11" y="3"/>
                </a:cubicBezTo>
                <a:cubicBezTo>
                  <a:pt x="7" y="0"/>
                  <a:pt x="5" y="4"/>
                  <a:pt x="4" y="6"/>
                </a:cubicBezTo>
                <a:cubicBezTo>
                  <a:pt x="3" y="8"/>
                  <a:pt x="7" y="11"/>
                  <a:pt x="12" y="16"/>
                </a:cubicBezTo>
                <a:cubicBezTo>
                  <a:pt x="16" y="21"/>
                  <a:pt x="8" y="18"/>
                  <a:pt x="5" y="21"/>
                </a:cubicBezTo>
                <a:cubicBezTo>
                  <a:pt x="3" y="23"/>
                  <a:pt x="2" y="26"/>
                  <a:pt x="1" y="28"/>
                </a:cubicBezTo>
                <a:cubicBezTo>
                  <a:pt x="0" y="31"/>
                  <a:pt x="9" y="45"/>
                  <a:pt x="12" y="51"/>
                </a:cubicBezTo>
                <a:cubicBezTo>
                  <a:pt x="15" y="55"/>
                  <a:pt x="13" y="63"/>
                  <a:pt x="13" y="6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59" name="Freeform 1226"/>
          <p:cNvSpPr>
            <a:spLocks/>
          </p:cNvSpPr>
          <p:nvPr/>
        </p:nvSpPr>
        <p:spPr bwMode="auto">
          <a:xfrm>
            <a:off x="1913793" y="3306560"/>
            <a:ext cx="55685" cy="35177"/>
          </a:xfrm>
          <a:custGeom>
            <a:avLst/>
            <a:gdLst>
              <a:gd name="T0" fmla="*/ 2147483647 w 41"/>
              <a:gd name="T1" fmla="*/ 2147483647 h 19"/>
              <a:gd name="T2" fmla="*/ 2147483647 w 41"/>
              <a:gd name="T3" fmla="*/ 2147483647 h 19"/>
              <a:gd name="T4" fmla="*/ 2147483647 w 41"/>
              <a:gd name="T5" fmla="*/ 2147483647 h 19"/>
              <a:gd name="T6" fmla="*/ 2147483647 w 41"/>
              <a:gd name="T7" fmla="*/ 2147483647 h 19"/>
              <a:gd name="T8" fmla="*/ 2147483647 w 41"/>
              <a:gd name="T9" fmla="*/ 2147483647 h 19"/>
              <a:gd name="T10" fmla="*/ 2147483647 w 41"/>
              <a:gd name="T11" fmla="*/ 2147483647 h 19"/>
              <a:gd name="T12" fmla="*/ 2147483647 w 41"/>
              <a:gd name="T13" fmla="*/ 2147483647 h 19"/>
              <a:gd name="T14" fmla="*/ 2147483647 w 41"/>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9"/>
              <a:gd name="T26" fmla="*/ 41 w 4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9">
                <a:moveTo>
                  <a:pt x="1" y="6"/>
                </a:moveTo>
                <a:cubicBezTo>
                  <a:pt x="1" y="6"/>
                  <a:pt x="0" y="11"/>
                  <a:pt x="2" y="14"/>
                </a:cubicBezTo>
                <a:cubicBezTo>
                  <a:pt x="4" y="17"/>
                  <a:pt x="7" y="15"/>
                  <a:pt x="9" y="17"/>
                </a:cubicBezTo>
                <a:cubicBezTo>
                  <a:pt x="11" y="19"/>
                  <a:pt x="15" y="15"/>
                  <a:pt x="19" y="16"/>
                </a:cubicBezTo>
                <a:cubicBezTo>
                  <a:pt x="23" y="16"/>
                  <a:pt x="25" y="19"/>
                  <a:pt x="31" y="17"/>
                </a:cubicBezTo>
                <a:cubicBezTo>
                  <a:pt x="36" y="15"/>
                  <a:pt x="41" y="19"/>
                  <a:pt x="39" y="14"/>
                </a:cubicBezTo>
                <a:cubicBezTo>
                  <a:pt x="37" y="10"/>
                  <a:pt x="34" y="9"/>
                  <a:pt x="34" y="6"/>
                </a:cubicBezTo>
                <a:cubicBezTo>
                  <a:pt x="34" y="2"/>
                  <a:pt x="35" y="0"/>
                  <a:pt x="3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0" name="Freeform 1227"/>
          <p:cNvSpPr>
            <a:spLocks/>
          </p:cNvSpPr>
          <p:nvPr/>
        </p:nvSpPr>
        <p:spPr bwMode="auto">
          <a:xfrm>
            <a:off x="1765789" y="3249398"/>
            <a:ext cx="137746" cy="102600"/>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2147483647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2147483647 h 55"/>
              <a:gd name="T22" fmla="*/ 2147483647 w 100"/>
              <a:gd name="T23" fmla="*/ 2147483647 h 55"/>
              <a:gd name="T24" fmla="*/ 2147483647 w 100"/>
              <a:gd name="T25" fmla="*/ 2147483647 h 55"/>
              <a:gd name="T26" fmla="*/ 2147483647 w 100"/>
              <a:gd name="T27" fmla="*/ 2147483647 h 55"/>
              <a:gd name="T28" fmla="*/ 2147483647 w 100"/>
              <a:gd name="T29" fmla="*/ 2147483647 h 55"/>
              <a:gd name="T30" fmla="*/ 2147483647 w 100"/>
              <a:gd name="T31" fmla="*/ 2147483647 h 55"/>
              <a:gd name="T32" fmla="*/ 2147483647 w 100"/>
              <a:gd name="T33" fmla="*/ 214748364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55"/>
              <a:gd name="T53" fmla="*/ 100 w 100"/>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55">
                <a:moveTo>
                  <a:pt x="12" y="0"/>
                </a:moveTo>
                <a:cubicBezTo>
                  <a:pt x="12" y="3"/>
                  <a:pt x="6" y="2"/>
                  <a:pt x="4" y="4"/>
                </a:cubicBezTo>
                <a:cubicBezTo>
                  <a:pt x="2" y="6"/>
                  <a:pt x="4" y="7"/>
                  <a:pt x="3" y="11"/>
                </a:cubicBezTo>
                <a:cubicBezTo>
                  <a:pt x="1" y="15"/>
                  <a:pt x="0" y="15"/>
                  <a:pt x="2" y="18"/>
                </a:cubicBezTo>
                <a:cubicBezTo>
                  <a:pt x="3" y="21"/>
                  <a:pt x="13" y="26"/>
                  <a:pt x="17" y="29"/>
                </a:cubicBezTo>
                <a:cubicBezTo>
                  <a:pt x="20" y="32"/>
                  <a:pt x="19" y="33"/>
                  <a:pt x="22" y="34"/>
                </a:cubicBezTo>
                <a:cubicBezTo>
                  <a:pt x="26" y="34"/>
                  <a:pt x="28" y="32"/>
                  <a:pt x="32" y="34"/>
                </a:cubicBezTo>
                <a:cubicBezTo>
                  <a:pt x="35" y="35"/>
                  <a:pt x="39" y="38"/>
                  <a:pt x="41" y="38"/>
                </a:cubicBezTo>
                <a:cubicBezTo>
                  <a:pt x="43" y="38"/>
                  <a:pt x="46" y="38"/>
                  <a:pt x="49" y="38"/>
                </a:cubicBezTo>
                <a:cubicBezTo>
                  <a:pt x="51" y="38"/>
                  <a:pt x="53" y="40"/>
                  <a:pt x="56" y="42"/>
                </a:cubicBezTo>
                <a:cubicBezTo>
                  <a:pt x="59" y="45"/>
                  <a:pt x="65" y="46"/>
                  <a:pt x="67" y="46"/>
                </a:cubicBezTo>
                <a:cubicBezTo>
                  <a:pt x="69" y="46"/>
                  <a:pt x="73" y="49"/>
                  <a:pt x="77" y="51"/>
                </a:cubicBezTo>
                <a:cubicBezTo>
                  <a:pt x="80" y="53"/>
                  <a:pt x="81" y="50"/>
                  <a:pt x="84" y="49"/>
                </a:cubicBezTo>
                <a:cubicBezTo>
                  <a:pt x="86" y="48"/>
                  <a:pt x="86" y="50"/>
                  <a:pt x="89" y="53"/>
                </a:cubicBezTo>
                <a:cubicBezTo>
                  <a:pt x="92" y="55"/>
                  <a:pt x="96" y="51"/>
                  <a:pt x="98" y="50"/>
                </a:cubicBezTo>
                <a:cubicBezTo>
                  <a:pt x="100" y="50"/>
                  <a:pt x="97" y="41"/>
                  <a:pt x="97" y="39"/>
                </a:cubicBezTo>
                <a:cubicBezTo>
                  <a:pt x="98" y="37"/>
                  <a:pt x="99" y="33"/>
                  <a:pt x="99"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1" name="Freeform 1228"/>
          <p:cNvSpPr>
            <a:spLocks/>
          </p:cNvSpPr>
          <p:nvPr/>
        </p:nvSpPr>
        <p:spPr bwMode="auto">
          <a:xfrm>
            <a:off x="1293935" y="3025143"/>
            <a:ext cx="131885" cy="71820"/>
          </a:xfrm>
          <a:custGeom>
            <a:avLst/>
            <a:gdLst>
              <a:gd name="T0" fmla="*/ 0 w 98"/>
              <a:gd name="T1" fmla="*/ 2147483647 h 39"/>
              <a:gd name="T2" fmla="*/ 2147483647 w 98"/>
              <a:gd name="T3" fmla="*/ 2147483647 h 39"/>
              <a:gd name="T4" fmla="*/ 2147483647 w 98"/>
              <a:gd name="T5" fmla="*/ 2147483647 h 39"/>
              <a:gd name="T6" fmla="*/ 2147483647 w 98"/>
              <a:gd name="T7" fmla="*/ 2147483647 h 39"/>
              <a:gd name="T8" fmla="*/ 2147483647 w 98"/>
              <a:gd name="T9" fmla="*/ 2147483647 h 39"/>
              <a:gd name="T10" fmla="*/ 2147483647 w 98"/>
              <a:gd name="T11" fmla="*/ 2147483647 h 39"/>
              <a:gd name="T12" fmla="*/ 2147483647 w 98"/>
              <a:gd name="T13" fmla="*/ 2147483647 h 39"/>
              <a:gd name="T14" fmla="*/ 2147483647 w 98"/>
              <a:gd name="T15" fmla="*/ 2147483647 h 39"/>
              <a:gd name="T16" fmla="*/ 2147483647 w 98"/>
              <a:gd name="T17" fmla="*/ 2147483647 h 39"/>
              <a:gd name="T18" fmla="*/ 2147483647 w 98"/>
              <a:gd name="T19" fmla="*/ 2147483647 h 39"/>
              <a:gd name="T20" fmla="*/ 2147483647 w 98"/>
              <a:gd name="T21" fmla="*/ 214748364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39"/>
              <a:gd name="T35" fmla="*/ 98 w 9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39">
                <a:moveTo>
                  <a:pt x="0" y="14"/>
                </a:moveTo>
                <a:cubicBezTo>
                  <a:pt x="3" y="14"/>
                  <a:pt x="6" y="14"/>
                  <a:pt x="7" y="14"/>
                </a:cubicBezTo>
                <a:cubicBezTo>
                  <a:pt x="10" y="13"/>
                  <a:pt x="17" y="5"/>
                  <a:pt x="18" y="4"/>
                </a:cubicBezTo>
                <a:cubicBezTo>
                  <a:pt x="19" y="2"/>
                  <a:pt x="29" y="3"/>
                  <a:pt x="33" y="2"/>
                </a:cubicBezTo>
                <a:cubicBezTo>
                  <a:pt x="36" y="0"/>
                  <a:pt x="38" y="0"/>
                  <a:pt x="43" y="1"/>
                </a:cubicBezTo>
                <a:cubicBezTo>
                  <a:pt x="48" y="2"/>
                  <a:pt x="45" y="6"/>
                  <a:pt x="53" y="7"/>
                </a:cubicBezTo>
                <a:cubicBezTo>
                  <a:pt x="62" y="8"/>
                  <a:pt x="62" y="9"/>
                  <a:pt x="68" y="11"/>
                </a:cubicBezTo>
                <a:cubicBezTo>
                  <a:pt x="73" y="12"/>
                  <a:pt x="73" y="13"/>
                  <a:pt x="75" y="16"/>
                </a:cubicBezTo>
                <a:cubicBezTo>
                  <a:pt x="78" y="19"/>
                  <a:pt x="87" y="25"/>
                  <a:pt x="87" y="25"/>
                </a:cubicBezTo>
                <a:cubicBezTo>
                  <a:pt x="97" y="25"/>
                  <a:pt x="97" y="25"/>
                  <a:pt x="97" y="25"/>
                </a:cubicBezTo>
                <a:cubicBezTo>
                  <a:pt x="97" y="25"/>
                  <a:pt x="97" y="33"/>
                  <a:pt x="98"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2" name="Freeform 1229"/>
          <p:cNvSpPr>
            <a:spLocks/>
          </p:cNvSpPr>
          <p:nvPr/>
        </p:nvSpPr>
        <p:spPr bwMode="auto">
          <a:xfrm>
            <a:off x="1332035" y="2900557"/>
            <a:ext cx="191966" cy="152434"/>
          </a:xfrm>
          <a:custGeom>
            <a:avLst/>
            <a:gdLst>
              <a:gd name="T0" fmla="*/ 2147483647 w 140"/>
              <a:gd name="T1" fmla="*/ 2147483647 h 83"/>
              <a:gd name="T2" fmla="*/ 2147483647 w 140"/>
              <a:gd name="T3" fmla="*/ 2147483647 h 83"/>
              <a:gd name="T4" fmla="*/ 2147483647 w 140"/>
              <a:gd name="T5" fmla="*/ 2147483647 h 83"/>
              <a:gd name="T6" fmla="*/ 2147483647 w 140"/>
              <a:gd name="T7" fmla="*/ 2147483647 h 83"/>
              <a:gd name="T8" fmla="*/ 2147483647 w 140"/>
              <a:gd name="T9" fmla="*/ 2147483647 h 83"/>
              <a:gd name="T10" fmla="*/ 2147483647 w 140"/>
              <a:gd name="T11" fmla="*/ 2147483647 h 83"/>
              <a:gd name="T12" fmla="*/ 2147483647 w 140"/>
              <a:gd name="T13" fmla="*/ 2147483647 h 83"/>
              <a:gd name="T14" fmla="*/ 2147483647 w 140"/>
              <a:gd name="T15" fmla="*/ 2147483647 h 83"/>
              <a:gd name="T16" fmla="*/ 2147483647 w 140"/>
              <a:gd name="T17" fmla="*/ 2147483647 h 83"/>
              <a:gd name="T18" fmla="*/ 2147483647 w 140"/>
              <a:gd name="T19" fmla="*/ 2147483647 h 83"/>
              <a:gd name="T20" fmla="*/ 2147483647 w 140"/>
              <a:gd name="T21" fmla="*/ 2147483647 h 83"/>
              <a:gd name="T22" fmla="*/ 2147483647 w 140"/>
              <a:gd name="T23" fmla="*/ 0 h 83"/>
              <a:gd name="T24" fmla="*/ 2147483647 w 140"/>
              <a:gd name="T25" fmla="*/ 2147483647 h 83"/>
              <a:gd name="T26" fmla="*/ 2147483647 w 140"/>
              <a:gd name="T27" fmla="*/ 2147483647 h 83"/>
              <a:gd name="T28" fmla="*/ 2147483647 w 140"/>
              <a:gd name="T29" fmla="*/ 2147483647 h 83"/>
              <a:gd name="T30" fmla="*/ 2147483647 w 140"/>
              <a:gd name="T31" fmla="*/ 2147483647 h 83"/>
              <a:gd name="T32" fmla="*/ 2147483647 w 140"/>
              <a:gd name="T33" fmla="*/ 2147483647 h 83"/>
              <a:gd name="T34" fmla="*/ 0 w 140"/>
              <a:gd name="T35" fmla="*/ 2147483647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0"/>
              <a:gd name="T55" fmla="*/ 0 h 83"/>
              <a:gd name="T56" fmla="*/ 140 w 140"/>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0" h="83">
                <a:moveTo>
                  <a:pt x="140" y="83"/>
                </a:moveTo>
                <a:cubicBezTo>
                  <a:pt x="140" y="75"/>
                  <a:pt x="140" y="75"/>
                  <a:pt x="140" y="75"/>
                </a:cubicBezTo>
                <a:cubicBezTo>
                  <a:pt x="138" y="72"/>
                  <a:pt x="132" y="73"/>
                  <a:pt x="127" y="70"/>
                </a:cubicBezTo>
                <a:cubicBezTo>
                  <a:pt x="121" y="68"/>
                  <a:pt x="115" y="61"/>
                  <a:pt x="112" y="60"/>
                </a:cubicBezTo>
                <a:cubicBezTo>
                  <a:pt x="109" y="58"/>
                  <a:pt x="103" y="55"/>
                  <a:pt x="101" y="53"/>
                </a:cubicBezTo>
                <a:cubicBezTo>
                  <a:pt x="100" y="51"/>
                  <a:pt x="92" y="47"/>
                  <a:pt x="88" y="45"/>
                </a:cubicBezTo>
                <a:cubicBezTo>
                  <a:pt x="85" y="43"/>
                  <a:pt x="82" y="34"/>
                  <a:pt x="79" y="30"/>
                </a:cubicBezTo>
                <a:cubicBezTo>
                  <a:pt x="76" y="26"/>
                  <a:pt x="76" y="24"/>
                  <a:pt x="70" y="24"/>
                </a:cubicBezTo>
                <a:cubicBezTo>
                  <a:pt x="65" y="24"/>
                  <a:pt x="59" y="23"/>
                  <a:pt x="55" y="21"/>
                </a:cubicBezTo>
                <a:cubicBezTo>
                  <a:pt x="52" y="18"/>
                  <a:pt x="54" y="9"/>
                  <a:pt x="54" y="7"/>
                </a:cubicBezTo>
                <a:cubicBezTo>
                  <a:pt x="54" y="5"/>
                  <a:pt x="49" y="6"/>
                  <a:pt x="47" y="6"/>
                </a:cubicBezTo>
                <a:cubicBezTo>
                  <a:pt x="44" y="5"/>
                  <a:pt x="40" y="1"/>
                  <a:pt x="38" y="0"/>
                </a:cubicBezTo>
                <a:cubicBezTo>
                  <a:pt x="36" y="0"/>
                  <a:pt x="32" y="1"/>
                  <a:pt x="32" y="3"/>
                </a:cubicBezTo>
                <a:cubicBezTo>
                  <a:pt x="31" y="4"/>
                  <a:pt x="30" y="2"/>
                  <a:pt x="28" y="3"/>
                </a:cubicBezTo>
                <a:cubicBezTo>
                  <a:pt x="26" y="4"/>
                  <a:pt x="24" y="8"/>
                  <a:pt x="21" y="9"/>
                </a:cubicBezTo>
                <a:cubicBezTo>
                  <a:pt x="18" y="10"/>
                  <a:pt x="13" y="12"/>
                  <a:pt x="13" y="14"/>
                </a:cubicBezTo>
                <a:cubicBezTo>
                  <a:pt x="12" y="16"/>
                  <a:pt x="15" y="20"/>
                  <a:pt x="14" y="22"/>
                </a:cubicBezTo>
                <a:cubicBezTo>
                  <a:pt x="13" y="24"/>
                  <a:pt x="0" y="22"/>
                  <a:pt x="0" y="2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3" name="Freeform 1230"/>
          <p:cNvSpPr>
            <a:spLocks/>
          </p:cNvSpPr>
          <p:nvPr/>
        </p:nvSpPr>
        <p:spPr bwMode="auto">
          <a:xfrm>
            <a:off x="1384789" y="2818478"/>
            <a:ext cx="8792" cy="8794"/>
          </a:xfrm>
          <a:custGeom>
            <a:avLst/>
            <a:gdLst>
              <a:gd name="T0" fmla="*/ 0 w 7"/>
              <a:gd name="T1" fmla="*/ 0 h 4"/>
              <a:gd name="T2" fmla="*/ 2147483647 w 7"/>
              <a:gd name="T3" fmla="*/ 2147483647 h 4"/>
              <a:gd name="T4" fmla="*/ 0 60000 65536"/>
              <a:gd name="T5" fmla="*/ 0 60000 65536"/>
              <a:gd name="T6" fmla="*/ 0 w 7"/>
              <a:gd name="T7" fmla="*/ 0 h 4"/>
              <a:gd name="T8" fmla="*/ 7 w 7"/>
              <a:gd name="T9" fmla="*/ 4 h 4"/>
            </a:gdLst>
            <a:ahLst/>
            <a:cxnLst>
              <a:cxn ang="T4">
                <a:pos x="T0" y="T1"/>
              </a:cxn>
              <a:cxn ang="T5">
                <a:pos x="T2" y="T3"/>
              </a:cxn>
            </a:cxnLst>
            <a:rect l="T6" t="T7" r="T8" b="T9"/>
            <a:pathLst>
              <a:path w="7" h="4">
                <a:moveTo>
                  <a:pt x="0" y="0"/>
                </a:moveTo>
                <a:cubicBezTo>
                  <a:pt x="2" y="1"/>
                  <a:pt x="5" y="2"/>
                  <a:pt x="7" y="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4" name="Freeform 1231"/>
          <p:cNvSpPr>
            <a:spLocks/>
          </p:cNvSpPr>
          <p:nvPr/>
        </p:nvSpPr>
        <p:spPr bwMode="auto">
          <a:xfrm>
            <a:off x="1129812" y="2919612"/>
            <a:ext cx="73269" cy="102600"/>
          </a:xfrm>
          <a:custGeom>
            <a:avLst/>
            <a:gdLst>
              <a:gd name="T0" fmla="*/ 2147483647 w 53"/>
              <a:gd name="T1" fmla="*/ 0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2147483647 h 55"/>
              <a:gd name="T28" fmla="*/ 2147483647 w 53"/>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55"/>
              <a:gd name="T47" fmla="*/ 53 w 53"/>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55">
                <a:moveTo>
                  <a:pt x="22" y="0"/>
                </a:moveTo>
                <a:cubicBezTo>
                  <a:pt x="22" y="0"/>
                  <a:pt x="17" y="1"/>
                  <a:pt x="20" y="5"/>
                </a:cubicBezTo>
                <a:cubicBezTo>
                  <a:pt x="23" y="9"/>
                  <a:pt x="27" y="13"/>
                  <a:pt x="23" y="13"/>
                </a:cubicBezTo>
                <a:cubicBezTo>
                  <a:pt x="19" y="13"/>
                  <a:pt x="16" y="15"/>
                  <a:pt x="13" y="12"/>
                </a:cubicBezTo>
                <a:cubicBezTo>
                  <a:pt x="11" y="9"/>
                  <a:pt x="6" y="7"/>
                  <a:pt x="3" y="9"/>
                </a:cubicBezTo>
                <a:cubicBezTo>
                  <a:pt x="0" y="10"/>
                  <a:pt x="5" y="12"/>
                  <a:pt x="7" y="15"/>
                </a:cubicBezTo>
                <a:cubicBezTo>
                  <a:pt x="9" y="18"/>
                  <a:pt x="7" y="22"/>
                  <a:pt x="9" y="23"/>
                </a:cubicBezTo>
                <a:cubicBezTo>
                  <a:pt x="11" y="23"/>
                  <a:pt x="14" y="24"/>
                  <a:pt x="14" y="27"/>
                </a:cubicBezTo>
                <a:cubicBezTo>
                  <a:pt x="14" y="30"/>
                  <a:pt x="12" y="30"/>
                  <a:pt x="13" y="33"/>
                </a:cubicBezTo>
                <a:cubicBezTo>
                  <a:pt x="15" y="35"/>
                  <a:pt x="21" y="36"/>
                  <a:pt x="21" y="38"/>
                </a:cubicBezTo>
                <a:cubicBezTo>
                  <a:pt x="21" y="39"/>
                  <a:pt x="21" y="43"/>
                  <a:pt x="22" y="46"/>
                </a:cubicBezTo>
                <a:cubicBezTo>
                  <a:pt x="22" y="46"/>
                  <a:pt x="22" y="46"/>
                  <a:pt x="22" y="46"/>
                </a:cubicBezTo>
                <a:cubicBezTo>
                  <a:pt x="24" y="43"/>
                  <a:pt x="41" y="34"/>
                  <a:pt x="41" y="36"/>
                </a:cubicBezTo>
                <a:cubicBezTo>
                  <a:pt x="42" y="38"/>
                  <a:pt x="44" y="38"/>
                  <a:pt x="43" y="45"/>
                </a:cubicBezTo>
                <a:cubicBezTo>
                  <a:pt x="42" y="52"/>
                  <a:pt x="48" y="55"/>
                  <a:pt x="53" y="5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5" name="Freeform 1232"/>
          <p:cNvSpPr>
            <a:spLocks/>
          </p:cNvSpPr>
          <p:nvPr/>
        </p:nvSpPr>
        <p:spPr bwMode="auto">
          <a:xfrm>
            <a:off x="970086" y="2926940"/>
            <a:ext cx="159726" cy="164160"/>
          </a:xfrm>
          <a:custGeom>
            <a:avLst/>
            <a:gdLst>
              <a:gd name="T0" fmla="*/ 0 w 118"/>
              <a:gd name="T1" fmla="*/ 2147483647 h 89"/>
              <a:gd name="T2" fmla="*/ 2147483647 w 118"/>
              <a:gd name="T3" fmla="*/ 2147483647 h 89"/>
              <a:gd name="T4" fmla="*/ 2147483647 w 118"/>
              <a:gd name="T5" fmla="*/ 2147483647 h 89"/>
              <a:gd name="T6" fmla="*/ 2147483647 w 118"/>
              <a:gd name="T7" fmla="*/ 2147483647 h 89"/>
              <a:gd name="T8" fmla="*/ 2147483647 w 118"/>
              <a:gd name="T9" fmla="*/ 2147483647 h 89"/>
              <a:gd name="T10" fmla="*/ 2147483647 w 118"/>
              <a:gd name="T11" fmla="*/ 2147483647 h 89"/>
              <a:gd name="T12" fmla="*/ 2147483647 w 118"/>
              <a:gd name="T13" fmla="*/ 2147483647 h 89"/>
              <a:gd name="T14" fmla="*/ 2147483647 w 118"/>
              <a:gd name="T15" fmla="*/ 2147483647 h 89"/>
              <a:gd name="T16" fmla="*/ 2147483647 w 118"/>
              <a:gd name="T17" fmla="*/ 2147483647 h 89"/>
              <a:gd name="T18" fmla="*/ 2147483647 w 118"/>
              <a:gd name="T19" fmla="*/ 2147483647 h 89"/>
              <a:gd name="T20" fmla="*/ 2147483647 w 118"/>
              <a:gd name="T21" fmla="*/ 2147483647 h 89"/>
              <a:gd name="T22" fmla="*/ 2147483647 w 118"/>
              <a:gd name="T23" fmla="*/ 2147483647 h 89"/>
              <a:gd name="T24" fmla="*/ 2147483647 w 118"/>
              <a:gd name="T25" fmla="*/ 2147483647 h 89"/>
              <a:gd name="T26" fmla="*/ 2147483647 w 118"/>
              <a:gd name="T27" fmla="*/ 2147483647 h 89"/>
              <a:gd name="T28" fmla="*/ 2147483647 w 118"/>
              <a:gd name="T29" fmla="*/ 2147483647 h 89"/>
              <a:gd name="T30" fmla="*/ 2147483647 w 118"/>
              <a:gd name="T31" fmla="*/ 2147483647 h 89"/>
              <a:gd name="T32" fmla="*/ 2147483647 w 118"/>
              <a:gd name="T33" fmla="*/ 2147483647 h 89"/>
              <a:gd name="T34" fmla="*/ 2147483647 w 118"/>
              <a:gd name="T35" fmla="*/ 2147483647 h 89"/>
              <a:gd name="T36" fmla="*/ 2147483647 w 118"/>
              <a:gd name="T37" fmla="*/ 2147483647 h 89"/>
              <a:gd name="T38" fmla="*/ 2147483647 w 118"/>
              <a:gd name="T39" fmla="*/ 2147483647 h 89"/>
              <a:gd name="T40" fmla="*/ 2147483647 w 118"/>
              <a:gd name="T41" fmla="*/ 2147483647 h 89"/>
              <a:gd name="T42" fmla="*/ 2147483647 w 118"/>
              <a:gd name="T43" fmla="*/ 2147483647 h 89"/>
              <a:gd name="T44" fmla="*/ 2147483647 w 118"/>
              <a:gd name="T45" fmla="*/ 2147483647 h 89"/>
              <a:gd name="T46" fmla="*/ 2147483647 w 118"/>
              <a:gd name="T47" fmla="*/ 2147483647 h 89"/>
              <a:gd name="T48" fmla="*/ 2147483647 w 118"/>
              <a:gd name="T49" fmla="*/ 2147483647 h 89"/>
              <a:gd name="T50" fmla="*/ 2147483647 w 118"/>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89"/>
              <a:gd name="T80" fmla="*/ 118 w 118"/>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89">
                <a:moveTo>
                  <a:pt x="0" y="86"/>
                </a:moveTo>
                <a:cubicBezTo>
                  <a:pt x="2" y="87"/>
                  <a:pt x="4" y="89"/>
                  <a:pt x="5" y="88"/>
                </a:cubicBezTo>
                <a:cubicBezTo>
                  <a:pt x="8" y="86"/>
                  <a:pt x="8" y="82"/>
                  <a:pt x="10" y="81"/>
                </a:cubicBezTo>
                <a:cubicBezTo>
                  <a:pt x="12" y="81"/>
                  <a:pt x="8" y="76"/>
                  <a:pt x="10" y="74"/>
                </a:cubicBezTo>
                <a:cubicBezTo>
                  <a:pt x="12" y="72"/>
                  <a:pt x="14" y="77"/>
                  <a:pt x="18" y="77"/>
                </a:cubicBezTo>
                <a:cubicBezTo>
                  <a:pt x="22" y="77"/>
                  <a:pt x="29" y="72"/>
                  <a:pt x="29" y="72"/>
                </a:cubicBezTo>
                <a:cubicBezTo>
                  <a:pt x="29" y="72"/>
                  <a:pt x="35" y="75"/>
                  <a:pt x="41" y="75"/>
                </a:cubicBezTo>
                <a:cubicBezTo>
                  <a:pt x="47" y="76"/>
                  <a:pt x="60" y="70"/>
                  <a:pt x="65" y="70"/>
                </a:cubicBezTo>
                <a:cubicBezTo>
                  <a:pt x="70" y="70"/>
                  <a:pt x="83" y="69"/>
                  <a:pt x="84" y="69"/>
                </a:cubicBezTo>
                <a:cubicBezTo>
                  <a:pt x="86" y="69"/>
                  <a:pt x="89" y="68"/>
                  <a:pt x="93" y="67"/>
                </a:cubicBezTo>
                <a:cubicBezTo>
                  <a:pt x="96" y="66"/>
                  <a:pt x="97" y="67"/>
                  <a:pt x="99" y="69"/>
                </a:cubicBezTo>
                <a:cubicBezTo>
                  <a:pt x="101" y="71"/>
                  <a:pt x="103" y="67"/>
                  <a:pt x="106" y="67"/>
                </a:cubicBezTo>
                <a:cubicBezTo>
                  <a:pt x="110" y="67"/>
                  <a:pt x="108" y="67"/>
                  <a:pt x="110" y="72"/>
                </a:cubicBezTo>
                <a:cubicBezTo>
                  <a:pt x="112" y="76"/>
                  <a:pt x="118" y="70"/>
                  <a:pt x="118" y="70"/>
                </a:cubicBezTo>
                <a:cubicBezTo>
                  <a:pt x="117" y="69"/>
                  <a:pt x="117" y="69"/>
                  <a:pt x="116" y="68"/>
                </a:cubicBezTo>
                <a:cubicBezTo>
                  <a:pt x="114" y="65"/>
                  <a:pt x="118" y="64"/>
                  <a:pt x="115" y="60"/>
                </a:cubicBezTo>
                <a:cubicBezTo>
                  <a:pt x="111" y="56"/>
                  <a:pt x="109" y="58"/>
                  <a:pt x="110" y="55"/>
                </a:cubicBezTo>
                <a:cubicBezTo>
                  <a:pt x="111" y="52"/>
                  <a:pt x="113" y="55"/>
                  <a:pt x="111" y="49"/>
                </a:cubicBezTo>
                <a:cubicBezTo>
                  <a:pt x="108" y="42"/>
                  <a:pt x="108" y="43"/>
                  <a:pt x="108" y="39"/>
                </a:cubicBezTo>
                <a:cubicBezTo>
                  <a:pt x="108" y="34"/>
                  <a:pt x="110" y="36"/>
                  <a:pt x="111" y="34"/>
                </a:cubicBezTo>
                <a:cubicBezTo>
                  <a:pt x="112" y="33"/>
                  <a:pt x="113" y="31"/>
                  <a:pt x="114" y="30"/>
                </a:cubicBezTo>
                <a:cubicBezTo>
                  <a:pt x="112" y="27"/>
                  <a:pt x="110" y="23"/>
                  <a:pt x="107" y="21"/>
                </a:cubicBezTo>
                <a:cubicBezTo>
                  <a:pt x="102" y="18"/>
                  <a:pt x="101" y="15"/>
                  <a:pt x="101" y="13"/>
                </a:cubicBezTo>
                <a:cubicBezTo>
                  <a:pt x="101" y="10"/>
                  <a:pt x="98" y="8"/>
                  <a:pt x="97" y="6"/>
                </a:cubicBezTo>
                <a:cubicBezTo>
                  <a:pt x="96" y="5"/>
                  <a:pt x="97" y="3"/>
                  <a:pt x="90" y="3"/>
                </a:cubicBezTo>
                <a:cubicBezTo>
                  <a:pt x="86" y="3"/>
                  <a:pt x="80" y="2"/>
                  <a:pt x="7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6" name="Freeform 1233"/>
          <p:cNvSpPr>
            <a:spLocks/>
          </p:cNvSpPr>
          <p:nvPr/>
        </p:nvSpPr>
        <p:spPr bwMode="auto">
          <a:xfrm>
            <a:off x="738555" y="2720274"/>
            <a:ext cx="134815" cy="70354"/>
          </a:xfrm>
          <a:custGeom>
            <a:avLst/>
            <a:gdLst>
              <a:gd name="T0" fmla="*/ 0 w 98"/>
              <a:gd name="T1" fmla="*/ 2147483647 h 38"/>
              <a:gd name="T2" fmla="*/ 2147483647 w 98"/>
              <a:gd name="T3" fmla="*/ 2147483647 h 38"/>
              <a:gd name="T4" fmla="*/ 2147483647 w 98"/>
              <a:gd name="T5" fmla="*/ 2147483647 h 38"/>
              <a:gd name="T6" fmla="*/ 2147483647 w 98"/>
              <a:gd name="T7" fmla="*/ 2147483647 h 38"/>
              <a:gd name="T8" fmla="*/ 2147483647 w 98"/>
              <a:gd name="T9" fmla="*/ 2147483647 h 38"/>
              <a:gd name="T10" fmla="*/ 2147483647 w 98"/>
              <a:gd name="T11" fmla="*/ 2147483647 h 38"/>
              <a:gd name="T12" fmla="*/ 2147483647 w 98"/>
              <a:gd name="T13" fmla="*/ 2147483647 h 38"/>
              <a:gd name="T14" fmla="*/ 2147483647 w 98"/>
              <a:gd name="T15" fmla="*/ 2147483647 h 38"/>
              <a:gd name="T16" fmla="*/ 2147483647 w 98"/>
              <a:gd name="T17" fmla="*/ 2147483647 h 38"/>
              <a:gd name="T18" fmla="*/ 2147483647 w 98"/>
              <a:gd name="T19" fmla="*/ 2147483647 h 38"/>
              <a:gd name="T20" fmla="*/ 2147483647 w 98"/>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38"/>
              <a:gd name="T35" fmla="*/ 98 w 98"/>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38">
                <a:moveTo>
                  <a:pt x="0" y="7"/>
                </a:moveTo>
                <a:cubicBezTo>
                  <a:pt x="0" y="7"/>
                  <a:pt x="5" y="8"/>
                  <a:pt x="11" y="8"/>
                </a:cubicBezTo>
                <a:cubicBezTo>
                  <a:pt x="17" y="9"/>
                  <a:pt x="23" y="10"/>
                  <a:pt x="25" y="11"/>
                </a:cubicBezTo>
                <a:cubicBezTo>
                  <a:pt x="27" y="12"/>
                  <a:pt x="30" y="11"/>
                  <a:pt x="33" y="10"/>
                </a:cubicBezTo>
                <a:cubicBezTo>
                  <a:pt x="35" y="8"/>
                  <a:pt x="38" y="9"/>
                  <a:pt x="44" y="5"/>
                </a:cubicBezTo>
                <a:cubicBezTo>
                  <a:pt x="49" y="1"/>
                  <a:pt x="53" y="0"/>
                  <a:pt x="58" y="1"/>
                </a:cubicBezTo>
                <a:cubicBezTo>
                  <a:pt x="63" y="1"/>
                  <a:pt x="64" y="2"/>
                  <a:pt x="70" y="4"/>
                </a:cubicBezTo>
                <a:cubicBezTo>
                  <a:pt x="75" y="6"/>
                  <a:pt x="75" y="4"/>
                  <a:pt x="78" y="8"/>
                </a:cubicBezTo>
                <a:cubicBezTo>
                  <a:pt x="82" y="12"/>
                  <a:pt x="87" y="21"/>
                  <a:pt x="88" y="23"/>
                </a:cubicBezTo>
                <a:cubicBezTo>
                  <a:pt x="90" y="25"/>
                  <a:pt x="92" y="28"/>
                  <a:pt x="92" y="30"/>
                </a:cubicBezTo>
                <a:cubicBezTo>
                  <a:pt x="93" y="32"/>
                  <a:pt x="96" y="35"/>
                  <a:pt x="98" y="3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7" name="Line 1234"/>
          <p:cNvSpPr>
            <a:spLocks noChangeShapeType="1"/>
          </p:cNvSpPr>
          <p:nvPr/>
        </p:nvSpPr>
        <p:spPr bwMode="auto">
          <a:xfrm>
            <a:off x="735624" y="2695358"/>
            <a:ext cx="1465" cy="0"/>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668" name="Freeform 1235"/>
          <p:cNvSpPr>
            <a:spLocks/>
          </p:cNvSpPr>
          <p:nvPr/>
        </p:nvSpPr>
        <p:spPr bwMode="auto">
          <a:xfrm>
            <a:off x="748812" y="2601553"/>
            <a:ext cx="148004" cy="30780"/>
          </a:xfrm>
          <a:custGeom>
            <a:avLst/>
            <a:gdLst>
              <a:gd name="T0" fmla="*/ 2147483647 w 108"/>
              <a:gd name="T1" fmla="*/ 0 h 17"/>
              <a:gd name="T2" fmla="*/ 2147483647 w 108"/>
              <a:gd name="T3" fmla="*/ 0 h 17"/>
              <a:gd name="T4" fmla="*/ 2147483647 w 108"/>
              <a:gd name="T5" fmla="*/ 2147483647 h 17"/>
              <a:gd name="T6" fmla="*/ 2147483647 w 108"/>
              <a:gd name="T7" fmla="*/ 2147483647 h 17"/>
              <a:gd name="T8" fmla="*/ 2147483647 w 108"/>
              <a:gd name="T9" fmla="*/ 2147483647 h 17"/>
              <a:gd name="T10" fmla="*/ 2147483647 w 108"/>
              <a:gd name="T11" fmla="*/ 2147483647 h 17"/>
              <a:gd name="T12" fmla="*/ 2147483647 w 108"/>
              <a:gd name="T13" fmla="*/ 2147483647 h 17"/>
              <a:gd name="T14" fmla="*/ 2147483647 w 108"/>
              <a:gd name="T15" fmla="*/ 2147483647 h 17"/>
              <a:gd name="T16" fmla="*/ 2147483647 w 108"/>
              <a:gd name="T17" fmla="*/ 2147483647 h 17"/>
              <a:gd name="T18" fmla="*/ 2147483647 w 108"/>
              <a:gd name="T19" fmla="*/ 2147483647 h 17"/>
              <a:gd name="T20" fmla="*/ 2147483647 w 108"/>
              <a:gd name="T21" fmla="*/ 2147483647 h 17"/>
              <a:gd name="T22" fmla="*/ 2147483647 w 108"/>
              <a:gd name="T23" fmla="*/ 2147483647 h 17"/>
              <a:gd name="T24" fmla="*/ 0 w 108"/>
              <a:gd name="T25" fmla="*/ 2147483647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
              <a:gd name="T40" fmla="*/ 0 h 17"/>
              <a:gd name="T41" fmla="*/ 108 w 10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 h="17">
                <a:moveTo>
                  <a:pt x="108" y="0"/>
                </a:moveTo>
                <a:cubicBezTo>
                  <a:pt x="108" y="0"/>
                  <a:pt x="108" y="0"/>
                  <a:pt x="108" y="0"/>
                </a:cubicBezTo>
                <a:cubicBezTo>
                  <a:pt x="108" y="0"/>
                  <a:pt x="94" y="2"/>
                  <a:pt x="93" y="7"/>
                </a:cubicBezTo>
                <a:cubicBezTo>
                  <a:pt x="93" y="11"/>
                  <a:pt x="94" y="17"/>
                  <a:pt x="92" y="17"/>
                </a:cubicBezTo>
                <a:cubicBezTo>
                  <a:pt x="89" y="17"/>
                  <a:pt x="85" y="11"/>
                  <a:pt x="83" y="12"/>
                </a:cubicBezTo>
                <a:cubicBezTo>
                  <a:pt x="82" y="13"/>
                  <a:pt x="77" y="17"/>
                  <a:pt x="75" y="14"/>
                </a:cubicBezTo>
                <a:cubicBezTo>
                  <a:pt x="73" y="11"/>
                  <a:pt x="74" y="8"/>
                  <a:pt x="71" y="10"/>
                </a:cubicBezTo>
                <a:cubicBezTo>
                  <a:pt x="68" y="12"/>
                  <a:pt x="66" y="14"/>
                  <a:pt x="64" y="13"/>
                </a:cubicBezTo>
                <a:cubicBezTo>
                  <a:pt x="62" y="11"/>
                  <a:pt x="62" y="7"/>
                  <a:pt x="59" y="10"/>
                </a:cubicBezTo>
                <a:cubicBezTo>
                  <a:pt x="55" y="13"/>
                  <a:pt x="59" y="17"/>
                  <a:pt x="53" y="13"/>
                </a:cubicBezTo>
                <a:cubicBezTo>
                  <a:pt x="48" y="9"/>
                  <a:pt x="35" y="5"/>
                  <a:pt x="27" y="5"/>
                </a:cubicBezTo>
                <a:cubicBezTo>
                  <a:pt x="19" y="5"/>
                  <a:pt x="14" y="4"/>
                  <a:pt x="11" y="7"/>
                </a:cubicBezTo>
                <a:cubicBezTo>
                  <a:pt x="8" y="9"/>
                  <a:pt x="7" y="11"/>
                  <a:pt x="0" y="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69" name="Freeform 1236"/>
          <p:cNvSpPr>
            <a:spLocks/>
          </p:cNvSpPr>
          <p:nvPr/>
        </p:nvSpPr>
        <p:spPr bwMode="auto">
          <a:xfrm>
            <a:off x="738555" y="2910817"/>
            <a:ext cx="89388" cy="30780"/>
          </a:xfrm>
          <a:custGeom>
            <a:avLst/>
            <a:gdLst>
              <a:gd name="T0" fmla="*/ 0 w 66"/>
              <a:gd name="T1" fmla="*/ 2147483647 h 17"/>
              <a:gd name="T2" fmla="*/ 0 w 66"/>
              <a:gd name="T3" fmla="*/ 2147483647 h 17"/>
              <a:gd name="T4" fmla="*/ 2147483647 w 66"/>
              <a:gd name="T5" fmla="*/ 2147483647 h 17"/>
              <a:gd name="T6" fmla="*/ 2147483647 w 66"/>
              <a:gd name="T7" fmla="*/ 2147483647 h 17"/>
              <a:gd name="T8" fmla="*/ 2147483647 w 66"/>
              <a:gd name="T9" fmla="*/ 2147483647 h 17"/>
              <a:gd name="T10" fmla="*/ 2147483647 w 66"/>
              <a:gd name="T11" fmla="*/ 2147483647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0" y="11"/>
                </a:moveTo>
                <a:cubicBezTo>
                  <a:pt x="0" y="11"/>
                  <a:pt x="0" y="11"/>
                  <a:pt x="0" y="11"/>
                </a:cubicBezTo>
                <a:cubicBezTo>
                  <a:pt x="7" y="11"/>
                  <a:pt x="13" y="9"/>
                  <a:pt x="20" y="11"/>
                </a:cubicBezTo>
                <a:cubicBezTo>
                  <a:pt x="28" y="13"/>
                  <a:pt x="34" y="17"/>
                  <a:pt x="38" y="13"/>
                </a:cubicBezTo>
                <a:cubicBezTo>
                  <a:pt x="41" y="9"/>
                  <a:pt x="47" y="6"/>
                  <a:pt x="51" y="3"/>
                </a:cubicBezTo>
                <a:cubicBezTo>
                  <a:pt x="53" y="0"/>
                  <a:pt x="60" y="2"/>
                  <a:pt x="66" y="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0" name="Freeform 1237"/>
          <p:cNvSpPr>
            <a:spLocks/>
          </p:cNvSpPr>
          <p:nvPr/>
        </p:nvSpPr>
        <p:spPr bwMode="auto">
          <a:xfrm>
            <a:off x="735623" y="2847792"/>
            <a:ext cx="104042" cy="17589"/>
          </a:xfrm>
          <a:custGeom>
            <a:avLst/>
            <a:gdLst>
              <a:gd name="T0" fmla="*/ 2147483647 w 76"/>
              <a:gd name="T1" fmla="*/ 2147483647 h 10"/>
              <a:gd name="T2" fmla="*/ 2147483647 w 76"/>
              <a:gd name="T3" fmla="*/ 2147483647 h 10"/>
              <a:gd name="T4" fmla="*/ 2147483647 w 76"/>
              <a:gd name="T5" fmla="*/ 2147483647 h 10"/>
              <a:gd name="T6" fmla="*/ 2147483647 w 76"/>
              <a:gd name="T7" fmla="*/ 2147483647 h 10"/>
              <a:gd name="T8" fmla="*/ 2147483647 w 76"/>
              <a:gd name="T9" fmla="*/ 2147483647 h 10"/>
              <a:gd name="T10" fmla="*/ 0 w 76"/>
              <a:gd name="T11" fmla="*/ 0 h 10"/>
              <a:gd name="T12" fmla="*/ 0 w 76"/>
              <a:gd name="T13" fmla="*/ 0 h 10"/>
              <a:gd name="T14" fmla="*/ 0 60000 65536"/>
              <a:gd name="T15" fmla="*/ 0 60000 65536"/>
              <a:gd name="T16" fmla="*/ 0 60000 65536"/>
              <a:gd name="T17" fmla="*/ 0 60000 65536"/>
              <a:gd name="T18" fmla="*/ 0 60000 65536"/>
              <a:gd name="T19" fmla="*/ 0 60000 65536"/>
              <a:gd name="T20" fmla="*/ 0 60000 65536"/>
              <a:gd name="T21" fmla="*/ 0 w 76"/>
              <a:gd name="T22" fmla="*/ 0 h 10"/>
              <a:gd name="T23" fmla="*/ 76 w 7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
                <a:moveTo>
                  <a:pt x="76" y="10"/>
                </a:moveTo>
                <a:cubicBezTo>
                  <a:pt x="72" y="7"/>
                  <a:pt x="65" y="4"/>
                  <a:pt x="56" y="4"/>
                </a:cubicBezTo>
                <a:cubicBezTo>
                  <a:pt x="43" y="4"/>
                  <a:pt x="43" y="9"/>
                  <a:pt x="39" y="9"/>
                </a:cubicBezTo>
                <a:cubicBezTo>
                  <a:pt x="35" y="9"/>
                  <a:pt x="23" y="10"/>
                  <a:pt x="20" y="10"/>
                </a:cubicBezTo>
                <a:cubicBezTo>
                  <a:pt x="17" y="10"/>
                  <a:pt x="14" y="8"/>
                  <a:pt x="7" y="8"/>
                </a:cubicBezTo>
                <a:cubicBezTo>
                  <a:pt x="1" y="8"/>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1" name="Freeform 1238"/>
          <p:cNvSpPr>
            <a:spLocks/>
          </p:cNvSpPr>
          <p:nvPr/>
        </p:nvSpPr>
        <p:spPr bwMode="auto">
          <a:xfrm>
            <a:off x="696058" y="2796491"/>
            <a:ext cx="45427" cy="106998"/>
          </a:xfrm>
          <a:custGeom>
            <a:avLst/>
            <a:gdLst>
              <a:gd name="T0" fmla="*/ 2147483647 w 34"/>
              <a:gd name="T1" fmla="*/ 2147483647 h 58"/>
              <a:gd name="T2" fmla="*/ 2147483647 w 34"/>
              <a:gd name="T3" fmla="*/ 2147483647 h 58"/>
              <a:gd name="T4" fmla="*/ 2147483647 w 34"/>
              <a:gd name="T5" fmla="*/ 2147483647 h 58"/>
              <a:gd name="T6" fmla="*/ 2147483647 w 34"/>
              <a:gd name="T7" fmla="*/ 2147483647 h 58"/>
              <a:gd name="T8" fmla="*/ 2147483647 w 34"/>
              <a:gd name="T9" fmla="*/ 2147483647 h 58"/>
              <a:gd name="T10" fmla="*/ 2147483647 w 34"/>
              <a:gd name="T11" fmla="*/ 2147483647 h 58"/>
              <a:gd name="T12" fmla="*/ 2147483647 w 34"/>
              <a:gd name="T13" fmla="*/ 2147483647 h 58"/>
              <a:gd name="T14" fmla="*/ 2147483647 w 34"/>
              <a:gd name="T15" fmla="*/ 2147483647 h 58"/>
              <a:gd name="T16" fmla="*/ 2147483647 w 34"/>
              <a:gd name="T17" fmla="*/ 2147483647 h 58"/>
              <a:gd name="T18" fmla="*/ 0 w 34"/>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58"/>
              <a:gd name="T32" fmla="*/ 34 w 34"/>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58">
                <a:moveTo>
                  <a:pt x="27" y="58"/>
                </a:moveTo>
                <a:cubicBezTo>
                  <a:pt x="27" y="58"/>
                  <a:pt x="27" y="58"/>
                  <a:pt x="27" y="58"/>
                </a:cubicBezTo>
                <a:cubicBezTo>
                  <a:pt x="26" y="57"/>
                  <a:pt x="26" y="56"/>
                  <a:pt x="26" y="55"/>
                </a:cubicBezTo>
                <a:cubicBezTo>
                  <a:pt x="25" y="51"/>
                  <a:pt x="29" y="49"/>
                  <a:pt x="31" y="47"/>
                </a:cubicBezTo>
                <a:cubicBezTo>
                  <a:pt x="34" y="44"/>
                  <a:pt x="27" y="42"/>
                  <a:pt x="26" y="38"/>
                </a:cubicBezTo>
                <a:cubicBezTo>
                  <a:pt x="24" y="35"/>
                  <a:pt x="27" y="30"/>
                  <a:pt x="28" y="26"/>
                </a:cubicBezTo>
                <a:cubicBezTo>
                  <a:pt x="29" y="23"/>
                  <a:pt x="18" y="23"/>
                  <a:pt x="14" y="22"/>
                </a:cubicBezTo>
                <a:cubicBezTo>
                  <a:pt x="10" y="21"/>
                  <a:pt x="12" y="14"/>
                  <a:pt x="10" y="13"/>
                </a:cubicBezTo>
                <a:cubicBezTo>
                  <a:pt x="7" y="12"/>
                  <a:pt x="6" y="11"/>
                  <a:pt x="6" y="8"/>
                </a:cubicBezTo>
                <a:cubicBezTo>
                  <a:pt x="6" y="4"/>
                  <a:pt x="2" y="4"/>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2" name="Freeform 1239"/>
          <p:cNvSpPr>
            <a:spLocks/>
          </p:cNvSpPr>
          <p:nvPr/>
        </p:nvSpPr>
        <p:spPr bwMode="auto">
          <a:xfrm>
            <a:off x="678474" y="2900558"/>
            <a:ext cx="21981" cy="19054"/>
          </a:xfrm>
          <a:custGeom>
            <a:avLst/>
            <a:gdLst>
              <a:gd name="T0" fmla="*/ 0 w 16"/>
              <a:gd name="T1" fmla="*/ 2147483647 h 11"/>
              <a:gd name="T2" fmla="*/ 2147483647 w 16"/>
              <a:gd name="T3" fmla="*/ 0 h 11"/>
              <a:gd name="T4" fmla="*/ 2147483647 w 16"/>
              <a:gd name="T5" fmla="*/ 2147483647 h 11"/>
              <a:gd name="T6" fmla="*/ 0 60000 65536"/>
              <a:gd name="T7" fmla="*/ 0 60000 65536"/>
              <a:gd name="T8" fmla="*/ 0 60000 65536"/>
              <a:gd name="T9" fmla="*/ 0 w 16"/>
              <a:gd name="T10" fmla="*/ 0 h 11"/>
              <a:gd name="T11" fmla="*/ 16 w 16"/>
              <a:gd name="T12" fmla="*/ 11 h 11"/>
            </a:gdLst>
            <a:ahLst/>
            <a:cxnLst>
              <a:cxn ang="T6">
                <a:pos x="T0" y="T1"/>
              </a:cxn>
              <a:cxn ang="T7">
                <a:pos x="T2" y="T3"/>
              </a:cxn>
              <a:cxn ang="T8">
                <a:pos x="T4" y="T5"/>
              </a:cxn>
            </a:cxnLst>
            <a:rect l="T9" t="T10" r="T11" b="T12"/>
            <a:pathLst>
              <a:path w="16" h="11">
                <a:moveTo>
                  <a:pt x="0" y="11"/>
                </a:moveTo>
                <a:cubicBezTo>
                  <a:pt x="0" y="6"/>
                  <a:pt x="1" y="0"/>
                  <a:pt x="4" y="0"/>
                </a:cubicBezTo>
                <a:cubicBezTo>
                  <a:pt x="9" y="0"/>
                  <a:pt x="16" y="8"/>
                  <a:pt x="16"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3" name="Freeform 1240"/>
          <p:cNvSpPr>
            <a:spLocks/>
          </p:cNvSpPr>
          <p:nvPr/>
        </p:nvSpPr>
        <p:spPr bwMode="auto">
          <a:xfrm>
            <a:off x="662354" y="2799424"/>
            <a:ext cx="17585" cy="104066"/>
          </a:xfrm>
          <a:custGeom>
            <a:avLst/>
            <a:gdLst>
              <a:gd name="T0" fmla="*/ 2147483647 w 13"/>
              <a:gd name="T1" fmla="*/ 0 h 56"/>
              <a:gd name="T2" fmla="*/ 2147483647 w 13"/>
              <a:gd name="T3" fmla="*/ 2147483647 h 56"/>
              <a:gd name="T4" fmla="*/ 2147483647 w 13"/>
              <a:gd name="T5" fmla="*/ 2147483647 h 56"/>
              <a:gd name="T6" fmla="*/ 2147483647 w 13"/>
              <a:gd name="T7" fmla="*/ 2147483647 h 56"/>
              <a:gd name="T8" fmla="*/ 0 w 13"/>
              <a:gd name="T9" fmla="*/ 2147483647 h 56"/>
              <a:gd name="T10" fmla="*/ 0 60000 65536"/>
              <a:gd name="T11" fmla="*/ 0 60000 65536"/>
              <a:gd name="T12" fmla="*/ 0 60000 65536"/>
              <a:gd name="T13" fmla="*/ 0 60000 65536"/>
              <a:gd name="T14" fmla="*/ 0 60000 65536"/>
              <a:gd name="T15" fmla="*/ 0 w 13"/>
              <a:gd name="T16" fmla="*/ 0 h 56"/>
              <a:gd name="T17" fmla="*/ 13 w 13"/>
              <a:gd name="T18" fmla="*/ 56 h 56"/>
            </a:gdLst>
            <a:ahLst/>
            <a:cxnLst>
              <a:cxn ang="T10">
                <a:pos x="T0" y="T1"/>
              </a:cxn>
              <a:cxn ang="T11">
                <a:pos x="T2" y="T3"/>
              </a:cxn>
              <a:cxn ang="T12">
                <a:pos x="T4" y="T5"/>
              </a:cxn>
              <a:cxn ang="T13">
                <a:pos x="T6" y="T7"/>
              </a:cxn>
              <a:cxn ang="T14">
                <a:pos x="T8" y="T9"/>
              </a:cxn>
            </a:cxnLst>
            <a:rect l="T15" t="T16" r="T17" b="T18"/>
            <a:pathLst>
              <a:path w="13" h="56">
                <a:moveTo>
                  <a:pt x="5" y="0"/>
                </a:moveTo>
                <a:cubicBezTo>
                  <a:pt x="5" y="0"/>
                  <a:pt x="9" y="11"/>
                  <a:pt x="10" y="17"/>
                </a:cubicBezTo>
                <a:cubicBezTo>
                  <a:pt x="12" y="22"/>
                  <a:pt x="13" y="32"/>
                  <a:pt x="12" y="36"/>
                </a:cubicBezTo>
                <a:cubicBezTo>
                  <a:pt x="11" y="40"/>
                  <a:pt x="2" y="40"/>
                  <a:pt x="2" y="45"/>
                </a:cubicBezTo>
                <a:cubicBezTo>
                  <a:pt x="1" y="48"/>
                  <a:pt x="1" y="52"/>
                  <a:pt x="0" y="5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4" name="Line 1241"/>
          <p:cNvSpPr>
            <a:spLocks noChangeShapeType="1"/>
          </p:cNvSpPr>
          <p:nvPr/>
        </p:nvSpPr>
        <p:spPr bwMode="auto">
          <a:xfrm>
            <a:off x="700455" y="2913748"/>
            <a:ext cx="1465" cy="146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675" name="Freeform 1242"/>
          <p:cNvSpPr>
            <a:spLocks/>
          </p:cNvSpPr>
          <p:nvPr/>
        </p:nvSpPr>
        <p:spPr bwMode="auto">
          <a:xfrm>
            <a:off x="690196" y="2950392"/>
            <a:ext cx="16120" cy="33711"/>
          </a:xfrm>
          <a:custGeom>
            <a:avLst/>
            <a:gdLst>
              <a:gd name="T0" fmla="*/ 0 w 12"/>
              <a:gd name="T1" fmla="*/ 2147483647 h 18"/>
              <a:gd name="T2" fmla="*/ 2147483647 w 12"/>
              <a:gd name="T3" fmla="*/ 2147483647 h 18"/>
              <a:gd name="T4" fmla="*/ 2147483647 w 12"/>
              <a:gd name="T5" fmla="*/ 0 h 18"/>
              <a:gd name="T6" fmla="*/ 0 60000 65536"/>
              <a:gd name="T7" fmla="*/ 0 60000 65536"/>
              <a:gd name="T8" fmla="*/ 0 60000 65536"/>
              <a:gd name="T9" fmla="*/ 0 w 12"/>
              <a:gd name="T10" fmla="*/ 0 h 18"/>
              <a:gd name="T11" fmla="*/ 12 w 12"/>
              <a:gd name="T12" fmla="*/ 18 h 18"/>
            </a:gdLst>
            <a:ahLst/>
            <a:cxnLst>
              <a:cxn ang="T6">
                <a:pos x="T0" y="T1"/>
              </a:cxn>
              <a:cxn ang="T7">
                <a:pos x="T2" y="T3"/>
              </a:cxn>
              <a:cxn ang="T8">
                <a:pos x="T4" y="T5"/>
              </a:cxn>
            </a:cxnLst>
            <a:rect l="T9" t="T10" r="T11" b="T12"/>
            <a:pathLst>
              <a:path w="12" h="18">
                <a:moveTo>
                  <a:pt x="0" y="18"/>
                </a:moveTo>
                <a:cubicBezTo>
                  <a:pt x="2" y="16"/>
                  <a:pt x="5" y="13"/>
                  <a:pt x="6" y="11"/>
                </a:cubicBezTo>
                <a:cubicBezTo>
                  <a:pt x="9" y="7"/>
                  <a:pt x="11" y="2"/>
                  <a:pt x="12"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6" name="Freeform 1243"/>
          <p:cNvSpPr>
            <a:spLocks/>
          </p:cNvSpPr>
          <p:nvPr/>
        </p:nvSpPr>
        <p:spPr bwMode="auto">
          <a:xfrm>
            <a:off x="678473" y="2900558"/>
            <a:ext cx="5862" cy="19054"/>
          </a:xfrm>
          <a:custGeom>
            <a:avLst/>
            <a:gdLst>
              <a:gd name="T0" fmla="*/ 2147483647 w 4"/>
              <a:gd name="T1" fmla="*/ 0 h 11"/>
              <a:gd name="T2" fmla="*/ 0 w 4"/>
              <a:gd name="T3" fmla="*/ 2147483647 h 11"/>
              <a:gd name="T4" fmla="*/ 0 60000 65536"/>
              <a:gd name="T5" fmla="*/ 0 60000 65536"/>
              <a:gd name="T6" fmla="*/ 0 w 4"/>
              <a:gd name="T7" fmla="*/ 0 h 11"/>
              <a:gd name="T8" fmla="*/ 4 w 4"/>
              <a:gd name="T9" fmla="*/ 11 h 11"/>
            </a:gdLst>
            <a:ahLst/>
            <a:cxnLst>
              <a:cxn ang="T4">
                <a:pos x="T0" y="T1"/>
              </a:cxn>
              <a:cxn ang="T5">
                <a:pos x="T2" y="T3"/>
              </a:cxn>
            </a:cxnLst>
            <a:rect l="T6" t="T7" r="T8" b="T9"/>
            <a:pathLst>
              <a:path w="4" h="11">
                <a:moveTo>
                  <a:pt x="4" y="0"/>
                </a:moveTo>
                <a:cubicBezTo>
                  <a:pt x="1" y="0"/>
                  <a:pt x="0" y="6"/>
                  <a:pt x="0" y="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7" name="Freeform 1244"/>
          <p:cNvSpPr>
            <a:spLocks/>
          </p:cNvSpPr>
          <p:nvPr/>
        </p:nvSpPr>
        <p:spPr bwMode="auto">
          <a:xfrm>
            <a:off x="688732" y="2903489"/>
            <a:ext cx="49823" cy="46903"/>
          </a:xfrm>
          <a:custGeom>
            <a:avLst/>
            <a:gdLst>
              <a:gd name="T0" fmla="*/ 2147483647 w 36"/>
              <a:gd name="T1" fmla="*/ 0 h 26"/>
              <a:gd name="T2" fmla="*/ 2147483647 w 36"/>
              <a:gd name="T3" fmla="*/ 0 h 26"/>
              <a:gd name="T4" fmla="*/ 2147483647 w 36"/>
              <a:gd name="T5" fmla="*/ 2147483647 h 26"/>
              <a:gd name="T6" fmla="*/ 2147483647 w 36"/>
              <a:gd name="T7" fmla="*/ 2147483647 h 26"/>
              <a:gd name="T8" fmla="*/ 2147483647 w 36"/>
              <a:gd name="T9" fmla="*/ 2147483647 h 26"/>
              <a:gd name="T10" fmla="*/ 2147483647 w 36"/>
              <a:gd name="T11" fmla="*/ 2147483647 h 26"/>
              <a:gd name="T12" fmla="*/ 2147483647 w 36"/>
              <a:gd name="T13" fmla="*/ 2147483647 h 26"/>
              <a:gd name="T14" fmla="*/ 2147483647 w 36"/>
              <a:gd name="T15" fmla="*/ 2147483647 h 26"/>
              <a:gd name="T16" fmla="*/ 2147483647 w 36"/>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6"/>
              <a:gd name="T29" fmla="*/ 36 w 36"/>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6">
                <a:moveTo>
                  <a:pt x="32" y="0"/>
                </a:moveTo>
                <a:cubicBezTo>
                  <a:pt x="32" y="0"/>
                  <a:pt x="32" y="0"/>
                  <a:pt x="32" y="0"/>
                </a:cubicBezTo>
                <a:cubicBezTo>
                  <a:pt x="32" y="0"/>
                  <a:pt x="16" y="3"/>
                  <a:pt x="8" y="6"/>
                </a:cubicBezTo>
                <a:cubicBezTo>
                  <a:pt x="8" y="6"/>
                  <a:pt x="0" y="21"/>
                  <a:pt x="13" y="26"/>
                </a:cubicBezTo>
                <a:cubicBezTo>
                  <a:pt x="13" y="24"/>
                  <a:pt x="14" y="23"/>
                  <a:pt x="19" y="23"/>
                </a:cubicBezTo>
                <a:cubicBezTo>
                  <a:pt x="23" y="23"/>
                  <a:pt x="25" y="22"/>
                  <a:pt x="27" y="19"/>
                </a:cubicBezTo>
                <a:cubicBezTo>
                  <a:pt x="29" y="17"/>
                  <a:pt x="29" y="20"/>
                  <a:pt x="33" y="19"/>
                </a:cubicBezTo>
                <a:cubicBezTo>
                  <a:pt x="36" y="18"/>
                  <a:pt x="35" y="14"/>
                  <a:pt x="36" y="9"/>
                </a:cubicBezTo>
                <a:cubicBezTo>
                  <a:pt x="36" y="6"/>
                  <a:pt x="34" y="3"/>
                  <a:pt x="32" y="0"/>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8" name="Freeform 1245"/>
          <p:cNvSpPr>
            <a:spLocks/>
          </p:cNvSpPr>
          <p:nvPr/>
        </p:nvSpPr>
        <p:spPr bwMode="auto">
          <a:xfrm>
            <a:off x="621324" y="2714412"/>
            <a:ext cx="120162" cy="90874"/>
          </a:xfrm>
          <a:custGeom>
            <a:avLst/>
            <a:gdLst>
              <a:gd name="T0" fmla="*/ 2147483647 w 88"/>
              <a:gd name="T1" fmla="*/ 2147483647 h 49"/>
              <a:gd name="T2" fmla="*/ 2147483647 w 88"/>
              <a:gd name="T3" fmla="*/ 2147483647 h 49"/>
              <a:gd name="T4" fmla="*/ 2147483647 w 88"/>
              <a:gd name="T5" fmla="*/ 2147483647 h 49"/>
              <a:gd name="T6" fmla="*/ 2147483647 w 88"/>
              <a:gd name="T7" fmla="*/ 2147483647 h 49"/>
              <a:gd name="T8" fmla="*/ 2147483647 w 88"/>
              <a:gd name="T9" fmla="*/ 2147483647 h 49"/>
              <a:gd name="T10" fmla="*/ 2147483647 w 88"/>
              <a:gd name="T11" fmla="*/ 2147483647 h 49"/>
              <a:gd name="T12" fmla="*/ 2147483647 w 88"/>
              <a:gd name="T13" fmla="*/ 2147483647 h 49"/>
              <a:gd name="T14" fmla="*/ 2147483647 w 88"/>
              <a:gd name="T15" fmla="*/ 2147483647 h 49"/>
              <a:gd name="T16" fmla="*/ 2147483647 w 88"/>
              <a:gd name="T17" fmla="*/ 2147483647 h 49"/>
              <a:gd name="T18" fmla="*/ 2147483647 w 88"/>
              <a:gd name="T19" fmla="*/ 2147483647 h 49"/>
              <a:gd name="T20" fmla="*/ 2147483647 w 88"/>
              <a:gd name="T21" fmla="*/ 2147483647 h 49"/>
              <a:gd name="T22" fmla="*/ 2147483647 w 88"/>
              <a:gd name="T23" fmla="*/ 2147483647 h 49"/>
              <a:gd name="T24" fmla="*/ 2147483647 w 88"/>
              <a:gd name="T25" fmla="*/ 2147483647 h 49"/>
              <a:gd name="T26" fmla="*/ 2147483647 w 88"/>
              <a:gd name="T27" fmla="*/ 2147483647 h 49"/>
              <a:gd name="T28" fmla="*/ 2147483647 w 88"/>
              <a:gd name="T29" fmla="*/ 2147483647 h 49"/>
              <a:gd name="T30" fmla="*/ 2147483647 w 88"/>
              <a:gd name="T31" fmla="*/ 2147483647 h 49"/>
              <a:gd name="T32" fmla="*/ 2147483647 w 88"/>
              <a:gd name="T33" fmla="*/ 2147483647 h 49"/>
              <a:gd name="T34" fmla="*/ 2147483647 w 88"/>
              <a:gd name="T35" fmla="*/ 2147483647 h 49"/>
              <a:gd name="T36" fmla="*/ 2147483647 w 88"/>
              <a:gd name="T37" fmla="*/ 2147483647 h 49"/>
              <a:gd name="T38" fmla="*/ 2147483647 w 88"/>
              <a:gd name="T39" fmla="*/ 2147483647 h 49"/>
              <a:gd name="T40" fmla="*/ 2147483647 w 88"/>
              <a:gd name="T41" fmla="*/ 2147483647 h 49"/>
              <a:gd name="T42" fmla="*/ 2147483647 w 88"/>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55" y="44"/>
                </a:moveTo>
                <a:cubicBezTo>
                  <a:pt x="54" y="40"/>
                  <a:pt x="61" y="41"/>
                  <a:pt x="63" y="39"/>
                </a:cubicBezTo>
                <a:cubicBezTo>
                  <a:pt x="66" y="38"/>
                  <a:pt x="77" y="15"/>
                  <a:pt x="81" y="15"/>
                </a:cubicBezTo>
                <a:cubicBezTo>
                  <a:pt x="84" y="15"/>
                  <a:pt x="88" y="11"/>
                  <a:pt x="86" y="10"/>
                </a:cubicBezTo>
                <a:cubicBezTo>
                  <a:pt x="85" y="9"/>
                  <a:pt x="78" y="8"/>
                  <a:pt x="78" y="5"/>
                </a:cubicBez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79" name="Freeform 1246"/>
          <p:cNvSpPr>
            <a:spLocks/>
          </p:cNvSpPr>
          <p:nvPr/>
        </p:nvSpPr>
        <p:spPr bwMode="auto">
          <a:xfrm>
            <a:off x="589086" y="2525336"/>
            <a:ext cx="177311" cy="183214"/>
          </a:xfrm>
          <a:custGeom>
            <a:avLst/>
            <a:gdLst>
              <a:gd name="T0" fmla="*/ 2147483647 w 129"/>
              <a:gd name="T1" fmla="*/ 2147483647 h 99"/>
              <a:gd name="T2" fmla="*/ 2147483647 w 129"/>
              <a:gd name="T3" fmla="*/ 2147483647 h 99"/>
              <a:gd name="T4" fmla="*/ 2147483647 w 129"/>
              <a:gd name="T5" fmla="*/ 2147483647 h 99"/>
              <a:gd name="T6" fmla="*/ 2147483647 w 129"/>
              <a:gd name="T7" fmla="*/ 2147483647 h 99"/>
              <a:gd name="T8" fmla="*/ 2147483647 w 129"/>
              <a:gd name="T9" fmla="*/ 2147483647 h 99"/>
              <a:gd name="T10" fmla="*/ 2147483647 w 129"/>
              <a:gd name="T11" fmla="*/ 2147483647 h 99"/>
              <a:gd name="T12" fmla="*/ 2147483647 w 129"/>
              <a:gd name="T13" fmla="*/ 2147483647 h 99"/>
              <a:gd name="T14" fmla="*/ 2147483647 w 129"/>
              <a:gd name="T15" fmla="*/ 2147483647 h 99"/>
              <a:gd name="T16" fmla="*/ 2147483647 w 129"/>
              <a:gd name="T17" fmla="*/ 2147483647 h 99"/>
              <a:gd name="T18" fmla="*/ 2147483647 w 129"/>
              <a:gd name="T19" fmla="*/ 2147483647 h 99"/>
              <a:gd name="T20" fmla="*/ 2147483647 w 129"/>
              <a:gd name="T21" fmla="*/ 2147483647 h 99"/>
              <a:gd name="T22" fmla="*/ 2147483647 w 129"/>
              <a:gd name="T23" fmla="*/ 2147483647 h 99"/>
              <a:gd name="T24" fmla="*/ 2147483647 w 129"/>
              <a:gd name="T25" fmla="*/ 2147483647 h 99"/>
              <a:gd name="T26" fmla="*/ 2147483647 w 129"/>
              <a:gd name="T27" fmla="*/ 2147483647 h 99"/>
              <a:gd name="T28" fmla="*/ 2147483647 w 129"/>
              <a:gd name="T29" fmla="*/ 2147483647 h 99"/>
              <a:gd name="T30" fmla="*/ 2147483647 w 129"/>
              <a:gd name="T31" fmla="*/ 2147483647 h 99"/>
              <a:gd name="T32" fmla="*/ 2147483647 w 129"/>
              <a:gd name="T33" fmla="*/ 2147483647 h 99"/>
              <a:gd name="T34" fmla="*/ 2147483647 w 129"/>
              <a:gd name="T35" fmla="*/ 2147483647 h 99"/>
              <a:gd name="T36" fmla="*/ 2147483647 w 129"/>
              <a:gd name="T37" fmla="*/ 2147483647 h 99"/>
              <a:gd name="T38" fmla="*/ 2147483647 w 129"/>
              <a:gd name="T39" fmla="*/ 2147483647 h 99"/>
              <a:gd name="T40" fmla="*/ 2147483647 w 129"/>
              <a:gd name="T41" fmla="*/ 2147483647 h 99"/>
              <a:gd name="T42" fmla="*/ 2147483647 w 129"/>
              <a:gd name="T43" fmla="*/ 2147483647 h 99"/>
              <a:gd name="T44" fmla="*/ 2147483647 w 129"/>
              <a:gd name="T45" fmla="*/ 2147483647 h 99"/>
              <a:gd name="T46" fmla="*/ 2147483647 w 129"/>
              <a:gd name="T47" fmla="*/ 2147483647 h 99"/>
              <a:gd name="T48" fmla="*/ 2147483647 w 129"/>
              <a:gd name="T49" fmla="*/ 2147483647 h 99"/>
              <a:gd name="T50" fmla="*/ 2147483647 w 129"/>
              <a:gd name="T51" fmla="*/ 2147483647 h 99"/>
              <a:gd name="T52" fmla="*/ 2147483647 w 129"/>
              <a:gd name="T53" fmla="*/ 2147483647 h 99"/>
              <a:gd name="T54" fmla="*/ 2147483647 w 129"/>
              <a:gd name="T55" fmla="*/ 0 h 99"/>
              <a:gd name="T56" fmla="*/ 2147483647 w 129"/>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9"/>
              <a:gd name="T89" fmla="*/ 129 w 129"/>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9">
                <a:moveTo>
                  <a:pt x="3" y="13"/>
                </a:moveTo>
                <a:cubicBezTo>
                  <a:pt x="3" y="17"/>
                  <a:pt x="4" y="21"/>
                  <a:pt x="4" y="23"/>
                </a:cubicBezTo>
                <a:cubicBezTo>
                  <a:pt x="3" y="26"/>
                  <a:pt x="0" y="30"/>
                  <a:pt x="2" y="32"/>
                </a:cubicBezTo>
                <a:cubicBezTo>
                  <a:pt x="3" y="34"/>
                  <a:pt x="5" y="40"/>
                  <a:pt x="5" y="43"/>
                </a:cubicBezTo>
                <a:cubicBezTo>
                  <a:pt x="5" y="45"/>
                  <a:pt x="8" y="53"/>
                  <a:pt x="9" y="55"/>
                </a:cubicBezTo>
                <a:cubicBezTo>
                  <a:pt x="10" y="58"/>
                  <a:pt x="12" y="65"/>
                  <a:pt x="12" y="65"/>
                </a:cubicBezTo>
                <a:cubicBezTo>
                  <a:pt x="12" y="65"/>
                  <a:pt x="14" y="68"/>
                  <a:pt x="18" y="69"/>
                </a:cubicBezTo>
                <a:cubicBezTo>
                  <a:pt x="23" y="69"/>
                  <a:pt x="23" y="71"/>
                  <a:pt x="24" y="73"/>
                </a:cubicBezTo>
                <a:cubicBezTo>
                  <a:pt x="26" y="75"/>
                  <a:pt x="26" y="79"/>
                  <a:pt x="29" y="78"/>
                </a:cubicBezTo>
                <a:cubicBezTo>
                  <a:pt x="32" y="77"/>
                  <a:pt x="33" y="72"/>
                  <a:pt x="37" y="74"/>
                </a:cubicBezTo>
                <a:cubicBezTo>
                  <a:pt x="41" y="76"/>
                  <a:pt x="42" y="77"/>
                  <a:pt x="46" y="79"/>
                </a:cubicBezTo>
                <a:cubicBezTo>
                  <a:pt x="50" y="82"/>
                  <a:pt x="57" y="85"/>
                  <a:pt x="57" y="88"/>
                </a:cubicBezTo>
                <a:cubicBezTo>
                  <a:pt x="57" y="88"/>
                  <a:pt x="62" y="93"/>
                  <a:pt x="65" y="90"/>
                </a:cubicBezTo>
                <a:cubicBezTo>
                  <a:pt x="67" y="88"/>
                  <a:pt x="67" y="86"/>
                  <a:pt x="74" y="88"/>
                </a:cubicBezTo>
                <a:cubicBezTo>
                  <a:pt x="81" y="90"/>
                  <a:pt x="93" y="86"/>
                  <a:pt x="96" y="90"/>
                </a:cubicBezTo>
                <a:cubicBezTo>
                  <a:pt x="100" y="93"/>
                  <a:pt x="104" y="99"/>
                  <a:pt x="104" y="99"/>
                </a:cubicBezTo>
                <a:cubicBezTo>
                  <a:pt x="106" y="99"/>
                  <a:pt x="107" y="97"/>
                  <a:pt x="107" y="92"/>
                </a:cubicBezTo>
                <a:cubicBezTo>
                  <a:pt x="107" y="87"/>
                  <a:pt x="106" y="86"/>
                  <a:pt x="110" y="81"/>
                </a:cubicBezTo>
                <a:cubicBezTo>
                  <a:pt x="114" y="75"/>
                  <a:pt x="120" y="74"/>
                  <a:pt x="124" y="74"/>
                </a:cubicBezTo>
                <a:cubicBezTo>
                  <a:pt x="129" y="73"/>
                  <a:pt x="124" y="68"/>
                  <a:pt x="124" y="64"/>
                </a:cubicBezTo>
                <a:cubicBezTo>
                  <a:pt x="124" y="61"/>
                  <a:pt x="126" y="63"/>
                  <a:pt x="120" y="58"/>
                </a:cubicBezTo>
                <a:cubicBezTo>
                  <a:pt x="114" y="53"/>
                  <a:pt x="119" y="49"/>
                  <a:pt x="119" y="44"/>
                </a:cubicBezTo>
                <a:cubicBezTo>
                  <a:pt x="119" y="40"/>
                  <a:pt x="114" y="40"/>
                  <a:pt x="114" y="37"/>
                </a:cubicBezTo>
                <a:cubicBezTo>
                  <a:pt x="115" y="34"/>
                  <a:pt x="118" y="34"/>
                  <a:pt x="121" y="31"/>
                </a:cubicBezTo>
                <a:cubicBezTo>
                  <a:pt x="124" y="27"/>
                  <a:pt x="124" y="23"/>
                  <a:pt x="120" y="19"/>
                </a:cubicBezTo>
                <a:cubicBezTo>
                  <a:pt x="117" y="14"/>
                  <a:pt x="116" y="9"/>
                  <a:pt x="115" y="5"/>
                </a:cubicBezTo>
                <a:cubicBezTo>
                  <a:pt x="114" y="1"/>
                  <a:pt x="92" y="4"/>
                  <a:pt x="82" y="3"/>
                </a:cubicBezTo>
                <a:cubicBezTo>
                  <a:pt x="75" y="3"/>
                  <a:pt x="69" y="2"/>
                  <a:pt x="66" y="0"/>
                </a:cubicBezTo>
                <a:cubicBezTo>
                  <a:pt x="66" y="0"/>
                  <a:pt x="66" y="0"/>
                  <a:pt x="6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0" name="Freeform 1247"/>
          <p:cNvSpPr>
            <a:spLocks/>
          </p:cNvSpPr>
          <p:nvPr/>
        </p:nvSpPr>
        <p:spPr bwMode="auto">
          <a:xfrm>
            <a:off x="633047" y="2686564"/>
            <a:ext cx="33703" cy="43971"/>
          </a:xfrm>
          <a:custGeom>
            <a:avLst/>
            <a:gdLst>
              <a:gd name="T0" fmla="*/ 2147483647 w 25"/>
              <a:gd name="T1" fmla="*/ 0 h 24"/>
              <a:gd name="T2" fmla="*/ 2147483647 w 25"/>
              <a:gd name="T3" fmla="*/ 2147483647 h 24"/>
              <a:gd name="T4" fmla="*/ 2147483647 w 25"/>
              <a:gd name="T5" fmla="*/ 2147483647 h 24"/>
              <a:gd name="T6" fmla="*/ 2147483647 w 25"/>
              <a:gd name="T7" fmla="*/ 2147483647 h 24"/>
              <a:gd name="T8" fmla="*/ 2147483647 w 25"/>
              <a:gd name="T9" fmla="*/ 2147483647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cubicBezTo>
                  <a:pt x="25" y="0"/>
                  <a:pt x="20" y="5"/>
                  <a:pt x="18" y="7"/>
                </a:cubicBezTo>
                <a:cubicBezTo>
                  <a:pt x="16" y="9"/>
                  <a:pt x="14" y="12"/>
                  <a:pt x="10" y="12"/>
                </a:cubicBezTo>
                <a:cubicBezTo>
                  <a:pt x="5" y="12"/>
                  <a:pt x="2" y="13"/>
                  <a:pt x="2" y="15"/>
                </a:cubicBezTo>
                <a:cubicBezTo>
                  <a:pt x="2" y="17"/>
                  <a:pt x="0" y="22"/>
                  <a:pt x="4" y="24"/>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681" name="Freeform 1248"/>
          <p:cNvSpPr>
            <a:spLocks/>
          </p:cNvSpPr>
          <p:nvPr/>
        </p:nvSpPr>
        <p:spPr bwMode="auto">
          <a:xfrm>
            <a:off x="460131" y="2767178"/>
            <a:ext cx="164123" cy="96737"/>
          </a:xfrm>
          <a:custGeom>
            <a:avLst/>
            <a:gdLst>
              <a:gd name="T0" fmla="*/ 2147483647 w 120"/>
              <a:gd name="T1" fmla="*/ 2147483647 h 53"/>
              <a:gd name="T2" fmla="*/ 2147483647 w 120"/>
              <a:gd name="T3" fmla="*/ 2147483647 h 53"/>
              <a:gd name="T4" fmla="*/ 2147483647 w 120"/>
              <a:gd name="T5" fmla="*/ 2147483647 h 53"/>
              <a:gd name="T6" fmla="*/ 2147483647 w 120"/>
              <a:gd name="T7" fmla="*/ 2147483647 h 53"/>
              <a:gd name="T8" fmla="*/ 2147483647 w 120"/>
              <a:gd name="T9" fmla="*/ 2147483647 h 53"/>
              <a:gd name="T10" fmla="*/ 2147483647 w 120"/>
              <a:gd name="T11" fmla="*/ 2147483647 h 53"/>
              <a:gd name="T12" fmla="*/ 2147483647 w 120"/>
              <a:gd name="T13" fmla="*/ 2147483647 h 53"/>
              <a:gd name="T14" fmla="*/ 2147483647 w 120"/>
              <a:gd name="T15" fmla="*/ 2147483647 h 53"/>
              <a:gd name="T16" fmla="*/ 2147483647 w 120"/>
              <a:gd name="T17" fmla="*/ 2147483647 h 53"/>
              <a:gd name="T18" fmla="*/ 2147483647 w 120"/>
              <a:gd name="T19" fmla="*/ 2147483647 h 53"/>
              <a:gd name="T20" fmla="*/ 2147483647 w 120"/>
              <a:gd name="T21" fmla="*/ 2147483647 h 53"/>
              <a:gd name="T22" fmla="*/ 2147483647 w 120"/>
              <a:gd name="T23" fmla="*/ 2147483647 h 53"/>
              <a:gd name="T24" fmla="*/ 2147483647 w 120"/>
              <a:gd name="T25" fmla="*/ 2147483647 h 53"/>
              <a:gd name="T26" fmla="*/ 2147483647 w 120"/>
              <a:gd name="T27" fmla="*/ 2147483647 h 53"/>
              <a:gd name="T28" fmla="*/ 2147483647 w 120"/>
              <a:gd name="T29" fmla="*/ 2147483647 h 53"/>
              <a:gd name="T30" fmla="*/ 2147483647 w 120"/>
              <a:gd name="T31" fmla="*/ 2147483647 h 53"/>
              <a:gd name="T32" fmla="*/ 2147483647 w 120"/>
              <a:gd name="T33" fmla="*/ 2147483647 h 53"/>
              <a:gd name="T34" fmla="*/ 0 w 120"/>
              <a:gd name="T35" fmla="*/ 2147483647 h 53"/>
              <a:gd name="T36" fmla="*/ 2147483647 w 120"/>
              <a:gd name="T37" fmla="*/ 2147483647 h 53"/>
              <a:gd name="T38" fmla="*/ 2147483647 w 120"/>
              <a:gd name="T39" fmla="*/ 2147483647 h 53"/>
              <a:gd name="T40" fmla="*/ 2147483647 w 120"/>
              <a:gd name="T41" fmla="*/ 2147483647 h 53"/>
              <a:gd name="T42" fmla="*/ 2147483647 w 120"/>
              <a:gd name="T43" fmla="*/ 2147483647 h 53"/>
              <a:gd name="T44" fmla="*/ 2147483647 w 120"/>
              <a:gd name="T45" fmla="*/ 2147483647 h 53"/>
              <a:gd name="T46" fmla="*/ 2147483647 w 120"/>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53"/>
              <a:gd name="T74" fmla="*/ 120 w 120"/>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53">
                <a:moveTo>
                  <a:pt x="120" y="2"/>
                </a:move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2" name="Freeform 1249"/>
          <p:cNvSpPr>
            <a:spLocks/>
          </p:cNvSpPr>
          <p:nvPr/>
        </p:nvSpPr>
        <p:spPr bwMode="auto">
          <a:xfrm>
            <a:off x="444012" y="2561978"/>
            <a:ext cx="161192" cy="202268"/>
          </a:xfrm>
          <a:custGeom>
            <a:avLst/>
            <a:gdLst>
              <a:gd name="T0" fmla="*/ 2147483647 w 117"/>
              <a:gd name="T1" fmla="*/ 0 h 109"/>
              <a:gd name="T2" fmla="*/ 2147483647 w 117"/>
              <a:gd name="T3" fmla="*/ 2147483647 h 109"/>
              <a:gd name="T4" fmla="*/ 2147483647 w 117"/>
              <a:gd name="T5" fmla="*/ 2147483647 h 109"/>
              <a:gd name="T6" fmla="*/ 2147483647 w 117"/>
              <a:gd name="T7" fmla="*/ 2147483647 h 109"/>
              <a:gd name="T8" fmla="*/ 2147483647 w 117"/>
              <a:gd name="T9" fmla="*/ 2147483647 h 109"/>
              <a:gd name="T10" fmla="*/ 0 w 117"/>
              <a:gd name="T11" fmla="*/ 2147483647 h 109"/>
              <a:gd name="T12" fmla="*/ 2147483647 w 117"/>
              <a:gd name="T13" fmla="*/ 2147483647 h 109"/>
              <a:gd name="T14" fmla="*/ 2147483647 w 117"/>
              <a:gd name="T15" fmla="*/ 2147483647 h 109"/>
              <a:gd name="T16" fmla="*/ 2147483647 w 117"/>
              <a:gd name="T17" fmla="*/ 2147483647 h 109"/>
              <a:gd name="T18" fmla="*/ 2147483647 w 117"/>
              <a:gd name="T19" fmla="*/ 2147483647 h 109"/>
              <a:gd name="T20" fmla="*/ 2147483647 w 117"/>
              <a:gd name="T21" fmla="*/ 2147483647 h 109"/>
              <a:gd name="T22" fmla="*/ 2147483647 w 117"/>
              <a:gd name="T23" fmla="*/ 2147483647 h 109"/>
              <a:gd name="T24" fmla="*/ 2147483647 w 117"/>
              <a:gd name="T25" fmla="*/ 2147483647 h 109"/>
              <a:gd name="T26" fmla="*/ 2147483647 w 117"/>
              <a:gd name="T27" fmla="*/ 2147483647 h 109"/>
              <a:gd name="T28" fmla="*/ 2147483647 w 117"/>
              <a:gd name="T29" fmla="*/ 2147483647 h 109"/>
              <a:gd name="T30" fmla="*/ 2147483647 w 117"/>
              <a:gd name="T31" fmla="*/ 2147483647 h 109"/>
              <a:gd name="T32" fmla="*/ 2147483647 w 117"/>
              <a:gd name="T33" fmla="*/ 2147483647 h 109"/>
              <a:gd name="T34" fmla="*/ 2147483647 w 117"/>
              <a:gd name="T35" fmla="*/ 2147483647 h 109"/>
              <a:gd name="T36" fmla="*/ 2147483647 w 117"/>
              <a:gd name="T37" fmla="*/ 2147483647 h 109"/>
              <a:gd name="T38" fmla="*/ 2147483647 w 117"/>
              <a:gd name="T39" fmla="*/ 2147483647 h 109"/>
              <a:gd name="T40" fmla="*/ 2147483647 w 117"/>
              <a:gd name="T41" fmla="*/ 2147483647 h 109"/>
              <a:gd name="T42" fmla="*/ 2147483647 w 117"/>
              <a:gd name="T43" fmla="*/ 2147483647 h 109"/>
              <a:gd name="T44" fmla="*/ 2147483647 w 117"/>
              <a:gd name="T45" fmla="*/ 2147483647 h 109"/>
              <a:gd name="T46" fmla="*/ 2147483647 w 117"/>
              <a:gd name="T47" fmla="*/ 2147483647 h 109"/>
              <a:gd name="T48" fmla="*/ 2147483647 w 117"/>
              <a:gd name="T49" fmla="*/ 2147483647 h 109"/>
              <a:gd name="T50" fmla="*/ 2147483647 w 117"/>
              <a:gd name="T51" fmla="*/ 2147483647 h 109"/>
              <a:gd name="T52" fmla="*/ 2147483647 w 117"/>
              <a:gd name="T53" fmla="*/ 2147483647 h 109"/>
              <a:gd name="T54" fmla="*/ 2147483647 w 117"/>
              <a:gd name="T55" fmla="*/ 2147483647 h 109"/>
              <a:gd name="T56" fmla="*/ 2147483647 w 117"/>
              <a:gd name="T57" fmla="*/ 2147483647 h 109"/>
              <a:gd name="T58" fmla="*/ 2147483647 w 117"/>
              <a:gd name="T59" fmla="*/ 2147483647 h 109"/>
              <a:gd name="T60" fmla="*/ 2147483647 w 117"/>
              <a:gd name="T61" fmla="*/ 2147483647 h 109"/>
              <a:gd name="T62" fmla="*/ 2147483647 w 117"/>
              <a:gd name="T63" fmla="*/ 2147483647 h 109"/>
              <a:gd name="T64" fmla="*/ 2147483647 w 117"/>
              <a:gd name="T65" fmla="*/ 2147483647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09"/>
              <a:gd name="T101" fmla="*/ 117 w 11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09">
                <a:moveTo>
                  <a:pt x="15" y="0"/>
                </a:moveTo>
                <a:cubicBezTo>
                  <a:pt x="16" y="3"/>
                  <a:pt x="17" y="5"/>
                  <a:pt x="17" y="6"/>
                </a:cubicBezTo>
                <a:cubicBezTo>
                  <a:pt x="17" y="10"/>
                  <a:pt x="17" y="14"/>
                  <a:pt x="14" y="15"/>
                </a:cubicBezTo>
                <a:cubicBezTo>
                  <a:pt x="11" y="15"/>
                  <a:pt x="13" y="15"/>
                  <a:pt x="14" y="19"/>
                </a:cubicBezTo>
                <a:cubicBezTo>
                  <a:pt x="14" y="22"/>
                  <a:pt x="12" y="28"/>
                  <a:pt x="8" y="28"/>
                </a:cubicBezTo>
                <a:cubicBezTo>
                  <a:pt x="4" y="28"/>
                  <a:pt x="0" y="26"/>
                  <a:pt x="0" y="29"/>
                </a:cubicBezTo>
                <a:cubicBezTo>
                  <a:pt x="1" y="32"/>
                  <a:pt x="4" y="40"/>
                  <a:pt x="4" y="43"/>
                </a:cubicBezTo>
                <a:cubicBezTo>
                  <a:pt x="3" y="46"/>
                  <a:pt x="1" y="48"/>
                  <a:pt x="3" y="49"/>
                </a:cubicBezTo>
                <a:cubicBezTo>
                  <a:pt x="5" y="51"/>
                  <a:pt x="7" y="55"/>
                  <a:pt x="5" y="56"/>
                </a:cubicBezTo>
                <a:cubicBezTo>
                  <a:pt x="3" y="58"/>
                  <a:pt x="0" y="59"/>
                  <a:pt x="3" y="61"/>
                </a:cubicBezTo>
                <a:cubicBezTo>
                  <a:pt x="5" y="63"/>
                  <a:pt x="6" y="66"/>
                  <a:pt x="6" y="68"/>
                </a:cubicBezTo>
                <a:cubicBezTo>
                  <a:pt x="6" y="71"/>
                  <a:pt x="8" y="76"/>
                  <a:pt x="14" y="76"/>
                </a:cubicBezTo>
                <a:cubicBezTo>
                  <a:pt x="19" y="77"/>
                  <a:pt x="29" y="77"/>
                  <a:pt x="28" y="80"/>
                </a:cubicBezTo>
                <a:cubicBezTo>
                  <a:pt x="26" y="83"/>
                  <a:pt x="23" y="92"/>
                  <a:pt x="23" y="97"/>
                </a:cubicBezTo>
                <a:cubicBezTo>
                  <a:pt x="23" y="99"/>
                  <a:pt x="23" y="101"/>
                  <a:pt x="23" y="102"/>
                </a:cubicBezTo>
                <a:cubicBezTo>
                  <a:pt x="23" y="102"/>
                  <a:pt x="23" y="102"/>
                  <a:pt x="23" y="102"/>
                </a:cubicBezTo>
                <a:cubicBezTo>
                  <a:pt x="23" y="102"/>
                  <a:pt x="31" y="103"/>
                  <a:pt x="35" y="101"/>
                </a:cubicBezTo>
                <a:cubicBezTo>
                  <a:pt x="39" y="99"/>
                  <a:pt x="45" y="101"/>
                  <a:pt x="49" y="102"/>
                </a:cubicBezTo>
                <a:cubicBezTo>
                  <a:pt x="53" y="103"/>
                  <a:pt x="58" y="109"/>
                  <a:pt x="59" y="107"/>
                </a:cubicBezTo>
                <a:cubicBezTo>
                  <a:pt x="60" y="104"/>
                  <a:pt x="62" y="102"/>
                  <a:pt x="66" y="103"/>
                </a:cubicBezTo>
                <a:cubicBezTo>
                  <a:pt x="69" y="104"/>
                  <a:pt x="67" y="107"/>
                  <a:pt x="71" y="105"/>
                </a:cubicBezTo>
                <a:cubicBezTo>
                  <a:pt x="75" y="103"/>
                  <a:pt x="80" y="101"/>
                  <a:pt x="85" y="101"/>
                </a:cubicBezTo>
                <a:cubicBezTo>
                  <a:pt x="89" y="102"/>
                  <a:pt x="95" y="106"/>
                  <a:pt x="94" y="102"/>
                </a:cubicBezTo>
                <a:cubicBezTo>
                  <a:pt x="92" y="97"/>
                  <a:pt x="88" y="95"/>
                  <a:pt x="92" y="92"/>
                </a:cubicBezTo>
                <a:cubicBezTo>
                  <a:pt x="96" y="90"/>
                  <a:pt x="97" y="88"/>
                  <a:pt x="99" y="86"/>
                </a:cubicBezTo>
                <a:cubicBezTo>
                  <a:pt x="100" y="84"/>
                  <a:pt x="105" y="86"/>
                  <a:pt x="105" y="84"/>
                </a:cubicBezTo>
                <a:cubicBezTo>
                  <a:pt x="105" y="83"/>
                  <a:pt x="88" y="70"/>
                  <a:pt x="87" y="67"/>
                </a:cubicBezTo>
                <a:cubicBezTo>
                  <a:pt x="86" y="64"/>
                  <a:pt x="86" y="62"/>
                  <a:pt x="83" y="58"/>
                </a:cubicBezTo>
                <a:cubicBezTo>
                  <a:pt x="80" y="54"/>
                  <a:pt x="86" y="56"/>
                  <a:pt x="90" y="54"/>
                </a:cubicBezTo>
                <a:cubicBezTo>
                  <a:pt x="93" y="51"/>
                  <a:pt x="101" y="49"/>
                  <a:pt x="103" y="46"/>
                </a:cubicBezTo>
                <a:cubicBezTo>
                  <a:pt x="105" y="44"/>
                  <a:pt x="108" y="40"/>
                  <a:pt x="109" y="42"/>
                </a:cubicBezTo>
                <a:cubicBezTo>
                  <a:pt x="110" y="44"/>
                  <a:pt x="113" y="49"/>
                  <a:pt x="114" y="47"/>
                </a:cubicBezTo>
                <a:cubicBezTo>
                  <a:pt x="116" y="46"/>
                  <a:pt x="117" y="42"/>
                  <a:pt x="117" y="42"/>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683" name="Freeform 1250"/>
          <p:cNvSpPr>
            <a:spLocks/>
          </p:cNvSpPr>
          <p:nvPr/>
        </p:nvSpPr>
        <p:spPr bwMode="auto">
          <a:xfrm>
            <a:off x="449874" y="2749589"/>
            <a:ext cx="26377" cy="49834"/>
          </a:xfrm>
          <a:custGeom>
            <a:avLst/>
            <a:gdLst>
              <a:gd name="T0" fmla="*/ 2147483647 w 19"/>
              <a:gd name="T1" fmla="*/ 2147483647 h 26"/>
              <a:gd name="T2" fmla="*/ 2147483647 w 19"/>
              <a:gd name="T3" fmla="*/ 2147483647 h 26"/>
              <a:gd name="T4" fmla="*/ 2147483647 w 19"/>
              <a:gd name="T5" fmla="*/ 2147483647 h 26"/>
              <a:gd name="T6" fmla="*/ 0 w 19"/>
              <a:gd name="T7" fmla="*/ 2147483647 h 26"/>
              <a:gd name="T8" fmla="*/ 2147483647 w 19"/>
              <a:gd name="T9" fmla="*/ 2147483647 h 26"/>
              <a:gd name="T10" fmla="*/ 2147483647 w 19"/>
              <a:gd name="T11" fmla="*/ 2147483647 h 26"/>
              <a:gd name="T12" fmla="*/ 2147483647 w 19"/>
              <a:gd name="T13" fmla="*/ 2147483647 h 26"/>
              <a:gd name="T14" fmla="*/ 2147483647 w 19"/>
              <a:gd name="T15" fmla="*/ 2147483647 h 26"/>
              <a:gd name="T16" fmla="*/ 2147483647 w 1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6"/>
              <a:gd name="T29" fmla="*/ 19 w 1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6">
                <a:moveTo>
                  <a:pt x="7" y="26"/>
                </a:moveTo>
                <a:cubicBezTo>
                  <a:pt x="7" y="24"/>
                  <a:pt x="7" y="23"/>
                  <a:pt x="7" y="21"/>
                </a:cubicBezTo>
                <a:cubicBezTo>
                  <a:pt x="6" y="18"/>
                  <a:pt x="5" y="20"/>
                  <a:pt x="2" y="21"/>
                </a:cubicBezTo>
                <a:cubicBezTo>
                  <a:pt x="0" y="22"/>
                  <a:pt x="0" y="23"/>
                  <a:pt x="0" y="20"/>
                </a:cubicBezTo>
                <a:cubicBezTo>
                  <a:pt x="0" y="17"/>
                  <a:pt x="0" y="15"/>
                  <a:pt x="3" y="14"/>
                </a:cubicBezTo>
                <a:cubicBezTo>
                  <a:pt x="5" y="12"/>
                  <a:pt x="7" y="8"/>
                  <a:pt x="9" y="5"/>
                </a:cubicBezTo>
                <a:cubicBezTo>
                  <a:pt x="11" y="2"/>
                  <a:pt x="12" y="0"/>
                  <a:pt x="12" y="2"/>
                </a:cubicBezTo>
                <a:cubicBezTo>
                  <a:pt x="13" y="4"/>
                  <a:pt x="18" y="2"/>
                  <a:pt x="18" y="2"/>
                </a:cubicBezTo>
                <a:cubicBezTo>
                  <a:pt x="18" y="2"/>
                  <a:pt x="18" y="1"/>
                  <a:pt x="19" y="0"/>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684" name="Freeform 1251"/>
          <p:cNvSpPr>
            <a:spLocks/>
          </p:cNvSpPr>
          <p:nvPr/>
        </p:nvSpPr>
        <p:spPr bwMode="auto">
          <a:xfrm>
            <a:off x="1018443" y="3054457"/>
            <a:ext cx="67408" cy="105531"/>
          </a:xfrm>
          <a:custGeom>
            <a:avLst/>
            <a:gdLst>
              <a:gd name="T0" fmla="*/ 0 w 48"/>
              <a:gd name="T1" fmla="*/ 2147483647 h 58"/>
              <a:gd name="T2" fmla="*/ 2147483647 w 48"/>
              <a:gd name="T3" fmla="*/ 2147483647 h 58"/>
              <a:gd name="T4" fmla="*/ 2147483647 w 48"/>
              <a:gd name="T5" fmla="*/ 2147483647 h 58"/>
              <a:gd name="T6" fmla="*/ 2147483647 w 48"/>
              <a:gd name="T7" fmla="*/ 2147483647 h 58"/>
              <a:gd name="T8" fmla="*/ 2147483647 w 48"/>
              <a:gd name="T9" fmla="*/ 2147483647 h 58"/>
              <a:gd name="T10" fmla="*/ 2147483647 w 48"/>
              <a:gd name="T11" fmla="*/ 2147483647 h 58"/>
              <a:gd name="T12" fmla="*/ 2147483647 w 48"/>
              <a:gd name="T13" fmla="*/ 0 h 58"/>
              <a:gd name="T14" fmla="*/ 0 60000 65536"/>
              <a:gd name="T15" fmla="*/ 0 60000 65536"/>
              <a:gd name="T16" fmla="*/ 0 60000 65536"/>
              <a:gd name="T17" fmla="*/ 0 60000 65536"/>
              <a:gd name="T18" fmla="*/ 0 60000 65536"/>
              <a:gd name="T19" fmla="*/ 0 60000 65536"/>
              <a:gd name="T20" fmla="*/ 0 60000 65536"/>
              <a:gd name="T21" fmla="*/ 0 w 48"/>
              <a:gd name="T22" fmla="*/ 0 h 58"/>
              <a:gd name="T23" fmla="*/ 48 w 4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8">
                <a:moveTo>
                  <a:pt x="0" y="58"/>
                </a:moveTo>
                <a:cubicBezTo>
                  <a:pt x="10" y="53"/>
                  <a:pt x="20" y="46"/>
                  <a:pt x="24" y="44"/>
                </a:cubicBezTo>
                <a:cubicBezTo>
                  <a:pt x="34" y="38"/>
                  <a:pt x="31" y="30"/>
                  <a:pt x="32" y="26"/>
                </a:cubicBezTo>
                <a:cubicBezTo>
                  <a:pt x="34" y="22"/>
                  <a:pt x="36" y="22"/>
                  <a:pt x="35" y="19"/>
                </a:cubicBezTo>
                <a:cubicBezTo>
                  <a:pt x="33" y="17"/>
                  <a:pt x="30" y="17"/>
                  <a:pt x="32" y="14"/>
                </a:cubicBezTo>
                <a:cubicBezTo>
                  <a:pt x="35" y="10"/>
                  <a:pt x="40" y="9"/>
                  <a:pt x="44" y="6"/>
                </a:cubicBezTo>
                <a:cubicBezTo>
                  <a:pt x="48" y="3"/>
                  <a:pt x="47" y="0"/>
                  <a:pt x="47"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5" name="Freeform 1252"/>
          <p:cNvSpPr>
            <a:spLocks/>
          </p:cNvSpPr>
          <p:nvPr/>
        </p:nvSpPr>
        <p:spPr bwMode="auto">
          <a:xfrm>
            <a:off x="962758" y="3121881"/>
            <a:ext cx="21981" cy="43971"/>
          </a:xfrm>
          <a:custGeom>
            <a:avLst/>
            <a:gdLst>
              <a:gd name="T0" fmla="*/ 2147483647 w 15"/>
              <a:gd name="T1" fmla="*/ 0 h 23"/>
              <a:gd name="T2" fmla="*/ 2147483647 w 15"/>
              <a:gd name="T3" fmla="*/ 2147483647 h 23"/>
              <a:gd name="T4" fmla="*/ 0 w 15"/>
              <a:gd name="T5" fmla="*/ 2147483647 h 23"/>
              <a:gd name="T6" fmla="*/ 0 60000 65536"/>
              <a:gd name="T7" fmla="*/ 0 60000 65536"/>
              <a:gd name="T8" fmla="*/ 0 60000 65536"/>
              <a:gd name="T9" fmla="*/ 0 w 15"/>
              <a:gd name="T10" fmla="*/ 0 h 23"/>
              <a:gd name="T11" fmla="*/ 15 w 15"/>
              <a:gd name="T12" fmla="*/ 23 h 23"/>
            </a:gdLst>
            <a:ahLst/>
            <a:cxnLst>
              <a:cxn ang="T6">
                <a:pos x="T0" y="T1"/>
              </a:cxn>
              <a:cxn ang="T7">
                <a:pos x="T2" y="T3"/>
              </a:cxn>
              <a:cxn ang="T8">
                <a:pos x="T4" y="T5"/>
              </a:cxn>
            </a:cxnLst>
            <a:rect l="T9" t="T10" r="T11" b="T12"/>
            <a:pathLst>
              <a:path w="15" h="23">
                <a:moveTo>
                  <a:pt x="3" y="0"/>
                </a:moveTo>
                <a:cubicBezTo>
                  <a:pt x="7" y="1"/>
                  <a:pt x="12" y="4"/>
                  <a:pt x="13" y="7"/>
                </a:cubicBezTo>
                <a:cubicBezTo>
                  <a:pt x="15" y="11"/>
                  <a:pt x="0" y="23"/>
                  <a:pt x="0" y="2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6" name="Freeform 1253"/>
          <p:cNvSpPr>
            <a:spLocks/>
          </p:cNvSpPr>
          <p:nvPr/>
        </p:nvSpPr>
        <p:spPr bwMode="auto">
          <a:xfrm>
            <a:off x="852855" y="3898708"/>
            <a:ext cx="96715" cy="130449"/>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0 h 71"/>
              <a:gd name="T12" fmla="*/ 2147483647 w 71"/>
              <a:gd name="T13" fmla="*/ 2147483647 h 71"/>
              <a:gd name="T14" fmla="*/ 2147483647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0 w 71"/>
              <a:gd name="T33" fmla="*/ 2147483647 h 71"/>
              <a:gd name="T34" fmla="*/ 0 w 71"/>
              <a:gd name="T35" fmla="*/ 2147483647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71"/>
              <a:gd name="T56" fmla="*/ 71 w 71"/>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71">
                <a:moveTo>
                  <a:pt x="57" y="53"/>
                </a:moveTo>
                <a:cubicBezTo>
                  <a:pt x="57" y="52"/>
                  <a:pt x="57" y="49"/>
                  <a:pt x="58" y="48"/>
                </a:cubicBezTo>
                <a:cubicBezTo>
                  <a:pt x="60" y="44"/>
                  <a:pt x="68" y="40"/>
                  <a:pt x="68" y="36"/>
                </a:cubicBezTo>
                <a:cubicBezTo>
                  <a:pt x="68" y="32"/>
                  <a:pt x="71" y="24"/>
                  <a:pt x="67" y="17"/>
                </a:cubicBezTo>
                <a:cubicBezTo>
                  <a:pt x="62" y="10"/>
                  <a:pt x="66" y="7"/>
                  <a:pt x="63" y="6"/>
                </a:cubicBezTo>
                <a:cubicBezTo>
                  <a:pt x="62" y="5"/>
                  <a:pt x="59" y="2"/>
                  <a:pt x="57" y="0"/>
                </a:cubicBezTo>
                <a:cubicBezTo>
                  <a:pt x="56" y="1"/>
                  <a:pt x="55" y="2"/>
                  <a:pt x="54" y="2"/>
                </a:cubicBezTo>
                <a:cubicBezTo>
                  <a:pt x="51" y="2"/>
                  <a:pt x="46" y="3"/>
                  <a:pt x="45" y="3"/>
                </a:cubicBezTo>
                <a:cubicBezTo>
                  <a:pt x="43" y="3"/>
                  <a:pt x="39" y="7"/>
                  <a:pt x="36" y="8"/>
                </a:cubicBezTo>
                <a:cubicBezTo>
                  <a:pt x="33" y="10"/>
                  <a:pt x="33" y="8"/>
                  <a:pt x="29" y="6"/>
                </a:cubicBezTo>
                <a:cubicBezTo>
                  <a:pt x="25" y="4"/>
                  <a:pt x="24" y="2"/>
                  <a:pt x="20" y="4"/>
                </a:cubicBezTo>
                <a:cubicBezTo>
                  <a:pt x="15" y="7"/>
                  <a:pt x="16" y="9"/>
                  <a:pt x="16" y="12"/>
                </a:cubicBezTo>
                <a:cubicBezTo>
                  <a:pt x="16" y="16"/>
                  <a:pt x="16" y="21"/>
                  <a:pt x="19" y="23"/>
                </a:cubicBezTo>
                <a:cubicBezTo>
                  <a:pt x="21" y="25"/>
                  <a:pt x="23" y="26"/>
                  <a:pt x="21" y="27"/>
                </a:cubicBezTo>
                <a:cubicBezTo>
                  <a:pt x="19" y="29"/>
                  <a:pt x="13" y="38"/>
                  <a:pt x="10" y="39"/>
                </a:cubicBezTo>
                <a:cubicBezTo>
                  <a:pt x="7" y="40"/>
                  <a:pt x="2" y="49"/>
                  <a:pt x="2" y="54"/>
                </a:cubicBezTo>
                <a:cubicBezTo>
                  <a:pt x="2" y="58"/>
                  <a:pt x="2" y="69"/>
                  <a:pt x="0" y="70"/>
                </a:cubicBezTo>
                <a:cubicBezTo>
                  <a:pt x="0" y="71"/>
                  <a:pt x="0" y="71"/>
                  <a:pt x="0" y="7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7" name="Freeform 1254"/>
          <p:cNvSpPr>
            <a:spLocks/>
          </p:cNvSpPr>
          <p:nvPr/>
        </p:nvSpPr>
        <p:spPr bwMode="auto">
          <a:xfrm>
            <a:off x="4569069" y="2695358"/>
            <a:ext cx="590550" cy="45437"/>
          </a:xfrm>
          <a:custGeom>
            <a:avLst/>
            <a:gdLst>
              <a:gd name="T0" fmla="*/ 2147483647 w 431"/>
              <a:gd name="T1" fmla="*/ 2147483647 h 25"/>
              <a:gd name="T2" fmla="*/ 2147483647 w 431"/>
              <a:gd name="T3" fmla="*/ 2147483647 h 25"/>
              <a:gd name="T4" fmla="*/ 2147483647 w 431"/>
              <a:gd name="T5" fmla="*/ 2147483647 h 25"/>
              <a:gd name="T6" fmla="*/ 2147483647 w 431"/>
              <a:gd name="T7" fmla="*/ 2147483647 h 25"/>
              <a:gd name="T8" fmla="*/ 2147483647 w 431"/>
              <a:gd name="T9" fmla="*/ 2147483647 h 25"/>
              <a:gd name="T10" fmla="*/ 2147483647 w 431"/>
              <a:gd name="T11" fmla="*/ 2147483647 h 25"/>
              <a:gd name="T12" fmla="*/ 2147483647 w 431"/>
              <a:gd name="T13" fmla="*/ 2147483647 h 25"/>
              <a:gd name="T14" fmla="*/ 2147483647 w 431"/>
              <a:gd name="T15" fmla="*/ 2147483647 h 25"/>
              <a:gd name="T16" fmla="*/ 2147483647 w 431"/>
              <a:gd name="T17" fmla="*/ 2147483647 h 25"/>
              <a:gd name="T18" fmla="*/ 2147483647 w 431"/>
              <a:gd name="T19" fmla="*/ 2147483647 h 25"/>
              <a:gd name="T20" fmla="*/ 2147483647 w 431"/>
              <a:gd name="T21" fmla="*/ 2147483647 h 25"/>
              <a:gd name="T22" fmla="*/ 2147483647 w 431"/>
              <a:gd name="T23" fmla="*/ 2147483647 h 25"/>
              <a:gd name="T24" fmla="*/ 0 w 431"/>
              <a:gd name="T25" fmla="*/ 2147483647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1"/>
              <a:gd name="T40" fmla="*/ 0 h 25"/>
              <a:gd name="T41" fmla="*/ 431 w 43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1" h="25">
                <a:moveTo>
                  <a:pt x="431" y="24"/>
                </a:moveTo>
                <a:cubicBezTo>
                  <a:pt x="429" y="23"/>
                  <a:pt x="427" y="22"/>
                  <a:pt x="426" y="22"/>
                </a:cubicBezTo>
                <a:cubicBezTo>
                  <a:pt x="423" y="21"/>
                  <a:pt x="417" y="21"/>
                  <a:pt x="416" y="20"/>
                </a:cubicBezTo>
                <a:cubicBezTo>
                  <a:pt x="415" y="20"/>
                  <a:pt x="412" y="23"/>
                  <a:pt x="409" y="24"/>
                </a:cubicBezTo>
                <a:cubicBezTo>
                  <a:pt x="407" y="25"/>
                  <a:pt x="405" y="22"/>
                  <a:pt x="401" y="19"/>
                </a:cubicBezTo>
                <a:cubicBezTo>
                  <a:pt x="397" y="16"/>
                  <a:pt x="398" y="20"/>
                  <a:pt x="394" y="17"/>
                </a:cubicBezTo>
                <a:cubicBezTo>
                  <a:pt x="390" y="14"/>
                  <a:pt x="387" y="13"/>
                  <a:pt x="385" y="13"/>
                </a:cubicBezTo>
                <a:cubicBezTo>
                  <a:pt x="384" y="14"/>
                  <a:pt x="379" y="15"/>
                  <a:pt x="376" y="14"/>
                </a:cubicBezTo>
                <a:cubicBezTo>
                  <a:pt x="373" y="12"/>
                  <a:pt x="367" y="11"/>
                  <a:pt x="367" y="9"/>
                </a:cubicBezTo>
                <a:cubicBezTo>
                  <a:pt x="367" y="8"/>
                  <a:pt x="364" y="2"/>
                  <a:pt x="362" y="1"/>
                </a:cubicBezTo>
                <a:cubicBezTo>
                  <a:pt x="360" y="0"/>
                  <a:pt x="361" y="2"/>
                  <a:pt x="361" y="4"/>
                </a:cubicBezTo>
                <a:cubicBezTo>
                  <a:pt x="361" y="5"/>
                  <a:pt x="359" y="8"/>
                  <a:pt x="359" y="8"/>
                </a:cubicBezTo>
                <a:cubicBezTo>
                  <a:pt x="0" y="8"/>
                  <a:pt x="0" y="8"/>
                  <a:pt x="0"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8" name="Freeform 1255"/>
          <p:cNvSpPr>
            <a:spLocks/>
          </p:cNvSpPr>
          <p:nvPr/>
        </p:nvSpPr>
        <p:spPr bwMode="auto">
          <a:xfrm>
            <a:off x="5279781" y="2891763"/>
            <a:ext cx="5862" cy="23451"/>
          </a:xfrm>
          <a:custGeom>
            <a:avLst/>
            <a:gdLst>
              <a:gd name="T0" fmla="*/ 0 w 6"/>
              <a:gd name="T1" fmla="*/ 2147483647 h 13"/>
              <a:gd name="T2" fmla="*/ 2147483647 w 6"/>
              <a:gd name="T3" fmla="*/ 0 h 13"/>
              <a:gd name="T4" fmla="*/ 0 60000 65536"/>
              <a:gd name="T5" fmla="*/ 0 60000 65536"/>
              <a:gd name="T6" fmla="*/ 0 w 6"/>
              <a:gd name="T7" fmla="*/ 0 h 13"/>
              <a:gd name="T8" fmla="*/ 6 w 6"/>
              <a:gd name="T9" fmla="*/ 13 h 13"/>
            </a:gdLst>
            <a:ahLst/>
            <a:cxnLst>
              <a:cxn ang="T4">
                <a:pos x="T0" y="T1"/>
              </a:cxn>
              <a:cxn ang="T5">
                <a:pos x="T2" y="T3"/>
              </a:cxn>
            </a:cxnLst>
            <a:rect l="T6" t="T7" r="T8" b="T9"/>
            <a:pathLst>
              <a:path w="6" h="13">
                <a:moveTo>
                  <a:pt x="0" y="13"/>
                </a:moveTo>
                <a:cubicBezTo>
                  <a:pt x="2" y="8"/>
                  <a:pt x="4" y="3"/>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89" name="Freeform 1256"/>
          <p:cNvSpPr>
            <a:spLocks/>
          </p:cNvSpPr>
          <p:nvPr/>
        </p:nvSpPr>
        <p:spPr bwMode="auto">
          <a:xfrm>
            <a:off x="5347188" y="2884435"/>
            <a:ext cx="0" cy="10260"/>
          </a:xfrm>
          <a:custGeom>
            <a:avLst/>
            <a:gdLst>
              <a:gd name="T0" fmla="*/ 0 w 1681"/>
              <a:gd name="T1" fmla="*/ 0 h 6"/>
              <a:gd name="T2" fmla="*/ 0 w 1681"/>
              <a:gd name="T3" fmla="*/ 2147483647 h 6"/>
              <a:gd name="T4" fmla="*/ 0 60000 65536"/>
              <a:gd name="T5" fmla="*/ 0 60000 65536"/>
              <a:gd name="T6" fmla="*/ 0 w 1681"/>
              <a:gd name="T7" fmla="*/ 0 h 6"/>
              <a:gd name="T8" fmla="*/ 0 w 1681"/>
              <a:gd name="T9" fmla="*/ 6 h 6"/>
            </a:gdLst>
            <a:ahLst/>
            <a:cxnLst>
              <a:cxn ang="T4">
                <a:pos x="T0" y="T1"/>
              </a:cxn>
              <a:cxn ang="T5">
                <a:pos x="T2" y="T3"/>
              </a:cxn>
            </a:cxnLst>
            <a:rect l="T6" t="T7" r="T8" b="T9"/>
            <a:pathLst>
              <a:path w="1681" h="6">
                <a:moveTo>
                  <a:pt x="0" y="0"/>
                </a:moveTo>
                <a:cubicBezTo>
                  <a:pt x="0" y="2"/>
                  <a:pt x="0" y="4"/>
                  <a:pt x="0" y="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0" name="Freeform 1257"/>
          <p:cNvSpPr>
            <a:spLocks/>
          </p:cNvSpPr>
          <p:nvPr/>
        </p:nvSpPr>
        <p:spPr bwMode="auto">
          <a:xfrm>
            <a:off x="5398478" y="2755452"/>
            <a:ext cx="171450" cy="104066"/>
          </a:xfrm>
          <a:custGeom>
            <a:avLst/>
            <a:gdLst>
              <a:gd name="T0" fmla="*/ 2147483647 w 125"/>
              <a:gd name="T1" fmla="*/ 2147483647 h 56"/>
              <a:gd name="T2" fmla="*/ 2147483647 w 125"/>
              <a:gd name="T3" fmla="*/ 2147483647 h 56"/>
              <a:gd name="T4" fmla="*/ 2147483647 w 125"/>
              <a:gd name="T5" fmla="*/ 2147483647 h 56"/>
              <a:gd name="T6" fmla="*/ 2147483647 w 125"/>
              <a:gd name="T7" fmla="*/ 2147483647 h 56"/>
              <a:gd name="T8" fmla="*/ 2147483647 w 125"/>
              <a:gd name="T9" fmla="*/ 2147483647 h 56"/>
              <a:gd name="T10" fmla="*/ 2147483647 w 125"/>
              <a:gd name="T11" fmla="*/ 2147483647 h 56"/>
              <a:gd name="T12" fmla="*/ 2147483647 w 125"/>
              <a:gd name="T13" fmla="*/ 0 h 56"/>
              <a:gd name="T14" fmla="*/ 2147483647 w 125"/>
              <a:gd name="T15" fmla="*/ 2147483647 h 56"/>
              <a:gd name="T16" fmla="*/ 2147483647 w 125"/>
              <a:gd name="T17" fmla="*/ 2147483647 h 56"/>
              <a:gd name="T18" fmla="*/ 2147483647 w 125"/>
              <a:gd name="T19" fmla="*/ 2147483647 h 56"/>
              <a:gd name="T20" fmla="*/ 2147483647 w 125"/>
              <a:gd name="T21" fmla="*/ 2147483647 h 56"/>
              <a:gd name="T22" fmla="*/ 2147483647 w 125"/>
              <a:gd name="T23" fmla="*/ 2147483647 h 56"/>
              <a:gd name="T24" fmla="*/ 2147483647 w 125"/>
              <a:gd name="T25" fmla="*/ 2147483647 h 56"/>
              <a:gd name="T26" fmla="*/ 2147483647 w 125"/>
              <a:gd name="T27" fmla="*/ 2147483647 h 56"/>
              <a:gd name="T28" fmla="*/ 0 w 125"/>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56"/>
              <a:gd name="T47" fmla="*/ 125 w 125"/>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56">
                <a:moveTo>
                  <a:pt x="125" y="43"/>
                </a:moveTo>
                <a:cubicBezTo>
                  <a:pt x="123" y="40"/>
                  <a:pt x="119" y="36"/>
                  <a:pt x="119" y="34"/>
                </a:cubicBezTo>
                <a:cubicBezTo>
                  <a:pt x="119" y="30"/>
                  <a:pt x="113" y="32"/>
                  <a:pt x="113" y="28"/>
                </a:cubicBezTo>
                <a:cubicBezTo>
                  <a:pt x="113" y="24"/>
                  <a:pt x="113" y="17"/>
                  <a:pt x="113" y="12"/>
                </a:cubicBezTo>
                <a:cubicBezTo>
                  <a:pt x="113" y="6"/>
                  <a:pt x="109" y="3"/>
                  <a:pt x="106" y="3"/>
                </a:cubicBezTo>
                <a:cubicBezTo>
                  <a:pt x="102" y="2"/>
                  <a:pt x="103" y="5"/>
                  <a:pt x="100" y="5"/>
                </a:cubicBezTo>
                <a:cubicBezTo>
                  <a:pt x="97" y="5"/>
                  <a:pt x="95" y="1"/>
                  <a:pt x="94" y="0"/>
                </a:cubicBezTo>
                <a:cubicBezTo>
                  <a:pt x="93" y="0"/>
                  <a:pt x="84" y="11"/>
                  <a:pt x="83" y="13"/>
                </a:cubicBezTo>
                <a:cubicBezTo>
                  <a:pt x="81" y="15"/>
                  <a:pt x="82" y="17"/>
                  <a:pt x="82" y="19"/>
                </a:cubicBezTo>
                <a:cubicBezTo>
                  <a:pt x="81" y="21"/>
                  <a:pt x="81" y="22"/>
                  <a:pt x="79" y="25"/>
                </a:cubicBezTo>
                <a:cubicBezTo>
                  <a:pt x="78" y="28"/>
                  <a:pt x="73" y="36"/>
                  <a:pt x="73" y="36"/>
                </a:cubicBezTo>
                <a:cubicBezTo>
                  <a:pt x="68" y="36"/>
                  <a:pt x="68" y="36"/>
                  <a:pt x="68" y="36"/>
                </a:cubicBezTo>
                <a:cubicBezTo>
                  <a:pt x="64" y="41"/>
                  <a:pt x="64" y="41"/>
                  <a:pt x="64" y="41"/>
                </a:cubicBezTo>
                <a:cubicBezTo>
                  <a:pt x="17" y="41"/>
                  <a:pt x="17" y="41"/>
                  <a:pt x="17" y="41"/>
                </a:cubicBezTo>
                <a:cubicBezTo>
                  <a:pt x="0" y="56"/>
                  <a:pt x="0" y="56"/>
                  <a:pt x="0" y="5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1" name="Freeform 1258"/>
          <p:cNvSpPr>
            <a:spLocks/>
          </p:cNvSpPr>
          <p:nvPr/>
        </p:nvSpPr>
        <p:spPr bwMode="auto">
          <a:xfrm>
            <a:off x="4670181" y="3180508"/>
            <a:ext cx="356089" cy="177352"/>
          </a:xfrm>
          <a:custGeom>
            <a:avLst/>
            <a:gdLst>
              <a:gd name="T0" fmla="*/ 0 w 260"/>
              <a:gd name="T1" fmla="*/ 2147483647 h 96"/>
              <a:gd name="T2" fmla="*/ 2147483647 w 260"/>
              <a:gd name="T3" fmla="*/ 0 h 96"/>
              <a:gd name="T4" fmla="*/ 2147483647 w 260"/>
              <a:gd name="T5" fmla="*/ 2147483647 h 96"/>
              <a:gd name="T6" fmla="*/ 2147483647 w 260"/>
              <a:gd name="T7" fmla="*/ 2147483647 h 96"/>
              <a:gd name="T8" fmla="*/ 2147483647 w 260"/>
              <a:gd name="T9" fmla="*/ 2147483647 h 96"/>
              <a:gd name="T10" fmla="*/ 2147483647 w 260"/>
              <a:gd name="T11" fmla="*/ 2147483647 h 96"/>
              <a:gd name="T12" fmla="*/ 2147483647 w 260"/>
              <a:gd name="T13" fmla="*/ 2147483647 h 96"/>
              <a:gd name="T14" fmla="*/ 2147483647 w 260"/>
              <a:gd name="T15" fmla="*/ 2147483647 h 96"/>
              <a:gd name="T16" fmla="*/ 2147483647 w 260"/>
              <a:gd name="T17" fmla="*/ 2147483647 h 96"/>
              <a:gd name="T18" fmla="*/ 2147483647 w 260"/>
              <a:gd name="T19" fmla="*/ 2147483647 h 96"/>
              <a:gd name="T20" fmla="*/ 2147483647 w 260"/>
              <a:gd name="T21" fmla="*/ 2147483647 h 96"/>
              <a:gd name="T22" fmla="*/ 2147483647 w 260"/>
              <a:gd name="T23" fmla="*/ 2147483647 h 96"/>
              <a:gd name="T24" fmla="*/ 2147483647 w 260"/>
              <a:gd name="T25" fmla="*/ 2147483647 h 96"/>
              <a:gd name="T26" fmla="*/ 2147483647 w 260"/>
              <a:gd name="T27" fmla="*/ 2147483647 h 96"/>
              <a:gd name="T28" fmla="*/ 2147483647 w 260"/>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0"/>
              <a:gd name="T46" fmla="*/ 0 h 96"/>
              <a:gd name="T47" fmla="*/ 260 w 260"/>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0" h="96">
                <a:moveTo>
                  <a:pt x="0" y="3"/>
                </a:moveTo>
                <a:cubicBezTo>
                  <a:pt x="30" y="0"/>
                  <a:pt x="30" y="0"/>
                  <a:pt x="30" y="0"/>
                </a:cubicBezTo>
                <a:cubicBezTo>
                  <a:pt x="78" y="19"/>
                  <a:pt x="78" y="19"/>
                  <a:pt x="78" y="19"/>
                </a:cubicBezTo>
                <a:cubicBezTo>
                  <a:pt x="116" y="20"/>
                  <a:pt x="116" y="20"/>
                  <a:pt x="116" y="20"/>
                </a:cubicBezTo>
                <a:cubicBezTo>
                  <a:pt x="119" y="14"/>
                  <a:pt x="119" y="14"/>
                  <a:pt x="119" y="14"/>
                </a:cubicBezTo>
                <a:cubicBezTo>
                  <a:pt x="138" y="14"/>
                  <a:pt x="138" y="14"/>
                  <a:pt x="138" y="14"/>
                </a:cubicBezTo>
                <a:cubicBezTo>
                  <a:pt x="161" y="30"/>
                  <a:pt x="161" y="30"/>
                  <a:pt x="161" y="30"/>
                </a:cubicBezTo>
                <a:cubicBezTo>
                  <a:pt x="161" y="30"/>
                  <a:pt x="164" y="44"/>
                  <a:pt x="166" y="46"/>
                </a:cubicBezTo>
                <a:cubicBezTo>
                  <a:pt x="169" y="48"/>
                  <a:pt x="178" y="53"/>
                  <a:pt x="181" y="53"/>
                </a:cubicBezTo>
                <a:cubicBezTo>
                  <a:pt x="184" y="53"/>
                  <a:pt x="187" y="41"/>
                  <a:pt x="192" y="42"/>
                </a:cubicBezTo>
                <a:cubicBezTo>
                  <a:pt x="197" y="42"/>
                  <a:pt x="209" y="44"/>
                  <a:pt x="211" y="49"/>
                </a:cubicBezTo>
                <a:cubicBezTo>
                  <a:pt x="214" y="54"/>
                  <a:pt x="214" y="60"/>
                  <a:pt x="220" y="64"/>
                </a:cubicBezTo>
                <a:cubicBezTo>
                  <a:pt x="225" y="68"/>
                  <a:pt x="231" y="73"/>
                  <a:pt x="231" y="79"/>
                </a:cubicBezTo>
                <a:cubicBezTo>
                  <a:pt x="231" y="84"/>
                  <a:pt x="234" y="88"/>
                  <a:pt x="237" y="90"/>
                </a:cubicBezTo>
                <a:cubicBezTo>
                  <a:pt x="239" y="91"/>
                  <a:pt x="251" y="94"/>
                  <a:pt x="260" y="9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2" name="Freeform 1259"/>
          <p:cNvSpPr>
            <a:spLocks/>
          </p:cNvSpPr>
          <p:nvPr/>
        </p:nvSpPr>
        <p:spPr bwMode="auto">
          <a:xfrm>
            <a:off x="4237893" y="1963966"/>
            <a:ext cx="202223" cy="546712"/>
          </a:xfrm>
          <a:custGeom>
            <a:avLst/>
            <a:gdLst>
              <a:gd name="T0" fmla="*/ 2147483647 w 147"/>
              <a:gd name="T1" fmla="*/ 2147483647 h 296"/>
              <a:gd name="T2" fmla="*/ 2147483647 w 147"/>
              <a:gd name="T3" fmla="*/ 2147483647 h 296"/>
              <a:gd name="T4" fmla="*/ 2147483647 w 147"/>
              <a:gd name="T5" fmla="*/ 2147483647 h 296"/>
              <a:gd name="T6" fmla="*/ 2147483647 w 147"/>
              <a:gd name="T7" fmla="*/ 2147483647 h 296"/>
              <a:gd name="T8" fmla="*/ 2147483647 w 147"/>
              <a:gd name="T9" fmla="*/ 2147483647 h 296"/>
              <a:gd name="T10" fmla="*/ 2147483647 w 147"/>
              <a:gd name="T11" fmla="*/ 2147483647 h 296"/>
              <a:gd name="T12" fmla="*/ 2147483647 w 147"/>
              <a:gd name="T13" fmla="*/ 2147483647 h 296"/>
              <a:gd name="T14" fmla="*/ 2147483647 w 147"/>
              <a:gd name="T15" fmla="*/ 2147483647 h 296"/>
              <a:gd name="T16" fmla="*/ 2147483647 w 147"/>
              <a:gd name="T17" fmla="*/ 2147483647 h 296"/>
              <a:gd name="T18" fmla="*/ 2147483647 w 147"/>
              <a:gd name="T19" fmla="*/ 2147483647 h 296"/>
              <a:gd name="T20" fmla="*/ 2147483647 w 147"/>
              <a:gd name="T21" fmla="*/ 2147483647 h 296"/>
              <a:gd name="T22" fmla="*/ 2147483647 w 147"/>
              <a:gd name="T23" fmla="*/ 2147483647 h 296"/>
              <a:gd name="T24" fmla="*/ 2147483647 w 147"/>
              <a:gd name="T25" fmla="*/ 2147483647 h 296"/>
              <a:gd name="T26" fmla="*/ 2147483647 w 147"/>
              <a:gd name="T27" fmla="*/ 2147483647 h 296"/>
              <a:gd name="T28" fmla="*/ 2147483647 w 147"/>
              <a:gd name="T29" fmla="*/ 2147483647 h 296"/>
              <a:gd name="T30" fmla="*/ 2147483647 w 147"/>
              <a:gd name="T31" fmla="*/ 2147483647 h 296"/>
              <a:gd name="T32" fmla="*/ 2147483647 w 147"/>
              <a:gd name="T33" fmla="*/ 2147483647 h 296"/>
              <a:gd name="T34" fmla="*/ 2147483647 w 147"/>
              <a:gd name="T35" fmla="*/ 2147483647 h 296"/>
              <a:gd name="T36" fmla="*/ 2147483647 w 147"/>
              <a:gd name="T37" fmla="*/ 2147483647 h 296"/>
              <a:gd name="T38" fmla="*/ 0 w 147"/>
              <a:gd name="T39" fmla="*/ 2147483647 h 296"/>
              <a:gd name="T40" fmla="*/ 0 w 147"/>
              <a:gd name="T41" fmla="*/ 0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296"/>
              <a:gd name="T65" fmla="*/ 147 w 147"/>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296">
                <a:moveTo>
                  <a:pt x="146" y="296"/>
                </a:moveTo>
                <a:cubicBezTo>
                  <a:pt x="147" y="294"/>
                  <a:pt x="147" y="292"/>
                  <a:pt x="147" y="292"/>
                </a:cubicBezTo>
                <a:cubicBezTo>
                  <a:pt x="147" y="291"/>
                  <a:pt x="144" y="291"/>
                  <a:pt x="144" y="288"/>
                </a:cubicBezTo>
                <a:cubicBezTo>
                  <a:pt x="143" y="285"/>
                  <a:pt x="146" y="283"/>
                  <a:pt x="146" y="282"/>
                </a:cubicBezTo>
                <a:cubicBezTo>
                  <a:pt x="146" y="281"/>
                  <a:pt x="124" y="271"/>
                  <a:pt x="121" y="268"/>
                </a:cubicBezTo>
                <a:cubicBezTo>
                  <a:pt x="118" y="266"/>
                  <a:pt x="103" y="240"/>
                  <a:pt x="101" y="237"/>
                </a:cubicBezTo>
                <a:cubicBezTo>
                  <a:pt x="99" y="233"/>
                  <a:pt x="92" y="229"/>
                  <a:pt x="89" y="225"/>
                </a:cubicBezTo>
                <a:cubicBezTo>
                  <a:pt x="85" y="222"/>
                  <a:pt x="82" y="220"/>
                  <a:pt x="80" y="217"/>
                </a:cubicBezTo>
                <a:cubicBezTo>
                  <a:pt x="77" y="215"/>
                  <a:pt x="77" y="211"/>
                  <a:pt x="75" y="210"/>
                </a:cubicBezTo>
                <a:cubicBezTo>
                  <a:pt x="73" y="209"/>
                  <a:pt x="72" y="209"/>
                  <a:pt x="70" y="211"/>
                </a:cubicBezTo>
                <a:cubicBezTo>
                  <a:pt x="68" y="213"/>
                  <a:pt x="65" y="212"/>
                  <a:pt x="62" y="213"/>
                </a:cubicBezTo>
                <a:cubicBezTo>
                  <a:pt x="58" y="213"/>
                  <a:pt x="62" y="214"/>
                  <a:pt x="61" y="217"/>
                </a:cubicBezTo>
                <a:cubicBezTo>
                  <a:pt x="60" y="220"/>
                  <a:pt x="51" y="224"/>
                  <a:pt x="48" y="224"/>
                </a:cubicBezTo>
                <a:cubicBezTo>
                  <a:pt x="46" y="224"/>
                  <a:pt x="37" y="215"/>
                  <a:pt x="33" y="210"/>
                </a:cubicBezTo>
                <a:cubicBezTo>
                  <a:pt x="28" y="205"/>
                  <a:pt x="28" y="207"/>
                  <a:pt x="27" y="204"/>
                </a:cubicBezTo>
                <a:cubicBezTo>
                  <a:pt x="25" y="201"/>
                  <a:pt x="26" y="201"/>
                  <a:pt x="22" y="199"/>
                </a:cubicBezTo>
                <a:cubicBezTo>
                  <a:pt x="18" y="197"/>
                  <a:pt x="15" y="200"/>
                  <a:pt x="13" y="201"/>
                </a:cubicBezTo>
                <a:cubicBezTo>
                  <a:pt x="11" y="202"/>
                  <a:pt x="10" y="200"/>
                  <a:pt x="8" y="199"/>
                </a:cubicBezTo>
                <a:cubicBezTo>
                  <a:pt x="5" y="198"/>
                  <a:pt x="6" y="199"/>
                  <a:pt x="5" y="200"/>
                </a:cubicBezTo>
                <a:cubicBezTo>
                  <a:pt x="3" y="201"/>
                  <a:pt x="0" y="200"/>
                  <a:pt x="0" y="20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3" name="Freeform 1260"/>
          <p:cNvSpPr>
            <a:spLocks/>
          </p:cNvSpPr>
          <p:nvPr/>
        </p:nvSpPr>
        <p:spPr bwMode="auto">
          <a:xfrm>
            <a:off x="5168412" y="3549868"/>
            <a:ext cx="21981" cy="64491"/>
          </a:xfrm>
          <a:custGeom>
            <a:avLst/>
            <a:gdLst>
              <a:gd name="T0" fmla="*/ 2147483647 w 16"/>
              <a:gd name="T1" fmla="*/ 2147483647 h 35"/>
              <a:gd name="T2" fmla="*/ 2147483647 w 16"/>
              <a:gd name="T3" fmla="*/ 2147483647 h 35"/>
              <a:gd name="T4" fmla="*/ 2147483647 w 16"/>
              <a:gd name="T5" fmla="*/ 2147483647 h 35"/>
              <a:gd name="T6" fmla="*/ 0 w 16"/>
              <a:gd name="T7" fmla="*/ 2147483647 h 35"/>
              <a:gd name="T8" fmla="*/ 0 w 16"/>
              <a:gd name="T9" fmla="*/ 2147483647 h 35"/>
              <a:gd name="T10" fmla="*/ 2147483647 w 16"/>
              <a:gd name="T11" fmla="*/ 2147483647 h 35"/>
              <a:gd name="T12" fmla="*/ 0 60000 65536"/>
              <a:gd name="T13" fmla="*/ 0 60000 65536"/>
              <a:gd name="T14" fmla="*/ 0 60000 65536"/>
              <a:gd name="T15" fmla="*/ 0 60000 65536"/>
              <a:gd name="T16" fmla="*/ 0 60000 65536"/>
              <a:gd name="T17" fmla="*/ 0 60000 65536"/>
              <a:gd name="T18" fmla="*/ 0 w 16"/>
              <a:gd name="T19" fmla="*/ 0 h 35"/>
              <a:gd name="T20" fmla="*/ 16 w 1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6" h="35">
                <a:moveTo>
                  <a:pt x="16" y="4"/>
                </a:moveTo>
                <a:cubicBezTo>
                  <a:pt x="15" y="3"/>
                  <a:pt x="13" y="2"/>
                  <a:pt x="12" y="1"/>
                </a:cubicBezTo>
                <a:cubicBezTo>
                  <a:pt x="9" y="0"/>
                  <a:pt x="2" y="10"/>
                  <a:pt x="2" y="10"/>
                </a:cubicBezTo>
                <a:cubicBezTo>
                  <a:pt x="0" y="10"/>
                  <a:pt x="0" y="10"/>
                  <a:pt x="0" y="10"/>
                </a:cubicBezTo>
                <a:cubicBezTo>
                  <a:pt x="0" y="35"/>
                  <a:pt x="0" y="35"/>
                  <a:pt x="0" y="35"/>
                </a:cubicBezTo>
                <a:cubicBezTo>
                  <a:pt x="4" y="35"/>
                  <a:pt x="4" y="35"/>
                  <a:pt x="4" y="3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4" name="Freeform 1261"/>
          <p:cNvSpPr>
            <a:spLocks/>
          </p:cNvSpPr>
          <p:nvPr/>
        </p:nvSpPr>
        <p:spPr bwMode="auto">
          <a:xfrm>
            <a:off x="5199185" y="3636346"/>
            <a:ext cx="74734" cy="52766"/>
          </a:xfrm>
          <a:custGeom>
            <a:avLst/>
            <a:gdLst>
              <a:gd name="T0" fmla="*/ 0 w 55"/>
              <a:gd name="T1" fmla="*/ 2147483647 h 29"/>
              <a:gd name="T2" fmla="*/ 2147483647 w 55"/>
              <a:gd name="T3" fmla="*/ 2147483647 h 29"/>
              <a:gd name="T4" fmla="*/ 2147483647 w 55"/>
              <a:gd name="T5" fmla="*/ 2147483647 h 29"/>
              <a:gd name="T6" fmla="*/ 2147483647 w 55"/>
              <a:gd name="T7" fmla="*/ 2147483647 h 29"/>
              <a:gd name="T8" fmla="*/ 2147483647 w 55"/>
              <a:gd name="T9" fmla="*/ 2147483647 h 29"/>
              <a:gd name="T10" fmla="*/ 2147483647 w 55"/>
              <a:gd name="T11" fmla="*/ 2147483647 h 29"/>
              <a:gd name="T12" fmla="*/ 2147483647 w 55"/>
              <a:gd name="T13" fmla="*/ 2147483647 h 29"/>
              <a:gd name="T14" fmla="*/ 2147483647 w 55"/>
              <a:gd name="T15" fmla="*/ 0 h 2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29"/>
              <a:gd name="T26" fmla="*/ 55 w 55"/>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29">
                <a:moveTo>
                  <a:pt x="0" y="29"/>
                </a:moveTo>
                <a:cubicBezTo>
                  <a:pt x="3" y="28"/>
                  <a:pt x="7" y="28"/>
                  <a:pt x="8" y="27"/>
                </a:cubicBezTo>
                <a:cubicBezTo>
                  <a:pt x="9" y="26"/>
                  <a:pt x="9" y="21"/>
                  <a:pt x="11" y="19"/>
                </a:cubicBezTo>
                <a:cubicBezTo>
                  <a:pt x="13" y="17"/>
                  <a:pt x="15" y="14"/>
                  <a:pt x="19" y="14"/>
                </a:cubicBezTo>
                <a:cubicBezTo>
                  <a:pt x="22" y="14"/>
                  <a:pt x="22" y="18"/>
                  <a:pt x="24" y="16"/>
                </a:cubicBezTo>
                <a:cubicBezTo>
                  <a:pt x="26" y="14"/>
                  <a:pt x="33" y="4"/>
                  <a:pt x="36" y="4"/>
                </a:cubicBezTo>
                <a:cubicBezTo>
                  <a:pt x="39" y="4"/>
                  <a:pt x="45" y="7"/>
                  <a:pt x="49" y="3"/>
                </a:cubicBezTo>
                <a:cubicBezTo>
                  <a:pt x="51" y="1"/>
                  <a:pt x="53" y="0"/>
                  <a:pt x="5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5" name="Freeform 1262"/>
          <p:cNvSpPr>
            <a:spLocks/>
          </p:cNvSpPr>
          <p:nvPr/>
        </p:nvSpPr>
        <p:spPr bwMode="auto">
          <a:xfrm>
            <a:off x="5166947" y="3620223"/>
            <a:ext cx="27842" cy="61560"/>
          </a:xfrm>
          <a:custGeom>
            <a:avLst/>
            <a:gdLst>
              <a:gd name="T0" fmla="*/ 2147483647 w 20"/>
              <a:gd name="T1" fmla="*/ 0 h 33"/>
              <a:gd name="T2" fmla="*/ 2147483647 w 20"/>
              <a:gd name="T3" fmla="*/ 2147483647 h 33"/>
              <a:gd name="T4" fmla="*/ 2147483647 w 20"/>
              <a:gd name="T5" fmla="*/ 2147483647 h 33"/>
              <a:gd name="T6" fmla="*/ 2147483647 w 20"/>
              <a:gd name="T7" fmla="*/ 2147483647 h 33"/>
              <a:gd name="T8" fmla="*/ 2147483647 w 20"/>
              <a:gd name="T9" fmla="*/ 2147483647 h 33"/>
              <a:gd name="T10" fmla="*/ 0 60000 65536"/>
              <a:gd name="T11" fmla="*/ 0 60000 65536"/>
              <a:gd name="T12" fmla="*/ 0 60000 65536"/>
              <a:gd name="T13" fmla="*/ 0 60000 65536"/>
              <a:gd name="T14" fmla="*/ 0 60000 65536"/>
              <a:gd name="T15" fmla="*/ 0 w 20"/>
              <a:gd name="T16" fmla="*/ 0 h 33"/>
              <a:gd name="T17" fmla="*/ 20 w 20"/>
              <a:gd name="T18" fmla="*/ 33 h 33"/>
            </a:gdLst>
            <a:ahLst/>
            <a:cxnLst>
              <a:cxn ang="T10">
                <a:pos x="T0" y="T1"/>
              </a:cxn>
              <a:cxn ang="T11">
                <a:pos x="T2" y="T3"/>
              </a:cxn>
              <a:cxn ang="T12">
                <a:pos x="T4" y="T5"/>
              </a:cxn>
              <a:cxn ang="T13">
                <a:pos x="T6" y="T7"/>
              </a:cxn>
              <a:cxn ang="T14">
                <a:pos x="T8" y="T9"/>
              </a:cxn>
            </a:cxnLst>
            <a:rect l="T15" t="T16" r="T17" b="T18"/>
            <a:pathLst>
              <a:path w="20" h="33">
                <a:moveTo>
                  <a:pt x="11" y="0"/>
                </a:moveTo>
                <a:cubicBezTo>
                  <a:pt x="7" y="3"/>
                  <a:pt x="1" y="8"/>
                  <a:pt x="1" y="11"/>
                </a:cubicBezTo>
                <a:cubicBezTo>
                  <a:pt x="1" y="14"/>
                  <a:pt x="0" y="16"/>
                  <a:pt x="1" y="18"/>
                </a:cubicBezTo>
                <a:cubicBezTo>
                  <a:pt x="3" y="20"/>
                  <a:pt x="16" y="23"/>
                  <a:pt x="18" y="25"/>
                </a:cubicBezTo>
                <a:cubicBezTo>
                  <a:pt x="20" y="27"/>
                  <a:pt x="19" y="30"/>
                  <a:pt x="19"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6" name="Freeform 1263"/>
          <p:cNvSpPr>
            <a:spLocks/>
          </p:cNvSpPr>
          <p:nvPr/>
        </p:nvSpPr>
        <p:spPr bwMode="auto">
          <a:xfrm>
            <a:off x="5114193" y="3568923"/>
            <a:ext cx="54219" cy="76217"/>
          </a:xfrm>
          <a:custGeom>
            <a:avLst/>
            <a:gdLst>
              <a:gd name="T0" fmla="*/ 2147483647 w 39"/>
              <a:gd name="T1" fmla="*/ 0 h 42"/>
              <a:gd name="T2" fmla="*/ 2147483647 w 39"/>
              <a:gd name="T3" fmla="*/ 0 h 42"/>
              <a:gd name="T4" fmla="*/ 2147483647 w 39"/>
              <a:gd name="T5" fmla="*/ 2147483647 h 42"/>
              <a:gd name="T6" fmla="*/ 2147483647 w 39"/>
              <a:gd name="T7" fmla="*/ 2147483647 h 42"/>
              <a:gd name="T8" fmla="*/ 2147483647 w 39"/>
              <a:gd name="T9" fmla="*/ 2147483647 h 42"/>
              <a:gd name="T10" fmla="*/ 0 w 39"/>
              <a:gd name="T11" fmla="*/ 2147483647 h 42"/>
              <a:gd name="T12" fmla="*/ 0 60000 65536"/>
              <a:gd name="T13" fmla="*/ 0 60000 65536"/>
              <a:gd name="T14" fmla="*/ 0 60000 65536"/>
              <a:gd name="T15" fmla="*/ 0 60000 65536"/>
              <a:gd name="T16" fmla="*/ 0 60000 65536"/>
              <a:gd name="T17" fmla="*/ 0 60000 65536"/>
              <a:gd name="T18" fmla="*/ 0 w 39"/>
              <a:gd name="T19" fmla="*/ 0 h 42"/>
              <a:gd name="T20" fmla="*/ 39 w 3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9" h="42">
                <a:moveTo>
                  <a:pt x="39" y="0"/>
                </a:moveTo>
                <a:cubicBezTo>
                  <a:pt x="17" y="0"/>
                  <a:pt x="17" y="0"/>
                  <a:pt x="17" y="0"/>
                </a:cubicBezTo>
                <a:cubicBezTo>
                  <a:pt x="17" y="0"/>
                  <a:pt x="14" y="6"/>
                  <a:pt x="13" y="7"/>
                </a:cubicBezTo>
                <a:cubicBezTo>
                  <a:pt x="11" y="9"/>
                  <a:pt x="21" y="17"/>
                  <a:pt x="23" y="22"/>
                </a:cubicBezTo>
                <a:cubicBezTo>
                  <a:pt x="26" y="26"/>
                  <a:pt x="9" y="23"/>
                  <a:pt x="6" y="24"/>
                </a:cubicBezTo>
                <a:cubicBezTo>
                  <a:pt x="4" y="24"/>
                  <a:pt x="1" y="35"/>
                  <a:pt x="0"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7" name="Line 1264"/>
          <p:cNvSpPr>
            <a:spLocks noChangeShapeType="1"/>
          </p:cNvSpPr>
          <p:nvPr/>
        </p:nvSpPr>
        <p:spPr bwMode="auto">
          <a:xfrm flipH="1">
            <a:off x="5153758" y="3651003"/>
            <a:ext cx="14654" cy="17589"/>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698" name="Freeform 1265"/>
          <p:cNvSpPr>
            <a:spLocks/>
          </p:cNvSpPr>
          <p:nvPr/>
        </p:nvSpPr>
        <p:spPr bwMode="auto">
          <a:xfrm>
            <a:off x="5671039" y="3797575"/>
            <a:ext cx="26377" cy="83545"/>
          </a:xfrm>
          <a:custGeom>
            <a:avLst/>
            <a:gdLst>
              <a:gd name="T0" fmla="*/ 2147483647 w 19"/>
              <a:gd name="T1" fmla="*/ 2147483647 h 46"/>
              <a:gd name="T2" fmla="*/ 2147483647 w 19"/>
              <a:gd name="T3" fmla="*/ 2147483647 h 46"/>
              <a:gd name="T4" fmla="*/ 0 w 19"/>
              <a:gd name="T5" fmla="*/ 2147483647 h 46"/>
              <a:gd name="T6" fmla="*/ 2147483647 w 19"/>
              <a:gd name="T7" fmla="*/ 2147483647 h 46"/>
              <a:gd name="T8" fmla="*/ 2147483647 w 19"/>
              <a:gd name="T9" fmla="*/ 2147483647 h 46"/>
              <a:gd name="T10" fmla="*/ 2147483647 w 19"/>
              <a:gd name="T11" fmla="*/ 2147483647 h 46"/>
              <a:gd name="T12" fmla="*/ 2147483647 w 19"/>
              <a:gd name="T13" fmla="*/ 2147483647 h 46"/>
              <a:gd name="T14" fmla="*/ 2147483647 w 19"/>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46"/>
              <a:gd name="T26" fmla="*/ 19 w 19"/>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46">
                <a:moveTo>
                  <a:pt x="10" y="46"/>
                </a:moveTo>
                <a:cubicBezTo>
                  <a:pt x="10" y="46"/>
                  <a:pt x="10" y="45"/>
                  <a:pt x="9" y="45"/>
                </a:cubicBezTo>
                <a:cubicBezTo>
                  <a:pt x="7" y="43"/>
                  <a:pt x="0" y="37"/>
                  <a:pt x="0" y="35"/>
                </a:cubicBezTo>
                <a:cubicBezTo>
                  <a:pt x="0" y="33"/>
                  <a:pt x="1" y="29"/>
                  <a:pt x="1" y="26"/>
                </a:cubicBezTo>
                <a:cubicBezTo>
                  <a:pt x="1" y="24"/>
                  <a:pt x="7" y="24"/>
                  <a:pt x="9" y="22"/>
                </a:cubicBezTo>
                <a:cubicBezTo>
                  <a:pt x="11" y="19"/>
                  <a:pt x="14" y="20"/>
                  <a:pt x="11" y="18"/>
                </a:cubicBezTo>
                <a:cubicBezTo>
                  <a:pt x="9" y="15"/>
                  <a:pt x="5" y="12"/>
                  <a:pt x="9" y="9"/>
                </a:cubicBezTo>
                <a:cubicBezTo>
                  <a:pt x="12" y="7"/>
                  <a:pt x="19" y="5"/>
                  <a:pt x="1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699" name="Freeform 1267"/>
          <p:cNvSpPr>
            <a:spLocks/>
          </p:cNvSpPr>
          <p:nvPr/>
        </p:nvSpPr>
        <p:spPr bwMode="auto">
          <a:xfrm>
            <a:off x="5231424" y="3733083"/>
            <a:ext cx="33703" cy="10260"/>
          </a:xfrm>
          <a:custGeom>
            <a:avLst/>
            <a:gdLst>
              <a:gd name="T0" fmla="*/ 2147483647 w 24"/>
              <a:gd name="T1" fmla="*/ 2147483647 h 6"/>
              <a:gd name="T2" fmla="*/ 2147483647 w 24"/>
              <a:gd name="T3" fmla="*/ 2147483647 h 6"/>
              <a:gd name="T4" fmla="*/ 0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24" y="5"/>
                </a:moveTo>
                <a:cubicBezTo>
                  <a:pt x="19" y="6"/>
                  <a:pt x="16" y="3"/>
                  <a:pt x="15" y="2"/>
                </a:cubicBezTo>
                <a:cubicBezTo>
                  <a:pt x="13" y="0"/>
                  <a:pt x="5"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0" name="Freeform 1268"/>
          <p:cNvSpPr>
            <a:spLocks/>
          </p:cNvSpPr>
          <p:nvPr/>
        </p:nvSpPr>
        <p:spPr bwMode="auto">
          <a:xfrm>
            <a:off x="5279781" y="3771191"/>
            <a:ext cx="2931" cy="29314"/>
          </a:xfrm>
          <a:custGeom>
            <a:avLst/>
            <a:gdLst>
              <a:gd name="T0" fmla="*/ 2147483647 w 3"/>
              <a:gd name="T1" fmla="*/ 2147483647 h 16"/>
              <a:gd name="T2" fmla="*/ 2147483647 w 3"/>
              <a:gd name="T3" fmla="*/ 2147483647 h 16"/>
              <a:gd name="T4" fmla="*/ 0 w 3"/>
              <a:gd name="T5" fmla="*/ 2147483647 h 16"/>
              <a:gd name="T6" fmla="*/ 2147483647 w 3"/>
              <a:gd name="T7" fmla="*/ 0 h 16"/>
              <a:gd name="T8" fmla="*/ 0 60000 65536"/>
              <a:gd name="T9" fmla="*/ 0 60000 65536"/>
              <a:gd name="T10" fmla="*/ 0 60000 65536"/>
              <a:gd name="T11" fmla="*/ 0 60000 65536"/>
              <a:gd name="T12" fmla="*/ 0 w 3"/>
              <a:gd name="T13" fmla="*/ 0 h 16"/>
              <a:gd name="T14" fmla="*/ 3 w 3"/>
              <a:gd name="T15" fmla="*/ 16 h 16"/>
            </a:gdLst>
            <a:ahLst/>
            <a:cxnLst>
              <a:cxn ang="T8">
                <a:pos x="T0" y="T1"/>
              </a:cxn>
              <a:cxn ang="T9">
                <a:pos x="T2" y="T3"/>
              </a:cxn>
              <a:cxn ang="T10">
                <a:pos x="T4" y="T5"/>
              </a:cxn>
              <a:cxn ang="T11">
                <a:pos x="T6" y="T7"/>
              </a:cxn>
            </a:cxnLst>
            <a:rect l="T12" t="T13" r="T14" b="T15"/>
            <a:pathLst>
              <a:path w="3" h="16">
                <a:moveTo>
                  <a:pt x="1" y="16"/>
                </a:moveTo>
                <a:cubicBezTo>
                  <a:pt x="1" y="14"/>
                  <a:pt x="2" y="11"/>
                  <a:pt x="3" y="11"/>
                </a:cubicBezTo>
                <a:cubicBezTo>
                  <a:pt x="3" y="9"/>
                  <a:pt x="1" y="7"/>
                  <a:pt x="0" y="4"/>
                </a:cubicBezTo>
                <a:cubicBezTo>
                  <a:pt x="0" y="3"/>
                  <a:pt x="1" y="1"/>
                  <a:pt x="3"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1" name="Freeform 1269"/>
          <p:cNvSpPr>
            <a:spLocks/>
          </p:cNvSpPr>
          <p:nvPr/>
        </p:nvSpPr>
        <p:spPr bwMode="auto">
          <a:xfrm>
            <a:off x="5534758" y="5417188"/>
            <a:ext cx="38100" cy="79149"/>
          </a:xfrm>
          <a:custGeom>
            <a:avLst/>
            <a:gdLst>
              <a:gd name="T0" fmla="*/ 0 w 28"/>
              <a:gd name="T1" fmla="*/ 0 h 42"/>
              <a:gd name="T2" fmla="*/ 0 w 28"/>
              <a:gd name="T3" fmla="*/ 2147483647 h 42"/>
              <a:gd name="T4" fmla="*/ 2147483647 w 28"/>
              <a:gd name="T5" fmla="*/ 2147483647 h 42"/>
              <a:gd name="T6" fmla="*/ 2147483647 w 28"/>
              <a:gd name="T7" fmla="*/ 2147483647 h 42"/>
              <a:gd name="T8" fmla="*/ 0 60000 65536"/>
              <a:gd name="T9" fmla="*/ 0 60000 65536"/>
              <a:gd name="T10" fmla="*/ 0 60000 65536"/>
              <a:gd name="T11" fmla="*/ 0 60000 65536"/>
              <a:gd name="T12" fmla="*/ 0 w 28"/>
              <a:gd name="T13" fmla="*/ 0 h 42"/>
              <a:gd name="T14" fmla="*/ 28 w 28"/>
              <a:gd name="T15" fmla="*/ 42 h 42"/>
            </a:gdLst>
            <a:ahLst/>
            <a:cxnLst>
              <a:cxn ang="T8">
                <a:pos x="T0" y="T1"/>
              </a:cxn>
              <a:cxn ang="T9">
                <a:pos x="T2" y="T3"/>
              </a:cxn>
              <a:cxn ang="T10">
                <a:pos x="T4" y="T5"/>
              </a:cxn>
              <a:cxn ang="T11">
                <a:pos x="T6" y="T7"/>
              </a:cxn>
            </a:cxnLst>
            <a:rect l="T12" t="T13" r="T14" b="T15"/>
            <a:pathLst>
              <a:path w="28" h="42">
                <a:moveTo>
                  <a:pt x="0" y="0"/>
                </a:moveTo>
                <a:cubicBezTo>
                  <a:pt x="0" y="38"/>
                  <a:pt x="0" y="38"/>
                  <a:pt x="0" y="38"/>
                </a:cubicBezTo>
                <a:cubicBezTo>
                  <a:pt x="0" y="38"/>
                  <a:pt x="15" y="38"/>
                  <a:pt x="18" y="38"/>
                </a:cubicBezTo>
                <a:cubicBezTo>
                  <a:pt x="21" y="38"/>
                  <a:pt x="25" y="40"/>
                  <a:pt x="28"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2" name="Line 1270"/>
          <p:cNvSpPr>
            <a:spLocks noChangeShapeType="1"/>
          </p:cNvSpPr>
          <p:nvPr/>
        </p:nvSpPr>
        <p:spPr bwMode="auto">
          <a:xfrm>
            <a:off x="5593373" y="5481678"/>
            <a:ext cx="1466" cy="146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03" name="Freeform 1271"/>
          <p:cNvSpPr>
            <a:spLocks/>
          </p:cNvSpPr>
          <p:nvPr/>
        </p:nvSpPr>
        <p:spPr bwMode="auto">
          <a:xfrm>
            <a:off x="5446835" y="4540691"/>
            <a:ext cx="361950" cy="860374"/>
          </a:xfrm>
          <a:custGeom>
            <a:avLst/>
            <a:gdLst>
              <a:gd name="T0" fmla="*/ 2147483647 w 265"/>
              <a:gd name="T1" fmla="*/ 2147483647 h 466"/>
              <a:gd name="T2" fmla="*/ 2147483647 w 265"/>
              <a:gd name="T3" fmla="*/ 2147483647 h 466"/>
              <a:gd name="T4" fmla="*/ 2147483647 w 265"/>
              <a:gd name="T5" fmla="*/ 2147483647 h 466"/>
              <a:gd name="T6" fmla="*/ 2147483647 w 265"/>
              <a:gd name="T7" fmla="*/ 2147483647 h 466"/>
              <a:gd name="T8" fmla="*/ 2147483647 w 265"/>
              <a:gd name="T9" fmla="*/ 2147483647 h 466"/>
              <a:gd name="T10" fmla="*/ 2147483647 w 265"/>
              <a:gd name="T11" fmla="*/ 2147483647 h 466"/>
              <a:gd name="T12" fmla="*/ 2147483647 w 265"/>
              <a:gd name="T13" fmla="*/ 2147483647 h 466"/>
              <a:gd name="T14" fmla="*/ 2147483647 w 265"/>
              <a:gd name="T15" fmla="*/ 2147483647 h 466"/>
              <a:gd name="T16" fmla="*/ 2147483647 w 265"/>
              <a:gd name="T17" fmla="*/ 2147483647 h 466"/>
              <a:gd name="T18" fmla="*/ 2147483647 w 265"/>
              <a:gd name="T19" fmla="*/ 2147483647 h 466"/>
              <a:gd name="T20" fmla="*/ 2147483647 w 265"/>
              <a:gd name="T21" fmla="*/ 2147483647 h 466"/>
              <a:gd name="T22" fmla="*/ 2147483647 w 265"/>
              <a:gd name="T23" fmla="*/ 2147483647 h 466"/>
              <a:gd name="T24" fmla="*/ 2147483647 w 265"/>
              <a:gd name="T25" fmla="*/ 2147483647 h 466"/>
              <a:gd name="T26" fmla="*/ 2147483647 w 265"/>
              <a:gd name="T27" fmla="*/ 2147483647 h 466"/>
              <a:gd name="T28" fmla="*/ 2147483647 w 265"/>
              <a:gd name="T29" fmla="*/ 2147483647 h 466"/>
              <a:gd name="T30" fmla="*/ 2147483647 w 265"/>
              <a:gd name="T31" fmla="*/ 2147483647 h 466"/>
              <a:gd name="T32" fmla="*/ 2147483647 w 265"/>
              <a:gd name="T33" fmla="*/ 2147483647 h 466"/>
              <a:gd name="T34" fmla="*/ 2147483647 w 265"/>
              <a:gd name="T35" fmla="*/ 2147483647 h 466"/>
              <a:gd name="T36" fmla="*/ 2147483647 w 265"/>
              <a:gd name="T37" fmla="*/ 2147483647 h 466"/>
              <a:gd name="T38" fmla="*/ 2147483647 w 265"/>
              <a:gd name="T39" fmla="*/ 2147483647 h 466"/>
              <a:gd name="T40" fmla="*/ 2147483647 w 265"/>
              <a:gd name="T41" fmla="*/ 2147483647 h 466"/>
              <a:gd name="T42" fmla="*/ 2147483647 w 265"/>
              <a:gd name="T43" fmla="*/ 2147483647 h 466"/>
              <a:gd name="T44" fmla="*/ 2147483647 w 265"/>
              <a:gd name="T45" fmla="*/ 2147483647 h 466"/>
              <a:gd name="T46" fmla="*/ 2147483647 w 265"/>
              <a:gd name="T47" fmla="*/ 2147483647 h 466"/>
              <a:gd name="T48" fmla="*/ 2147483647 w 265"/>
              <a:gd name="T49" fmla="*/ 2147483647 h 466"/>
              <a:gd name="T50" fmla="*/ 2147483647 w 265"/>
              <a:gd name="T51" fmla="*/ 2147483647 h 466"/>
              <a:gd name="T52" fmla="*/ 2147483647 w 265"/>
              <a:gd name="T53" fmla="*/ 2147483647 h 466"/>
              <a:gd name="T54" fmla="*/ 2147483647 w 265"/>
              <a:gd name="T55" fmla="*/ 2147483647 h 466"/>
              <a:gd name="T56" fmla="*/ 2147483647 w 265"/>
              <a:gd name="T57" fmla="*/ 2147483647 h 466"/>
              <a:gd name="T58" fmla="*/ 2147483647 w 265"/>
              <a:gd name="T59" fmla="*/ 2147483647 h 466"/>
              <a:gd name="T60" fmla="*/ 2147483647 w 265"/>
              <a:gd name="T61" fmla="*/ 2147483647 h 466"/>
              <a:gd name="T62" fmla="*/ 2147483647 w 265"/>
              <a:gd name="T63" fmla="*/ 2147483647 h 466"/>
              <a:gd name="T64" fmla="*/ 2147483647 w 265"/>
              <a:gd name="T65" fmla="*/ 2147483647 h 466"/>
              <a:gd name="T66" fmla="*/ 2147483647 w 265"/>
              <a:gd name="T67" fmla="*/ 2147483647 h 466"/>
              <a:gd name="T68" fmla="*/ 2147483647 w 265"/>
              <a:gd name="T69" fmla="*/ 2147483647 h 466"/>
              <a:gd name="T70" fmla="*/ 2147483647 w 265"/>
              <a:gd name="T71" fmla="*/ 2147483647 h 466"/>
              <a:gd name="T72" fmla="*/ 2147483647 w 265"/>
              <a:gd name="T73" fmla="*/ 2147483647 h 4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466"/>
              <a:gd name="T113" fmla="*/ 265 w 265"/>
              <a:gd name="T114" fmla="*/ 466 h 4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466">
                <a:moveTo>
                  <a:pt x="202" y="177"/>
                </a:moveTo>
                <a:cubicBezTo>
                  <a:pt x="200" y="172"/>
                  <a:pt x="197" y="163"/>
                  <a:pt x="199" y="161"/>
                </a:cubicBezTo>
                <a:cubicBezTo>
                  <a:pt x="202" y="158"/>
                  <a:pt x="204" y="157"/>
                  <a:pt x="205" y="154"/>
                </a:cubicBezTo>
                <a:cubicBezTo>
                  <a:pt x="205" y="150"/>
                  <a:pt x="203" y="140"/>
                  <a:pt x="205" y="136"/>
                </a:cubicBezTo>
                <a:cubicBezTo>
                  <a:pt x="206" y="132"/>
                  <a:pt x="205" y="120"/>
                  <a:pt x="211" y="116"/>
                </a:cubicBezTo>
                <a:cubicBezTo>
                  <a:pt x="218" y="111"/>
                  <a:pt x="223" y="105"/>
                  <a:pt x="229" y="99"/>
                </a:cubicBezTo>
                <a:cubicBezTo>
                  <a:pt x="234" y="92"/>
                  <a:pt x="241" y="82"/>
                  <a:pt x="248" y="79"/>
                </a:cubicBezTo>
                <a:cubicBezTo>
                  <a:pt x="256" y="76"/>
                  <a:pt x="264" y="76"/>
                  <a:pt x="264" y="70"/>
                </a:cubicBezTo>
                <a:cubicBezTo>
                  <a:pt x="264" y="65"/>
                  <a:pt x="265" y="62"/>
                  <a:pt x="261" y="57"/>
                </a:cubicBezTo>
                <a:cubicBezTo>
                  <a:pt x="258" y="53"/>
                  <a:pt x="261" y="53"/>
                  <a:pt x="258" y="53"/>
                </a:cubicBezTo>
                <a:cubicBezTo>
                  <a:pt x="255" y="53"/>
                  <a:pt x="252" y="51"/>
                  <a:pt x="252" y="54"/>
                </a:cubicBezTo>
                <a:cubicBezTo>
                  <a:pt x="252" y="57"/>
                  <a:pt x="252" y="62"/>
                  <a:pt x="251" y="64"/>
                </a:cubicBezTo>
                <a:cubicBezTo>
                  <a:pt x="249" y="66"/>
                  <a:pt x="246" y="70"/>
                  <a:pt x="245" y="71"/>
                </a:cubicBezTo>
                <a:cubicBezTo>
                  <a:pt x="243" y="72"/>
                  <a:pt x="242" y="76"/>
                  <a:pt x="238" y="76"/>
                </a:cubicBezTo>
                <a:cubicBezTo>
                  <a:pt x="235" y="76"/>
                  <a:pt x="232" y="74"/>
                  <a:pt x="230" y="76"/>
                </a:cubicBezTo>
                <a:cubicBezTo>
                  <a:pt x="228" y="77"/>
                  <a:pt x="226" y="80"/>
                  <a:pt x="223" y="80"/>
                </a:cubicBezTo>
                <a:cubicBezTo>
                  <a:pt x="220" y="79"/>
                  <a:pt x="216" y="78"/>
                  <a:pt x="212" y="78"/>
                </a:cubicBezTo>
                <a:cubicBezTo>
                  <a:pt x="207" y="78"/>
                  <a:pt x="197" y="79"/>
                  <a:pt x="197" y="77"/>
                </a:cubicBezTo>
                <a:cubicBezTo>
                  <a:pt x="198" y="74"/>
                  <a:pt x="203" y="73"/>
                  <a:pt x="203" y="69"/>
                </a:cubicBezTo>
                <a:cubicBezTo>
                  <a:pt x="203" y="66"/>
                  <a:pt x="202" y="64"/>
                  <a:pt x="206" y="60"/>
                </a:cubicBezTo>
                <a:cubicBezTo>
                  <a:pt x="210" y="56"/>
                  <a:pt x="214" y="51"/>
                  <a:pt x="210" y="48"/>
                </a:cubicBezTo>
                <a:cubicBezTo>
                  <a:pt x="207" y="44"/>
                  <a:pt x="202" y="43"/>
                  <a:pt x="196" y="40"/>
                </a:cubicBezTo>
                <a:cubicBezTo>
                  <a:pt x="191" y="36"/>
                  <a:pt x="183" y="30"/>
                  <a:pt x="180" y="30"/>
                </a:cubicBezTo>
                <a:cubicBezTo>
                  <a:pt x="178" y="29"/>
                  <a:pt x="171" y="30"/>
                  <a:pt x="167" y="26"/>
                </a:cubicBezTo>
                <a:cubicBezTo>
                  <a:pt x="164" y="22"/>
                  <a:pt x="157" y="18"/>
                  <a:pt x="154" y="15"/>
                </a:cubicBezTo>
                <a:cubicBezTo>
                  <a:pt x="151" y="12"/>
                  <a:pt x="148" y="4"/>
                  <a:pt x="145" y="3"/>
                </a:cubicBezTo>
                <a:cubicBezTo>
                  <a:pt x="142" y="2"/>
                  <a:pt x="132" y="1"/>
                  <a:pt x="131" y="3"/>
                </a:cubicBezTo>
                <a:cubicBezTo>
                  <a:pt x="130" y="5"/>
                  <a:pt x="127" y="10"/>
                  <a:pt x="124" y="10"/>
                </a:cubicBezTo>
                <a:cubicBezTo>
                  <a:pt x="122" y="10"/>
                  <a:pt x="120" y="4"/>
                  <a:pt x="116" y="4"/>
                </a:cubicBezTo>
                <a:cubicBezTo>
                  <a:pt x="112" y="4"/>
                  <a:pt x="109" y="4"/>
                  <a:pt x="107" y="4"/>
                </a:cubicBezTo>
                <a:cubicBezTo>
                  <a:pt x="104" y="4"/>
                  <a:pt x="102" y="0"/>
                  <a:pt x="100" y="0"/>
                </a:cubicBezTo>
                <a:cubicBezTo>
                  <a:pt x="98" y="0"/>
                  <a:pt x="92" y="5"/>
                  <a:pt x="89" y="6"/>
                </a:cubicBezTo>
                <a:cubicBezTo>
                  <a:pt x="86" y="6"/>
                  <a:pt x="86" y="14"/>
                  <a:pt x="86" y="17"/>
                </a:cubicBezTo>
                <a:cubicBezTo>
                  <a:pt x="86" y="19"/>
                  <a:pt x="86" y="28"/>
                  <a:pt x="83" y="30"/>
                </a:cubicBezTo>
                <a:cubicBezTo>
                  <a:pt x="80" y="31"/>
                  <a:pt x="66" y="35"/>
                  <a:pt x="66" y="37"/>
                </a:cubicBezTo>
                <a:cubicBezTo>
                  <a:pt x="66" y="39"/>
                  <a:pt x="66" y="54"/>
                  <a:pt x="66" y="57"/>
                </a:cubicBezTo>
                <a:cubicBezTo>
                  <a:pt x="66" y="60"/>
                  <a:pt x="66" y="63"/>
                  <a:pt x="67" y="65"/>
                </a:cubicBezTo>
                <a:cubicBezTo>
                  <a:pt x="68" y="67"/>
                  <a:pt x="70" y="70"/>
                  <a:pt x="68" y="72"/>
                </a:cubicBezTo>
                <a:cubicBezTo>
                  <a:pt x="65" y="74"/>
                  <a:pt x="62" y="79"/>
                  <a:pt x="59" y="82"/>
                </a:cubicBezTo>
                <a:cubicBezTo>
                  <a:pt x="57" y="85"/>
                  <a:pt x="51" y="91"/>
                  <a:pt x="51" y="94"/>
                </a:cubicBezTo>
                <a:cubicBezTo>
                  <a:pt x="51" y="97"/>
                  <a:pt x="51" y="102"/>
                  <a:pt x="49" y="105"/>
                </a:cubicBezTo>
                <a:cubicBezTo>
                  <a:pt x="46" y="107"/>
                  <a:pt x="47" y="107"/>
                  <a:pt x="47" y="111"/>
                </a:cubicBezTo>
                <a:cubicBezTo>
                  <a:pt x="47" y="115"/>
                  <a:pt x="48" y="119"/>
                  <a:pt x="46" y="122"/>
                </a:cubicBezTo>
                <a:cubicBezTo>
                  <a:pt x="43" y="125"/>
                  <a:pt x="45" y="129"/>
                  <a:pt x="43" y="131"/>
                </a:cubicBezTo>
                <a:cubicBezTo>
                  <a:pt x="42" y="133"/>
                  <a:pt x="39" y="133"/>
                  <a:pt x="41" y="138"/>
                </a:cubicBezTo>
                <a:cubicBezTo>
                  <a:pt x="43" y="142"/>
                  <a:pt x="46" y="154"/>
                  <a:pt x="46" y="157"/>
                </a:cubicBezTo>
                <a:cubicBezTo>
                  <a:pt x="46" y="160"/>
                  <a:pt x="48" y="160"/>
                  <a:pt x="48" y="166"/>
                </a:cubicBezTo>
                <a:cubicBezTo>
                  <a:pt x="48" y="172"/>
                  <a:pt x="47" y="175"/>
                  <a:pt x="44" y="180"/>
                </a:cubicBezTo>
                <a:cubicBezTo>
                  <a:pt x="42" y="184"/>
                  <a:pt x="40" y="192"/>
                  <a:pt x="41" y="196"/>
                </a:cubicBezTo>
                <a:cubicBezTo>
                  <a:pt x="42" y="199"/>
                  <a:pt x="44" y="202"/>
                  <a:pt x="42" y="206"/>
                </a:cubicBezTo>
                <a:cubicBezTo>
                  <a:pt x="39" y="209"/>
                  <a:pt x="31" y="212"/>
                  <a:pt x="31" y="219"/>
                </a:cubicBezTo>
                <a:cubicBezTo>
                  <a:pt x="31" y="225"/>
                  <a:pt x="34" y="230"/>
                  <a:pt x="34" y="235"/>
                </a:cubicBezTo>
                <a:cubicBezTo>
                  <a:pt x="34" y="240"/>
                  <a:pt x="37" y="245"/>
                  <a:pt x="34" y="246"/>
                </a:cubicBezTo>
                <a:cubicBezTo>
                  <a:pt x="31" y="248"/>
                  <a:pt x="27" y="253"/>
                  <a:pt x="27" y="256"/>
                </a:cubicBezTo>
                <a:cubicBezTo>
                  <a:pt x="27" y="259"/>
                  <a:pt x="24" y="269"/>
                  <a:pt x="23" y="273"/>
                </a:cubicBezTo>
                <a:cubicBezTo>
                  <a:pt x="21" y="278"/>
                  <a:pt x="21" y="288"/>
                  <a:pt x="21" y="297"/>
                </a:cubicBezTo>
                <a:cubicBezTo>
                  <a:pt x="20" y="306"/>
                  <a:pt x="20" y="307"/>
                  <a:pt x="20" y="311"/>
                </a:cubicBezTo>
                <a:cubicBezTo>
                  <a:pt x="21" y="315"/>
                  <a:pt x="20" y="333"/>
                  <a:pt x="23" y="334"/>
                </a:cubicBezTo>
                <a:cubicBezTo>
                  <a:pt x="27" y="334"/>
                  <a:pt x="36" y="340"/>
                  <a:pt x="29" y="340"/>
                </a:cubicBezTo>
                <a:cubicBezTo>
                  <a:pt x="23" y="340"/>
                  <a:pt x="19" y="344"/>
                  <a:pt x="23" y="344"/>
                </a:cubicBezTo>
                <a:cubicBezTo>
                  <a:pt x="27" y="345"/>
                  <a:pt x="31" y="349"/>
                  <a:pt x="29" y="350"/>
                </a:cubicBezTo>
                <a:cubicBezTo>
                  <a:pt x="27" y="351"/>
                  <a:pt x="24" y="355"/>
                  <a:pt x="24" y="361"/>
                </a:cubicBezTo>
                <a:cubicBezTo>
                  <a:pt x="24" y="367"/>
                  <a:pt x="24" y="373"/>
                  <a:pt x="21" y="377"/>
                </a:cubicBezTo>
                <a:cubicBezTo>
                  <a:pt x="19" y="381"/>
                  <a:pt x="15" y="383"/>
                  <a:pt x="14" y="386"/>
                </a:cubicBezTo>
                <a:cubicBezTo>
                  <a:pt x="14" y="390"/>
                  <a:pt x="17" y="399"/>
                  <a:pt x="14" y="400"/>
                </a:cubicBezTo>
                <a:cubicBezTo>
                  <a:pt x="11" y="402"/>
                  <a:pt x="11" y="408"/>
                  <a:pt x="7" y="409"/>
                </a:cubicBezTo>
                <a:cubicBezTo>
                  <a:pt x="4" y="410"/>
                  <a:pt x="0" y="414"/>
                  <a:pt x="0" y="418"/>
                </a:cubicBezTo>
                <a:cubicBezTo>
                  <a:pt x="0" y="422"/>
                  <a:pt x="2" y="429"/>
                  <a:pt x="3" y="432"/>
                </a:cubicBezTo>
                <a:cubicBezTo>
                  <a:pt x="3" y="435"/>
                  <a:pt x="5" y="439"/>
                  <a:pt x="5" y="439"/>
                </a:cubicBezTo>
                <a:cubicBezTo>
                  <a:pt x="16" y="441"/>
                  <a:pt x="16" y="441"/>
                  <a:pt x="16" y="441"/>
                </a:cubicBezTo>
                <a:cubicBezTo>
                  <a:pt x="16" y="457"/>
                  <a:pt x="16" y="457"/>
                  <a:pt x="16" y="457"/>
                </a:cubicBezTo>
                <a:cubicBezTo>
                  <a:pt x="23" y="462"/>
                  <a:pt x="23" y="462"/>
                  <a:pt x="23" y="462"/>
                </a:cubicBezTo>
                <a:cubicBezTo>
                  <a:pt x="23" y="462"/>
                  <a:pt x="48" y="463"/>
                  <a:pt x="50" y="464"/>
                </a:cubicBezTo>
                <a:cubicBezTo>
                  <a:pt x="51" y="464"/>
                  <a:pt x="53" y="465"/>
                  <a:pt x="54" y="46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4" name="Freeform 1272"/>
          <p:cNvSpPr>
            <a:spLocks/>
          </p:cNvSpPr>
          <p:nvPr/>
        </p:nvSpPr>
        <p:spPr bwMode="auto">
          <a:xfrm>
            <a:off x="5520104" y="4433694"/>
            <a:ext cx="43962" cy="134846"/>
          </a:xfrm>
          <a:custGeom>
            <a:avLst/>
            <a:gdLst>
              <a:gd name="T0" fmla="*/ 2147483647 w 32"/>
              <a:gd name="T1" fmla="*/ 2147483647 h 74"/>
              <a:gd name="T2" fmla="*/ 2147483647 w 32"/>
              <a:gd name="T3" fmla="*/ 2147483647 h 74"/>
              <a:gd name="T4" fmla="*/ 2147483647 w 32"/>
              <a:gd name="T5" fmla="*/ 2147483647 h 74"/>
              <a:gd name="T6" fmla="*/ 2147483647 w 32"/>
              <a:gd name="T7" fmla="*/ 2147483647 h 74"/>
              <a:gd name="T8" fmla="*/ 2147483647 w 32"/>
              <a:gd name="T9" fmla="*/ 2147483647 h 74"/>
              <a:gd name="T10" fmla="*/ 2147483647 w 32"/>
              <a:gd name="T11" fmla="*/ 2147483647 h 74"/>
              <a:gd name="T12" fmla="*/ 2147483647 w 32"/>
              <a:gd name="T13" fmla="*/ 2147483647 h 74"/>
              <a:gd name="T14" fmla="*/ 2147483647 w 32"/>
              <a:gd name="T15" fmla="*/ 2147483647 h 74"/>
              <a:gd name="T16" fmla="*/ 2147483647 w 32"/>
              <a:gd name="T17" fmla="*/ 2147483647 h 74"/>
              <a:gd name="T18" fmla="*/ 2147483647 w 32"/>
              <a:gd name="T19" fmla="*/ 2147483647 h 74"/>
              <a:gd name="T20" fmla="*/ 0 w 32"/>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74"/>
              <a:gd name="T35" fmla="*/ 32 w 32"/>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74">
                <a:moveTo>
                  <a:pt x="32" y="74"/>
                </a:moveTo>
                <a:cubicBezTo>
                  <a:pt x="28" y="74"/>
                  <a:pt x="23" y="74"/>
                  <a:pt x="22" y="73"/>
                </a:cubicBezTo>
                <a:cubicBezTo>
                  <a:pt x="21" y="72"/>
                  <a:pt x="21" y="67"/>
                  <a:pt x="21" y="64"/>
                </a:cubicBezTo>
                <a:cubicBezTo>
                  <a:pt x="21" y="61"/>
                  <a:pt x="20" y="55"/>
                  <a:pt x="18" y="53"/>
                </a:cubicBezTo>
                <a:cubicBezTo>
                  <a:pt x="17" y="51"/>
                  <a:pt x="10" y="42"/>
                  <a:pt x="11" y="39"/>
                </a:cubicBezTo>
                <a:cubicBezTo>
                  <a:pt x="11" y="36"/>
                  <a:pt x="15" y="35"/>
                  <a:pt x="13" y="34"/>
                </a:cubicBezTo>
                <a:cubicBezTo>
                  <a:pt x="12" y="33"/>
                  <a:pt x="9" y="33"/>
                  <a:pt x="12" y="31"/>
                </a:cubicBezTo>
                <a:cubicBezTo>
                  <a:pt x="14" y="28"/>
                  <a:pt x="14" y="29"/>
                  <a:pt x="12" y="26"/>
                </a:cubicBezTo>
                <a:cubicBezTo>
                  <a:pt x="10" y="24"/>
                  <a:pt x="6" y="20"/>
                  <a:pt x="6" y="18"/>
                </a:cubicBezTo>
                <a:cubicBezTo>
                  <a:pt x="6" y="15"/>
                  <a:pt x="7" y="9"/>
                  <a:pt x="5" y="8"/>
                </a:cubicBezTo>
                <a:cubicBezTo>
                  <a:pt x="4" y="6"/>
                  <a:pt x="2" y="3"/>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5" name="Line 1273"/>
          <p:cNvSpPr>
            <a:spLocks noChangeShapeType="1"/>
          </p:cNvSpPr>
          <p:nvPr/>
        </p:nvSpPr>
        <p:spPr bwMode="auto">
          <a:xfrm>
            <a:off x="5503986" y="4454214"/>
            <a:ext cx="1465" cy="1465"/>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06" name="Freeform 1274"/>
          <p:cNvSpPr>
            <a:spLocks/>
          </p:cNvSpPr>
          <p:nvPr/>
        </p:nvSpPr>
        <p:spPr bwMode="auto">
          <a:xfrm>
            <a:off x="5732585" y="4756151"/>
            <a:ext cx="79131" cy="102600"/>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0 h 56"/>
              <a:gd name="T14" fmla="*/ 0 w 59"/>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56"/>
              <a:gd name="T26" fmla="*/ 59 w 59"/>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56">
                <a:moveTo>
                  <a:pt x="59" y="56"/>
                </a:moveTo>
                <a:cubicBezTo>
                  <a:pt x="58" y="54"/>
                  <a:pt x="52" y="38"/>
                  <a:pt x="52" y="34"/>
                </a:cubicBezTo>
                <a:cubicBezTo>
                  <a:pt x="52" y="29"/>
                  <a:pt x="46" y="26"/>
                  <a:pt x="44" y="23"/>
                </a:cubicBezTo>
                <a:cubicBezTo>
                  <a:pt x="41" y="21"/>
                  <a:pt x="34" y="17"/>
                  <a:pt x="32" y="15"/>
                </a:cubicBezTo>
                <a:cubicBezTo>
                  <a:pt x="30" y="13"/>
                  <a:pt x="30" y="16"/>
                  <a:pt x="28" y="16"/>
                </a:cubicBezTo>
                <a:cubicBezTo>
                  <a:pt x="27" y="16"/>
                  <a:pt x="26" y="16"/>
                  <a:pt x="24" y="14"/>
                </a:cubicBezTo>
                <a:cubicBezTo>
                  <a:pt x="23" y="13"/>
                  <a:pt x="17" y="0"/>
                  <a:pt x="13" y="0"/>
                </a:cubicBezTo>
                <a:cubicBezTo>
                  <a:pt x="10" y="0"/>
                  <a:pt x="4" y="4"/>
                  <a:pt x="0" y="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7" name="Freeform 1275"/>
          <p:cNvSpPr>
            <a:spLocks/>
          </p:cNvSpPr>
          <p:nvPr/>
        </p:nvSpPr>
        <p:spPr bwMode="auto">
          <a:xfrm>
            <a:off x="5644663" y="4476199"/>
            <a:ext cx="83526" cy="71820"/>
          </a:xfrm>
          <a:custGeom>
            <a:avLst/>
            <a:gdLst>
              <a:gd name="T0" fmla="*/ 2147483647 w 61"/>
              <a:gd name="T1" fmla="*/ 2147483647 h 39"/>
              <a:gd name="T2" fmla="*/ 2147483647 w 61"/>
              <a:gd name="T3" fmla="*/ 2147483647 h 39"/>
              <a:gd name="T4" fmla="*/ 2147483647 w 61"/>
              <a:gd name="T5" fmla="*/ 2147483647 h 39"/>
              <a:gd name="T6" fmla="*/ 2147483647 w 61"/>
              <a:gd name="T7" fmla="*/ 2147483647 h 39"/>
              <a:gd name="T8" fmla="*/ 2147483647 w 61"/>
              <a:gd name="T9" fmla="*/ 2147483647 h 39"/>
              <a:gd name="T10" fmla="*/ 2147483647 w 61"/>
              <a:gd name="T11" fmla="*/ 2147483647 h 39"/>
              <a:gd name="T12" fmla="*/ 0 w 61"/>
              <a:gd name="T13" fmla="*/ 2147483647 h 39"/>
              <a:gd name="T14" fmla="*/ 0 w 61"/>
              <a:gd name="T15" fmla="*/ 2147483647 h 3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39"/>
              <a:gd name="T26" fmla="*/ 61 w 6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39">
                <a:moveTo>
                  <a:pt x="61" y="10"/>
                </a:moveTo>
                <a:cubicBezTo>
                  <a:pt x="57" y="8"/>
                  <a:pt x="52" y="5"/>
                  <a:pt x="50" y="3"/>
                </a:cubicBezTo>
                <a:cubicBezTo>
                  <a:pt x="47" y="0"/>
                  <a:pt x="32" y="3"/>
                  <a:pt x="28" y="4"/>
                </a:cubicBezTo>
                <a:cubicBezTo>
                  <a:pt x="25" y="4"/>
                  <a:pt x="18" y="6"/>
                  <a:pt x="14" y="7"/>
                </a:cubicBezTo>
                <a:cubicBezTo>
                  <a:pt x="10" y="9"/>
                  <a:pt x="7" y="16"/>
                  <a:pt x="6" y="18"/>
                </a:cubicBezTo>
                <a:cubicBezTo>
                  <a:pt x="5" y="20"/>
                  <a:pt x="5" y="26"/>
                  <a:pt x="5" y="27"/>
                </a:cubicBezTo>
                <a:cubicBezTo>
                  <a:pt x="5" y="28"/>
                  <a:pt x="2" y="35"/>
                  <a:pt x="0" y="39"/>
                </a:cubicBezTo>
                <a:cubicBezTo>
                  <a:pt x="0" y="39"/>
                  <a:pt x="0" y="39"/>
                  <a:pt x="0"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8" name="Freeform 1276"/>
          <p:cNvSpPr>
            <a:spLocks/>
          </p:cNvSpPr>
          <p:nvPr/>
        </p:nvSpPr>
        <p:spPr bwMode="auto">
          <a:xfrm>
            <a:off x="5351585" y="3969062"/>
            <a:ext cx="54219" cy="30780"/>
          </a:xfrm>
          <a:custGeom>
            <a:avLst/>
            <a:gdLst>
              <a:gd name="T0" fmla="*/ 2147483647 w 41"/>
              <a:gd name="T1" fmla="*/ 2147483647 h 17"/>
              <a:gd name="T2" fmla="*/ 2147483647 w 41"/>
              <a:gd name="T3" fmla="*/ 2147483647 h 17"/>
              <a:gd name="T4" fmla="*/ 2147483647 w 41"/>
              <a:gd name="T5" fmla="*/ 2147483647 h 17"/>
              <a:gd name="T6" fmla="*/ 2147483647 w 41"/>
              <a:gd name="T7" fmla="*/ 2147483647 h 17"/>
              <a:gd name="T8" fmla="*/ 2147483647 w 41"/>
              <a:gd name="T9" fmla="*/ 2147483647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41" y="17"/>
                </a:moveTo>
                <a:cubicBezTo>
                  <a:pt x="40" y="16"/>
                  <a:pt x="39" y="15"/>
                  <a:pt x="37" y="14"/>
                </a:cubicBezTo>
                <a:cubicBezTo>
                  <a:pt x="34" y="13"/>
                  <a:pt x="33" y="16"/>
                  <a:pt x="29" y="16"/>
                </a:cubicBezTo>
                <a:cubicBezTo>
                  <a:pt x="24" y="16"/>
                  <a:pt x="20" y="13"/>
                  <a:pt x="18" y="11"/>
                </a:cubicBezTo>
                <a:cubicBezTo>
                  <a:pt x="17" y="8"/>
                  <a:pt x="10" y="5"/>
                  <a:pt x="7" y="4"/>
                </a:cubicBezTo>
                <a:cubicBezTo>
                  <a:pt x="6" y="3"/>
                  <a:pt x="3" y="2"/>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09" name="Freeform 1277"/>
          <p:cNvSpPr>
            <a:spLocks/>
          </p:cNvSpPr>
          <p:nvPr/>
        </p:nvSpPr>
        <p:spPr bwMode="auto">
          <a:xfrm>
            <a:off x="5503986" y="4272465"/>
            <a:ext cx="32238" cy="181748"/>
          </a:xfrm>
          <a:custGeom>
            <a:avLst/>
            <a:gdLst>
              <a:gd name="T0" fmla="*/ 0 w 23"/>
              <a:gd name="T1" fmla="*/ 2147483647 h 98"/>
              <a:gd name="T2" fmla="*/ 0 w 23"/>
              <a:gd name="T3" fmla="*/ 2147483647 h 98"/>
              <a:gd name="T4" fmla="*/ 2147483647 w 23"/>
              <a:gd name="T5" fmla="*/ 2147483647 h 98"/>
              <a:gd name="T6" fmla="*/ 2147483647 w 23"/>
              <a:gd name="T7" fmla="*/ 2147483647 h 98"/>
              <a:gd name="T8" fmla="*/ 2147483647 w 23"/>
              <a:gd name="T9" fmla="*/ 2147483647 h 98"/>
              <a:gd name="T10" fmla="*/ 2147483647 w 23"/>
              <a:gd name="T11" fmla="*/ 2147483647 h 98"/>
              <a:gd name="T12" fmla="*/ 2147483647 w 23"/>
              <a:gd name="T13" fmla="*/ 2147483647 h 98"/>
              <a:gd name="T14" fmla="*/ 2147483647 w 23"/>
              <a:gd name="T15" fmla="*/ 2147483647 h 98"/>
              <a:gd name="T16" fmla="*/ 2147483647 w 23"/>
              <a:gd name="T17" fmla="*/ 2147483647 h 98"/>
              <a:gd name="T18" fmla="*/ 2147483647 w 23"/>
              <a:gd name="T19" fmla="*/ 2147483647 h 98"/>
              <a:gd name="T20" fmla="*/ 2147483647 w 23"/>
              <a:gd name="T21" fmla="*/ 2147483647 h 98"/>
              <a:gd name="T22" fmla="*/ 2147483647 w 23"/>
              <a:gd name="T23" fmla="*/ 2147483647 h 98"/>
              <a:gd name="T24" fmla="*/ 2147483647 w 23"/>
              <a:gd name="T25" fmla="*/ 2147483647 h 98"/>
              <a:gd name="T26" fmla="*/ 2147483647 w 23"/>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98"/>
              <a:gd name="T44" fmla="*/ 23 w 23"/>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98">
                <a:moveTo>
                  <a:pt x="0" y="98"/>
                </a:moveTo>
                <a:cubicBezTo>
                  <a:pt x="0" y="98"/>
                  <a:pt x="0" y="98"/>
                  <a:pt x="0" y="98"/>
                </a:cubicBezTo>
                <a:cubicBezTo>
                  <a:pt x="6" y="97"/>
                  <a:pt x="7" y="93"/>
                  <a:pt x="7" y="92"/>
                </a:cubicBezTo>
                <a:cubicBezTo>
                  <a:pt x="7" y="89"/>
                  <a:pt x="10" y="89"/>
                  <a:pt x="11" y="87"/>
                </a:cubicBezTo>
                <a:cubicBezTo>
                  <a:pt x="11" y="86"/>
                  <a:pt x="10" y="83"/>
                  <a:pt x="12" y="80"/>
                </a:cubicBezTo>
                <a:cubicBezTo>
                  <a:pt x="13" y="77"/>
                  <a:pt x="21" y="72"/>
                  <a:pt x="21" y="69"/>
                </a:cubicBezTo>
                <a:cubicBezTo>
                  <a:pt x="21" y="66"/>
                  <a:pt x="17" y="68"/>
                  <a:pt x="15" y="65"/>
                </a:cubicBezTo>
                <a:cubicBezTo>
                  <a:pt x="12" y="62"/>
                  <a:pt x="14" y="58"/>
                  <a:pt x="14" y="56"/>
                </a:cubicBezTo>
                <a:cubicBezTo>
                  <a:pt x="14" y="54"/>
                  <a:pt x="14" y="51"/>
                  <a:pt x="17" y="49"/>
                </a:cubicBezTo>
                <a:cubicBezTo>
                  <a:pt x="20" y="46"/>
                  <a:pt x="21" y="45"/>
                  <a:pt x="21" y="41"/>
                </a:cubicBezTo>
                <a:cubicBezTo>
                  <a:pt x="20" y="38"/>
                  <a:pt x="21" y="33"/>
                  <a:pt x="21" y="27"/>
                </a:cubicBezTo>
                <a:cubicBezTo>
                  <a:pt x="21" y="21"/>
                  <a:pt x="23" y="21"/>
                  <a:pt x="23" y="21"/>
                </a:cubicBezTo>
                <a:cubicBezTo>
                  <a:pt x="23" y="21"/>
                  <a:pt x="19" y="11"/>
                  <a:pt x="17" y="8"/>
                </a:cubicBezTo>
                <a:cubicBezTo>
                  <a:pt x="16" y="5"/>
                  <a:pt x="12" y="0"/>
                  <a:pt x="1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0" name="Freeform 1278"/>
          <p:cNvSpPr>
            <a:spLocks/>
          </p:cNvSpPr>
          <p:nvPr/>
        </p:nvSpPr>
        <p:spPr bwMode="auto">
          <a:xfrm>
            <a:off x="5323742" y="3999843"/>
            <a:ext cx="187569" cy="130448"/>
          </a:xfrm>
          <a:custGeom>
            <a:avLst/>
            <a:gdLst>
              <a:gd name="T0" fmla="*/ 2147483647 w 138"/>
              <a:gd name="T1" fmla="*/ 2147483647 h 71"/>
              <a:gd name="T2" fmla="*/ 2147483647 w 138"/>
              <a:gd name="T3" fmla="*/ 2147483647 h 71"/>
              <a:gd name="T4" fmla="*/ 2147483647 w 138"/>
              <a:gd name="T5" fmla="*/ 2147483647 h 71"/>
              <a:gd name="T6" fmla="*/ 2147483647 w 138"/>
              <a:gd name="T7" fmla="*/ 2147483647 h 71"/>
              <a:gd name="T8" fmla="*/ 2147483647 w 138"/>
              <a:gd name="T9" fmla="*/ 2147483647 h 71"/>
              <a:gd name="T10" fmla="*/ 2147483647 w 138"/>
              <a:gd name="T11" fmla="*/ 2147483647 h 71"/>
              <a:gd name="T12" fmla="*/ 2147483647 w 138"/>
              <a:gd name="T13" fmla="*/ 2147483647 h 71"/>
              <a:gd name="T14" fmla="*/ 2147483647 w 138"/>
              <a:gd name="T15" fmla="*/ 2147483647 h 71"/>
              <a:gd name="T16" fmla="*/ 2147483647 w 138"/>
              <a:gd name="T17" fmla="*/ 2147483647 h 71"/>
              <a:gd name="T18" fmla="*/ 2147483647 w 138"/>
              <a:gd name="T19" fmla="*/ 2147483647 h 71"/>
              <a:gd name="T20" fmla="*/ 2147483647 w 138"/>
              <a:gd name="T21" fmla="*/ 2147483647 h 71"/>
              <a:gd name="T22" fmla="*/ 2147483647 w 138"/>
              <a:gd name="T23" fmla="*/ 2147483647 h 71"/>
              <a:gd name="T24" fmla="*/ 2147483647 w 138"/>
              <a:gd name="T25" fmla="*/ 2147483647 h 71"/>
              <a:gd name="T26" fmla="*/ 2147483647 w 138"/>
              <a:gd name="T27" fmla="*/ 0 h 71"/>
              <a:gd name="T28" fmla="*/ 2147483647 w 138"/>
              <a:gd name="T29" fmla="*/ 2147483647 h 71"/>
              <a:gd name="T30" fmla="*/ 2147483647 w 138"/>
              <a:gd name="T31" fmla="*/ 2147483647 h 71"/>
              <a:gd name="T32" fmla="*/ 2147483647 w 138"/>
              <a:gd name="T33" fmla="*/ 2147483647 h 71"/>
              <a:gd name="T34" fmla="*/ 2147483647 w 138"/>
              <a:gd name="T35" fmla="*/ 2147483647 h 71"/>
              <a:gd name="T36" fmla="*/ 2147483647 w 138"/>
              <a:gd name="T37" fmla="*/ 2147483647 h 71"/>
              <a:gd name="T38" fmla="*/ 2147483647 w 138"/>
              <a:gd name="T39" fmla="*/ 2147483647 h 71"/>
              <a:gd name="T40" fmla="*/ 2147483647 w 138"/>
              <a:gd name="T41" fmla="*/ 2147483647 h 71"/>
              <a:gd name="T42" fmla="*/ 2147483647 w 138"/>
              <a:gd name="T43" fmla="*/ 2147483647 h 71"/>
              <a:gd name="T44" fmla="*/ 2147483647 w 138"/>
              <a:gd name="T45" fmla="*/ 2147483647 h 71"/>
              <a:gd name="T46" fmla="*/ 2147483647 w 138"/>
              <a:gd name="T47" fmla="*/ 2147483647 h 71"/>
              <a:gd name="T48" fmla="*/ 2147483647 w 138"/>
              <a:gd name="T49" fmla="*/ 2147483647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8"/>
              <a:gd name="T76" fmla="*/ 0 h 71"/>
              <a:gd name="T77" fmla="*/ 138 w 138"/>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8" h="71">
                <a:moveTo>
                  <a:pt x="137" y="59"/>
                </a:moveTo>
                <a:cubicBezTo>
                  <a:pt x="138" y="59"/>
                  <a:pt x="136" y="54"/>
                  <a:pt x="136" y="54"/>
                </a:cubicBezTo>
                <a:cubicBezTo>
                  <a:pt x="136" y="54"/>
                  <a:pt x="130" y="51"/>
                  <a:pt x="132" y="49"/>
                </a:cubicBezTo>
                <a:cubicBezTo>
                  <a:pt x="134" y="47"/>
                  <a:pt x="136" y="41"/>
                  <a:pt x="137" y="39"/>
                </a:cubicBezTo>
                <a:cubicBezTo>
                  <a:pt x="137" y="36"/>
                  <a:pt x="132" y="35"/>
                  <a:pt x="130" y="34"/>
                </a:cubicBezTo>
                <a:cubicBezTo>
                  <a:pt x="128" y="32"/>
                  <a:pt x="127" y="33"/>
                  <a:pt x="125" y="34"/>
                </a:cubicBezTo>
                <a:cubicBezTo>
                  <a:pt x="123" y="35"/>
                  <a:pt x="123" y="34"/>
                  <a:pt x="119" y="33"/>
                </a:cubicBezTo>
                <a:cubicBezTo>
                  <a:pt x="116" y="32"/>
                  <a:pt x="116" y="32"/>
                  <a:pt x="113" y="35"/>
                </a:cubicBezTo>
                <a:cubicBezTo>
                  <a:pt x="111" y="37"/>
                  <a:pt x="102" y="35"/>
                  <a:pt x="100" y="35"/>
                </a:cubicBezTo>
                <a:cubicBezTo>
                  <a:pt x="98" y="35"/>
                  <a:pt x="96" y="30"/>
                  <a:pt x="94" y="27"/>
                </a:cubicBezTo>
                <a:cubicBezTo>
                  <a:pt x="92" y="25"/>
                  <a:pt x="90" y="18"/>
                  <a:pt x="87" y="17"/>
                </a:cubicBezTo>
                <a:cubicBezTo>
                  <a:pt x="84" y="16"/>
                  <a:pt x="80" y="9"/>
                  <a:pt x="76" y="6"/>
                </a:cubicBezTo>
                <a:cubicBezTo>
                  <a:pt x="73" y="2"/>
                  <a:pt x="73" y="3"/>
                  <a:pt x="67" y="2"/>
                </a:cubicBezTo>
                <a:cubicBezTo>
                  <a:pt x="64" y="2"/>
                  <a:pt x="63" y="1"/>
                  <a:pt x="61" y="0"/>
                </a:cubicBezTo>
                <a:cubicBezTo>
                  <a:pt x="66" y="5"/>
                  <a:pt x="69" y="10"/>
                  <a:pt x="69" y="12"/>
                </a:cubicBezTo>
                <a:cubicBezTo>
                  <a:pt x="67" y="14"/>
                  <a:pt x="67" y="15"/>
                  <a:pt x="66" y="18"/>
                </a:cubicBezTo>
                <a:cubicBezTo>
                  <a:pt x="65" y="20"/>
                  <a:pt x="65" y="24"/>
                  <a:pt x="60" y="27"/>
                </a:cubicBezTo>
                <a:cubicBezTo>
                  <a:pt x="56" y="31"/>
                  <a:pt x="52" y="36"/>
                  <a:pt x="48" y="37"/>
                </a:cubicBezTo>
                <a:cubicBezTo>
                  <a:pt x="43" y="39"/>
                  <a:pt x="35" y="40"/>
                  <a:pt x="31" y="46"/>
                </a:cubicBezTo>
                <a:cubicBezTo>
                  <a:pt x="26" y="53"/>
                  <a:pt x="23" y="62"/>
                  <a:pt x="20" y="65"/>
                </a:cubicBezTo>
                <a:cubicBezTo>
                  <a:pt x="18" y="67"/>
                  <a:pt x="17" y="71"/>
                  <a:pt x="15" y="67"/>
                </a:cubicBezTo>
                <a:cubicBezTo>
                  <a:pt x="13" y="64"/>
                  <a:pt x="10" y="61"/>
                  <a:pt x="8" y="61"/>
                </a:cubicBezTo>
                <a:cubicBezTo>
                  <a:pt x="6" y="61"/>
                  <a:pt x="0" y="57"/>
                  <a:pt x="1" y="56"/>
                </a:cubicBezTo>
                <a:cubicBezTo>
                  <a:pt x="2" y="56"/>
                  <a:pt x="4" y="54"/>
                  <a:pt x="4" y="52"/>
                </a:cubicBezTo>
                <a:cubicBezTo>
                  <a:pt x="4" y="51"/>
                  <a:pt x="4" y="49"/>
                  <a:pt x="4" y="4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1" name="Freeform 1279"/>
          <p:cNvSpPr>
            <a:spLocks/>
          </p:cNvSpPr>
          <p:nvPr/>
        </p:nvSpPr>
        <p:spPr bwMode="auto">
          <a:xfrm>
            <a:off x="5449765" y="3727220"/>
            <a:ext cx="112835" cy="227185"/>
          </a:xfrm>
          <a:custGeom>
            <a:avLst/>
            <a:gdLst>
              <a:gd name="T0" fmla="*/ 2147483647 w 82"/>
              <a:gd name="T1" fmla="*/ 2147483647 h 124"/>
              <a:gd name="T2" fmla="*/ 2147483647 w 82"/>
              <a:gd name="T3" fmla="*/ 2147483647 h 124"/>
              <a:gd name="T4" fmla="*/ 2147483647 w 82"/>
              <a:gd name="T5" fmla="*/ 2147483647 h 124"/>
              <a:gd name="T6" fmla="*/ 2147483647 w 82"/>
              <a:gd name="T7" fmla="*/ 2147483647 h 124"/>
              <a:gd name="T8" fmla="*/ 2147483647 w 82"/>
              <a:gd name="T9" fmla="*/ 2147483647 h 124"/>
              <a:gd name="T10" fmla="*/ 2147483647 w 82"/>
              <a:gd name="T11" fmla="*/ 2147483647 h 124"/>
              <a:gd name="T12" fmla="*/ 2147483647 w 82"/>
              <a:gd name="T13" fmla="*/ 2147483647 h 124"/>
              <a:gd name="T14" fmla="*/ 2147483647 w 82"/>
              <a:gd name="T15" fmla="*/ 2147483647 h 124"/>
              <a:gd name="T16" fmla="*/ 2147483647 w 82"/>
              <a:gd name="T17" fmla="*/ 2147483647 h 124"/>
              <a:gd name="T18" fmla="*/ 2147483647 w 82"/>
              <a:gd name="T19" fmla="*/ 2147483647 h 124"/>
              <a:gd name="T20" fmla="*/ 2147483647 w 82"/>
              <a:gd name="T21" fmla="*/ 2147483647 h 124"/>
              <a:gd name="T22" fmla="*/ 2147483647 w 82"/>
              <a:gd name="T23" fmla="*/ 2147483647 h 124"/>
              <a:gd name="T24" fmla="*/ 2147483647 w 82"/>
              <a:gd name="T25" fmla="*/ 2147483647 h 124"/>
              <a:gd name="T26" fmla="*/ 2147483647 w 82"/>
              <a:gd name="T27" fmla="*/ 2147483647 h 124"/>
              <a:gd name="T28" fmla="*/ 2147483647 w 82"/>
              <a:gd name="T29" fmla="*/ 2147483647 h 124"/>
              <a:gd name="T30" fmla="*/ 2147483647 w 82"/>
              <a:gd name="T31" fmla="*/ 2147483647 h 124"/>
              <a:gd name="T32" fmla="*/ 2147483647 w 82"/>
              <a:gd name="T33" fmla="*/ 2147483647 h 124"/>
              <a:gd name="T34" fmla="*/ 2147483647 w 82"/>
              <a:gd name="T35" fmla="*/ 2147483647 h 124"/>
              <a:gd name="T36" fmla="*/ 2147483647 w 82"/>
              <a:gd name="T37" fmla="*/ 2147483647 h 124"/>
              <a:gd name="T38" fmla="*/ 2147483647 w 82"/>
              <a:gd name="T39" fmla="*/ 2147483647 h 124"/>
              <a:gd name="T40" fmla="*/ 2147483647 w 82"/>
              <a:gd name="T41" fmla="*/ 2147483647 h 124"/>
              <a:gd name="T42" fmla="*/ 2147483647 w 82"/>
              <a:gd name="T43" fmla="*/ 0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24"/>
              <a:gd name="T68" fmla="*/ 82 w 82"/>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24">
                <a:moveTo>
                  <a:pt x="82" y="124"/>
                </a:moveTo>
                <a:cubicBezTo>
                  <a:pt x="82" y="120"/>
                  <a:pt x="81" y="118"/>
                  <a:pt x="78" y="115"/>
                </a:cubicBezTo>
                <a:cubicBezTo>
                  <a:pt x="75" y="113"/>
                  <a:pt x="73" y="112"/>
                  <a:pt x="76" y="110"/>
                </a:cubicBezTo>
                <a:cubicBezTo>
                  <a:pt x="79" y="109"/>
                  <a:pt x="82" y="108"/>
                  <a:pt x="80" y="104"/>
                </a:cubicBezTo>
                <a:cubicBezTo>
                  <a:pt x="79" y="100"/>
                  <a:pt x="74" y="95"/>
                  <a:pt x="74" y="87"/>
                </a:cubicBezTo>
                <a:cubicBezTo>
                  <a:pt x="74" y="79"/>
                  <a:pt x="80" y="72"/>
                  <a:pt x="79" y="70"/>
                </a:cubicBezTo>
                <a:cubicBezTo>
                  <a:pt x="78" y="68"/>
                  <a:pt x="76" y="67"/>
                  <a:pt x="73" y="68"/>
                </a:cubicBezTo>
                <a:cubicBezTo>
                  <a:pt x="71" y="70"/>
                  <a:pt x="67" y="71"/>
                  <a:pt x="64" y="70"/>
                </a:cubicBezTo>
                <a:cubicBezTo>
                  <a:pt x="61" y="68"/>
                  <a:pt x="59" y="67"/>
                  <a:pt x="57" y="68"/>
                </a:cubicBezTo>
                <a:cubicBezTo>
                  <a:pt x="56" y="70"/>
                  <a:pt x="56" y="72"/>
                  <a:pt x="54" y="70"/>
                </a:cubicBezTo>
                <a:cubicBezTo>
                  <a:pt x="52" y="68"/>
                  <a:pt x="46" y="58"/>
                  <a:pt x="42" y="57"/>
                </a:cubicBezTo>
                <a:cubicBezTo>
                  <a:pt x="39" y="56"/>
                  <a:pt x="35" y="57"/>
                  <a:pt x="34" y="57"/>
                </a:cubicBezTo>
                <a:cubicBezTo>
                  <a:pt x="32" y="57"/>
                  <a:pt x="30" y="60"/>
                  <a:pt x="28" y="59"/>
                </a:cubicBezTo>
                <a:cubicBezTo>
                  <a:pt x="26" y="58"/>
                  <a:pt x="18" y="59"/>
                  <a:pt x="17" y="56"/>
                </a:cubicBezTo>
                <a:cubicBezTo>
                  <a:pt x="15" y="53"/>
                  <a:pt x="14" y="52"/>
                  <a:pt x="15" y="49"/>
                </a:cubicBezTo>
                <a:cubicBezTo>
                  <a:pt x="16" y="46"/>
                  <a:pt x="18" y="43"/>
                  <a:pt x="16" y="40"/>
                </a:cubicBezTo>
                <a:cubicBezTo>
                  <a:pt x="13" y="38"/>
                  <a:pt x="10" y="37"/>
                  <a:pt x="10" y="34"/>
                </a:cubicBezTo>
                <a:cubicBezTo>
                  <a:pt x="10" y="31"/>
                  <a:pt x="8" y="30"/>
                  <a:pt x="7" y="30"/>
                </a:cubicBezTo>
                <a:cubicBezTo>
                  <a:pt x="5" y="30"/>
                  <a:pt x="0" y="31"/>
                  <a:pt x="1" y="28"/>
                </a:cubicBezTo>
                <a:cubicBezTo>
                  <a:pt x="3" y="26"/>
                  <a:pt x="6" y="20"/>
                  <a:pt x="6" y="16"/>
                </a:cubicBezTo>
                <a:cubicBezTo>
                  <a:pt x="7" y="13"/>
                  <a:pt x="7" y="11"/>
                  <a:pt x="8" y="8"/>
                </a:cubicBezTo>
                <a:cubicBezTo>
                  <a:pt x="8" y="7"/>
                  <a:pt x="13" y="3"/>
                  <a:pt x="1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2" name="Freeform 1280"/>
          <p:cNvSpPr>
            <a:spLocks/>
          </p:cNvSpPr>
          <p:nvPr/>
        </p:nvSpPr>
        <p:spPr bwMode="auto">
          <a:xfrm>
            <a:off x="5439509" y="3881120"/>
            <a:ext cx="407377" cy="759240"/>
          </a:xfrm>
          <a:custGeom>
            <a:avLst/>
            <a:gdLst>
              <a:gd name="T0" fmla="*/ 2147483647 w 297"/>
              <a:gd name="T1" fmla="*/ 2147483647 h 411"/>
              <a:gd name="T2" fmla="*/ 2147483647 w 297"/>
              <a:gd name="T3" fmla="*/ 2147483647 h 411"/>
              <a:gd name="T4" fmla="*/ 2147483647 w 297"/>
              <a:gd name="T5" fmla="*/ 2147483647 h 411"/>
              <a:gd name="T6" fmla="*/ 2147483647 w 297"/>
              <a:gd name="T7" fmla="*/ 2147483647 h 411"/>
              <a:gd name="T8" fmla="*/ 2147483647 w 297"/>
              <a:gd name="T9" fmla="*/ 2147483647 h 411"/>
              <a:gd name="T10" fmla="*/ 2147483647 w 297"/>
              <a:gd name="T11" fmla="*/ 2147483647 h 411"/>
              <a:gd name="T12" fmla="*/ 2147483647 w 297"/>
              <a:gd name="T13" fmla="*/ 2147483647 h 411"/>
              <a:gd name="T14" fmla="*/ 2147483647 w 297"/>
              <a:gd name="T15" fmla="*/ 0 h 411"/>
              <a:gd name="T16" fmla="*/ 2147483647 w 297"/>
              <a:gd name="T17" fmla="*/ 2147483647 h 411"/>
              <a:gd name="T18" fmla="*/ 2147483647 w 297"/>
              <a:gd name="T19" fmla="*/ 2147483647 h 411"/>
              <a:gd name="T20" fmla="*/ 2147483647 w 297"/>
              <a:gd name="T21" fmla="*/ 2147483647 h 411"/>
              <a:gd name="T22" fmla="*/ 2147483647 w 297"/>
              <a:gd name="T23" fmla="*/ 2147483647 h 411"/>
              <a:gd name="T24" fmla="*/ 2147483647 w 297"/>
              <a:gd name="T25" fmla="*/ 2147483647 h 411"/>
              <a:gd name="T26" fmla="*/ 2147483647 w 297"/>
              <a:gd name="T27" fmla="*/ 2147483647 h 411"/>
              <a:gd name="T28" fmla="*/ 2147483647 w 297"/>
              <a:gd name="T29" fmla="*/ 2147483647 h 411"/>
              <a:gd name="T30" fmla="*/ 2147483647 w 297"/>
              <a:gd name="T31" fmla="*/ 2147483647 h 411"/>
              <a:gd name="T32" fmla="*/ 2147483647 w 297"/>
              <a:gd name="T33" fmla="*/ 2147483647 h 411"/>
              <a:gd name="T34" fmla="*/ 2147483647 w 297"/>
              <a:gd name="T35" fmla="*/ 2147483647 h 411"/>
              <a:gd name="T36" fmla="*/ 2147483647 w 297"/>
              <a:gd name="T37" fmla="*/ 2147483647 h 411"/>
              <a:gd name="T38" fmla="*/ 2147483647 w 297"/>
              <a:gd name="T39" fmla="*/ 2147483647 h 411"/>
              <a:gd name="T40" fmla="*/ 2147483647 w 297"/>
              <a:gd name="T41" fmla="*/ 2147483647 h 411"/>
              <a:gd name="T42" fmla="*/ 2147483647 w 297"/>
              <a:gd name="T43" fmla="*/ 2147483647 h 411"/>
              <a:gd name="T44" fmla="*/ 2147483647 w 297"/>
              <a:gd name="T45" fmla="*/ 2147483647 h 411"/>
              <a:gd name="T46" fmla="*/ 2147483647 w 297"/>
              <a:gd name="T47" fmla="*/ 2147483647 h 411"/>
              <a:gd name="T48" fmla="*/ 2147483647 w 297"/>
              <a:gd name="T49" fmla="*/ 2147483647 h 411"/>
              <a:gd name="T50" fmla="*/ 2147483647 w 297"/>
              <a:gd name="T51" fmla="*/ 2147483647 h 411"/>
              <a:gd name="T52" fmla="*/ 2147483647 w 297"/>
              <a:gd name="T53" fmla="*/ 2147483647 h 411"/>
              <a:gd name="T54" fmla="*/ 2147483647 w 297"/>
              <a:gd name="T55" fmla="*/ 2147483647 h 411"/>
              <a:gd name="T56" fmla="*/ 2147483647 w 297"/>
              <a:gd name="T57" fmla="*/ 2147483647 h 411"/>
              <a:gd name="T58" fmla="*/ 2147483647 w 297"/>
              <a:gd name="T59" fmla="*/ 2147483647 h 411"/>
              <a:gd name="T60" fmla="*/ 2147483647 w 297"/>
              <a:gd name="T61" fmla="*/ 2147483647 h 411"/>
              <a:gd name="T62" fmla="*/ 2147483647 w 297"/>
              <a:gd name="T63" fmla="*/ 2147483647 h 411"/>
              <a:gd name="T64" fmla="*/ 2147483647 w 297"/>
              <a:gd name="T65" fmla="*/ 2147483647 h 411"/>
              <a:gd name="T66" fmla="*/ 2147483647 w 297"/>
              <a:gd name="T67" fmla="*/ 2147483647 h 411"/>
              <a:gd name="T68" fmla="*/ 2147483647 w 297"/>
              <a:gd name="T69" fmla="*/ 2147483647 h 411"/>
              <a:gd name="T70" fmla="*/ 2147483647 w 297"/>
              <a:gd name="T71" fmla="*/ 2147483647 h 411"/>
              <a:gd name="T72" fmla="*/ 2147483647 w 297"/>
              <a:gd name="T73" fmla="*/ 2147483647 h 411"/>
              <a:gd name="T74" fmla="*/ 2147483647 w 297"/>
              <a:gd name="T75" fmla="*/ 2147483647 h 411"/>
              <a:gd name="T76" fmla="*/ 2147483647 w 297"/>
              <a:gd name="T77" fmla="*/ 2147483647 h 411"/>
              <a:gd name="T78" fmla="*/ 2147483647 w 297"/>
              <a:gd name="T79" fmla="*/ 2147483647 h 411"/>
              <a:gd name="T80" fmla="*/ 2147483647 w 297"/>
              <a:gd name="T81" fmla="*/ 2147483647 h 411"/>
              <a:gd name="T82" fmla="*/ 2147483647 w 297"/>
              <a:gd name="T83" fmla="*/ 2147483647 h 411"/>
              <a:gd name="T84" fmla="*/ 2147483647 w 297"/>
              <a:gd name="T85" fmla="*/ 2147483647 h 411"/>
              <a:gd name="T86" fmla="*/ 2147483647 w 297"/>
              <a:gd name="T87" fmla="*/ 2147483647 h 411"/>
              <a:gd name="T88" fmla="*/ 2147483647 w 297"/>
              <a:gd name="T89" fmla="*/ 2147483647 h 411"/>
              <a:gd name="T90" fmla="*/ 2147483647 w 297"/>
              <a:gd name="T91" fmla="*/ 2147483647 h 411"/>
              <a:gd name="T92" fmla="*/ 2147483647 w 297"/>
              <a:gd name="T93" fmla="*/ 2147483647 h 411"/>
              <a:gd name="T94" fmla="*/ 2147483647 w 297"/>
              <a:gd name="T95" fmla="*/ 2147483647 h 411"/>
              <a:gd name="T96" fmla="*/ 2147483647 w 297"/>
              <a:gd name="T97" fmla="*/ 2147483647 h 411"/>
              <a:gd name="T98" fmla="*/ 2147483647 w 297"/>
              <a:gd name="T99" fmla="*/ 2147483647 h 4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7"/>
              <a:gd name="T151" fmla="*/ 0 h 411"/>
              <a:gd name="T152" fmla="*/ 297 w 297"/>
              <a:gd name="T153" fmla="*/ 411 h 4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7" h="411">
                <a:moveTo>
                  <a:pt x="297" y="10"/>
                </a:moveTo>
                <a:cubicBezTo>
                  <a:pt x="293" y="15"/>
                  <a:pt x="289" y="23"/>
                  <a:pt x="287" y="27"/>
                </a:cubicBezTo>
                <a:cubicBezTo>
                  <a:pt x="284" y="33"/>
                  <a:pt x="281" y="35"/>
                  <a:pt x="277" y="37"/>
                </a:cubicBezTo>
                <a:cubicBezTo>
                  <a:pt x="273" y="38"/>
                  <a:pt x="274" y="35"/>
                  <a:pt x="268" y="35"/>
                </a:cubicBezTo>
                <a:cubicBezTo>
                  <a:pt x="262" y="35"/>
                  <a:pt x="261" y="37"/>
                  <a:pt x="258" y="36"/>
                </a:cubicBezTo>
                <a:cubicBezTo>
                  <a:pt x="255" y="36"/>
                  <a:pt x="254" y="33"/>
                  <a:pt x="252" y="33"/>
                </a:cubicBezTo>
                <a:cubicBezTo>
                  <a:pt x="250" y="33"/>
                  <a:pt x="245" y="34"/>
                  <a:pt x="241" y="34"/>
                </a:cubicBezTo>
                <a:cubicBezTo>
                  <a:pt x="238" y="34"/>
                  <a:pt x="239" y="38"/>
                  <a:pt x="237" y="41"/>
                </a:cubicBezTo>
                <a:cubicBezTo>
                  <a:pt x="236" y="44"/>
                  <a:pt x="227" y="40"/>
                  <a:pt x="224" y="41"/>
                </a:cubicBezTo>
                <a:cubicBezTo>
                  <a:pt x="220" y="41"/>
                  <a:pt x="212" y="45"/>
                  <a:pt x="210" y="45"/>
                </a:cubicBezTo>
                <a:cubicBezTo>
                  <a:pt x="208" y="45"/>
                  <a:pt x="206" y="49"/>
                  <a:pt x="200" y="49"/>
                </a:cubicBezTo>
                <a:cubicBezTo>
                  <a:pt x="194" y="49"/>
                  <a:pt x="186" y="33"/>
                  <a:pt x="186" y="28"/>
                </a:cubicBezTo>
                <a:cubicBezTo>
                  <a:pt x="186" y="23"/>
                  <a:pt x="190" y="19"/>
                  <a:pt x="190" y="16"/>
                </a:cubicBezTo>
                <a:cubicBezTo>
                  <a:pt x="190" y="13"/>
                  <a:pt x="189" y="11"/>
                  <a:pt x="187" y="8"/>
                </a:cubicBezTo>
                <a:cubicBezTo>
                  <a:pt x="184" y="4"/>
                  <a:pt x="185" y="5"/>
                  <a:pt x="185" y="2"/>
                </a:cubicBezTo>
                <a:cubicBezTo>
                  <a:pt x="184" y="0"/>
                  <a:pt x="181" y="0"/>
                  <a:pt x="179" y="0"/>
                </a:cubicBezTo>
                <a:cubicBezTo>
                  <a:pt x="179" y="1"/>
                  <a:pt x="177" y="2"/>
                  <a:pt x="174" y="4"/>
                </a:cubicBezTo>
                <a:cubicBezTo>
                  <a:pt x="169" y="8"/>
                  <a:pt x="155" y="13"/>
                  <a:pt x="152" y="13"/>
                </a:cubicBezTo>
                <a:cubicBezTo>
                  <a:pt x="148" y="13"/>
                  <a:pt x="150" y="15"/>
                  <a:pt x="148" y="18"/>
                </a:cubicBezTo>
                <a:cubicBezTo>
                  <a:pt x="146" y="20"/>
                  <a:pt x="145" y="16"/>
                  <a:pt x="144" y="15"/>
                </a:cubicBezTo>
                <a:cubicBezTo>
                  <a:pt x="143" y="14"/>
                  <a:pt x="139" y="15"/>
                  <a:pt x="134" y="14"/>
                </a:cubicBezTo>
                <a:cubicBezTo>
                  <a:pt x="129" y="13"/>
                  <a:pt x="127" y="12"/>
                  <a:pt x="124" y="13"/>
                </a:cubicBezTo>
                <a:cubicBezTo>
                  <a:pt x="121" y="14"/>
                  <a:pt x="126" y="16"/>
                  <a:pt x="129" y="19"/>
                </a:cubicBezTo>
                <a:cubicBezTo>
                  <a:pt x="131" y="23"/>
                  <a:pt x="132" y="29"/>
                  <a:pt x="133" y="33"/>
                </a:cubicBezTo>
                <a:cubicBezTo>
                  <a:pt x="134" y="36"/>
                  <a:pt x="137" y="33"/>
                  <a:pt x="139" y="35"/>
                </a:cubicBezTo>
                <a:cubicBezTo>
                  <a:pt x="142" y="36"/>
                  <a:pt x="136" y="38"/>
                  <a:pt x="133" y="41"/>
                </a:cubicBezTo>
                <a:cubicBezTo>
                  <a:pt x="130" y="43"/>
                  <a:pt x="132" y="45"/>
                  <a:pt x="128" y="47"/>
                </a:cubicBezTo>
                <a:cubicBezTo>
                  <a:pt x="125" y="49"/>
                  <a:pt x="118" y="54"/>
                  <a:pt x="115" y="56"/>
                </a:cubicBezTo>
                <a:cubicBezTo>
                  <a:pt x="112" y="58"/>
                  <a:pt x="113" y="55"/>
                  <a:pt x="111" y="54"/>
                </a:cubicBezTo>
                <a:cubicBezTo>
                  <a:pt x="110" y="54"/>
                  <a:pt x="108" y="54"/>
                  <a:pt x="107" y="56"/>
                </a:cubicBezTo>
                <a:cubicBezTo>
                  <a:pt x="105" y="57"/>
                  <a:pt x="101" y="54"/>
                  <a:pt x="98" y="52"/>
                </a:cubicBezTo>
                <a:cubicBezTo>
                  <a:pt x="94" y="51"/>
                  <a:pt x="90" y="42"/>
                  <a:pt x="89" y="40"/>
                </a:cubicBezTo>
                <a:cubicBezTo>
                  <a:pt x="88" y="38"/>
                  <a:pt x="81" y="41"/>
                  <a:pt x="75" y="44"/>
                </a:cubicBezTo>
                <a:cubicBezTo>
                  <a:pt x="69" y="46"/>
                  <a:pt x="55" y="44"/>
                  <a:pt x="55" y="44"/>
                </a:cubicBezTo>
                <a:cubicBezTo>
                  <a:pt x="55" y="44"/>
                  <a:pt x="55" y="48"/>
                  <a:pt x="55" y="51"/>
                </a:cubicBezTo>
                <a:cubicBezTo>
                  <a:pt x="55" y="53"/>
                  <a:pt x="59" y="52"/>
                  <a:pt x="63" y="54"/>
                </a:cubicBezTo>
                <a:cubicBezTo>
                  <a:pt x="67" y="56"/>
                  <a:pt x="59" y="56"/>
                  <a:pt x="54" y="58"/>
                </a:cubicBezTo>
                <a:cubicBezTo>
                  <a:pt x="50" y="59"/>
                  <a:pt x="52" y="61"/>
                  <a:pt x="52" y="64"/>
                </a:cubicBezTo>
                <a:cubicBezTo>
                  <a:pt x="52" y="67"/>
                  <a:pt x="54" y="69"/>
                  <a:pt x="56" y="72"/>
                </a:cubicBezTo>
                <a:cubicBezTo>
                  <a:pt x="59" y="76"/>
                  <a:pt x="61" y="80"/>
                  <a:pt x="61" y="85"/>
                </a:cubicBezTo>
                <a:cubicBezTo>
                  <a:pt x="61" y="90"/>
                  <a:pt x="56" y="106"/>
                  <a:pt x="56" y="110"/>
                </a:cubicBezTo>
                <a:cubicBezTo>
                  <a:pt x="56" y="113"/>
                  <a:pt x="56" y="123"/>
                  <a:pt x="51" y="123"/>
                </a:cubicBezTo>
                <a:cubicBezTo>
                  <a:pt x="51" y="123"/>
                  <a:pt x="51" y="123"/>
                  <a:pt x="51" y="123"/>
                </a:cubicBezTo>
                <a:cubicBezTo>
                  <a:pt x="49" y="123"/>
                  <a:pt x="48" y="123"/>
                  <a:pt x="45" y="123"/>
                </a:cubicBezTo>
                <a:cubicBezTo>
                  <a:pt x="42" y="123"/>
                  <a:pt x="41" y="122"/>
                  <a:pt x="39" y="124"/>
                </a:cubicBezTo>
                <a:cubicBezTo>
                  <a:pt x="37" y="126"/>
                  <a:pt x="34" y="126"/>
                  <a:pt x="29" y="127"/>
                </a:cubicBezTo>
                <a:cubicBezTo>
                  <a:pt x="23" y="127"/>
                  <a:pt x="15" y="132"/>
                  <a:pt x="14" y="134"/>
                </a:cubicBezTo>
                <a:cubicBezTo>
                  <a:pt x="12" y="135"/>
                  <a:pt x="13" y="143"/>
                  <a:pt x="12" y="146"/>
                </a:cubicBezTo>
                <a:cubicBezTo>
                  <a:pt x="12" y="148"/>
                  <a:pt x="13" y="151"/>
                  <a:pt x="10" y="152"/>
                </a:cubicBezTo>
                <a:cubicBezTo>
                  <a:pt x="8" y="153"/>
                  <a:pt x="3" y="154"/>
                  <a:pt x="3" y="157"/>
                </a:cubicBezTo>
                <a:cubicBezTo>
                  <a:pt x="3" y="160"/>
                  <a:pt x="0" y="165"/>
                  <a:pt x="1" y="168"/>
                </a:cubicBezTo>
                <a:cubicBezTo>
                  <a:pt x="2" y="171"/>
                  <a:pt x="7" y="174"/>
                  <a:pt x="8" y="177"/>
                </a:cubicBezTo>
                <a:cubicBezTo>
                  <a:pt x="10" y="181"/>
                  <a:pt x="10" y="184"/>
                  <a:pt x="11" y="188"/>
                </a:cubicBezTo>
                <a:cubicBezTo>
                  <a:pt x="13" y="191"/>
                  <a:pt x="16" y="190"/>
                  <a:pt x="18" y="191"/>
                </a:cubicBezTo>
                <a:cubicBezTo>
                  <a:pt x="20" y="192"/>
                  <a:pt x="20" y="197"/>
                  <a:pt x="25" y="198"/>
                </a:cubicBezTo>
                <a:cubicBezTo>
                  <a:pt x="29" y="199"/>
                  <a:pt x="31" y="200"/>
                  <a:pt x="34" y="199"/>
                </a:cubicBezTo>
                <a:cubicBezTo>
                  <a:pt x="38" y="197"/>
                  <a:pt x="45" y="191"/>
                  <a:pt x="45" y="191"/>
                </a:cubicBezTo>
                <a:cubicBezTo>
                  <a:pt x="45" y="211"/>
                  <a:pt x="45" y="211"/>
                  <a:pt x="45" y="211"/>
                </a:cubicBezTo>
                <a:cubicBezTo>
                  <a:pt x="45" y="211"/>
                  <a:pt x="48" y="214"/>
                  <a:pt x="50" y="213"/>
                </a:cubicBezTo>
                <a:cubicBezTo>
                  <a:pt x="52" y="213"/>
                  <a:pt x="56" y="211"/>
                  <a:pt x="58" y="212"/>
                </a:cubicBezTo>
                <a:cubicBezTo>
                  <a:pt x="58" y="212"/>
                  <a:pt x="58" y="212"/>
                  <a:pt x="58" y="212"/>
                </a:cubicBezTo>
                <a:cubicBezTo>
                  <a:pt x="62" y="211"/>
                  <a:pt x="69" y="213"/>
                  <a:pt x="71" y="213"/>
                </a:cubicBezTo>
                <a:cubicBezTo>
                  <a:pt x="73" y="213"/>
                  <a:pt x="77" y="207"/>
                  <a:pt x="77" y="207"/>
                </a:cubicBezTo>
                <a:cubicBezTo>
                  <a:pt x="82" y="207"/>
                  <a:pt x="82" y="207"/>
                  <a:pt x="82" y="207"/>
                </a:cubicBezTo>
                <a:cubicBezTo>
                  <a:pt x="82" y="207"/>
                  <a:pt x="91" y="202"/>
                  <a:pt x="94" y="200"/>
                </a:cubicBezTo>
                <a:cubicBezTo>
                  <a:pt x="96" y="198"/>
                  <a:pt x="97" y="197"/>
                  <a:pt x="100" y="198"/>
                </a:cubicBezTo>
                <a:cubicBezTo>
                  <a:pt x="103" y="198"/>
                  <a:pt x="109" y="196"/>
                  <a:pt x="113" y="195"/>
                </a:cubicBezTo>
                <a:cubicBezTo>
                  <a:pt x="116" y="194"/>
                  <a:pt x="115" y="198"/>
                  <a:pt x="115" y="200"/>
                </a:cubicBezTo>
                <a:cubicBezTo>
                  <a:pt x="115" y="202"/>
                  <a:pt x="115" y="202"/>
                  <a:pt x="114" y="204"/>
                </a:cubicBezTo>
                <a:cubicBezTo>
                  <a:pt x="113" y="206"/>
                  <a:pt x="113" y="207"/>
                  <a:pt x="113" y="213"/>
                </a:cubicBezTo>
                <a:cubicBezTo>
                  <a:pt x="113" y="219"/>
                  <a:pt x="126" y="231"/>
                  <a:pt x="128" y="232"/>
                </a:cubicBezTo>
                <a:cubicBezTo>
                  <a:pt x="130" y="233"/>
                  <a:pt x="136" y="232"/>
                  <a:pt x="139" y="233"/>
                </a:cubicBezTo>
                <a:cubicBezTo>
                  <a:pt x="142" y="233"/>
                  <a:pt x="145" y="235"/>
                  <a:pt x="148" y="237"/>
                </a:cubicBezTo>
                <a:cubicBezTo>
                  <a:pt x="151" y="239"/>
                  <a:pt x="152" y="240"/>
                  <a:pt x="155" y="240"/>
                </a:cubicBezTo>
                <a:cubicBezTo>
                  <a:pt x="157" y="241"/>
                  <a:pt x="157" y="242"/>
                  <a:pt x="159" y="244"/>
                </a:cubicBezTo>
                <a:cubicBezTo>
                  <a:pt x="161" y="246"/>
                  <a:pt x="168" y="246"/>
                  <a:pt x="171" y="246"/>
                </a:cubicBezTo>
                <a:cubicBezTo>
                  <a:pt x="173" y="246"/>
                  <a:pt x="176" y="248"/>
                  <a:pt x="178" y="250"/>
                </a:cubicBezTo>
                <a:cubicBezTo>
                  <a:pt x="179" y="252"/>
                  <a:pt x="178" y="253"/>
                  <a:pt x="178" y="256"/>
                </a:cubicBezTo>
                <a:cubicBezTo>
                  <a:pt x="177" y="258"/>
                  <a:pt x="180" y="260"/>
                  <a:pt x="181" y="262"/>
                </a:cubicBezTo>
                <a:cubicBezTo>
                  <a:pt x="182" y="264"/>
                  <a:pt x="180" y="265"/>
                  <a:pt x="179" y="267"/>
                </a:cubicBezTo>
                <a:cubicBezTo>
                  <a:pt x="177" y="268"/>
                  <a:pt x="179" y="268"/>
                  <a:pt x="180" y="270"/>
                </a:cubicBezTo>
                <a:cubicBezTo>
                  <a:pt x="181" y="272"/>
                  <a:pt x="182" y="273"/>
                  <a:pt x="182" y="276"/>
                </a:cubicBezTo>
                <a:cubicBezTo>
                  <a:pt x="182" y="279"/>
                  <a:pt x="183" y="283"/>
                  <a:pt x="183" y="283"/>
                </a:cubicBezTo>
                <a:cubicBezTo>
                  <a:pt x="206" y="283"/>
                  <a:pt x="206" y="283"/>
                  <a:pt x="206" y="283"/>
                </a:cubicBezTo>
                <a:cubicBezTo>
                  <a:pt x="206" y="283"/>
                  <a:pt x="206" y="293"/>
                  <a:pt x="206" y="295"/>
                </a:cubicBezTo>
                <a:cubicBezTo>
                  <a:pt x="206" y="297"/>
                  <a:pt x="210" y="298"/>
                  <a:pt x="213" y="300"/>
                </a:cubicBezTo>
                <a:cubicBezTo>
                  <a:pt x="216" y="301"/>
                  <a:pt x="216" y="304"/>
                  <a:pt x="216" y="307"/>
                </a:cubicBezTo>
                <a:cubicBezTo>
                  <a:pt x="217" y="310"/>
                  <a:pt x="215" y="317"/>
                  <a:pt x="212" y="321"/>
                </a:cubicBezTo>
                <a:cubicBezTo>
                  <a:pt x="210" y="325"/>
                  <a:pt x="210" y="332"/>
                  <a:pt x="210" y="334"/>
                </a:cubicBezTo>
                <a:cubicBezTo>
                  <a:pt x="210" y="336"/>
                  <a:pt x="213" y="345"/>
                  <a:pt x="213" y="349"/>
                </a:cubicBezTo>
                <a:cubicBezTo>
                  <a:pt x="214" y="354"/>
                  <a:pt x="211" y="358"/>
                  <a:pt x="212" y="360"/>
                </a:cubicBezTo>
                <a:cubicBezTo>
                  <a:pt x="212" y="363"/>
                  <a:pt x="224" y="364"/>
                  <a:pt x="226" y="365"/>
                </a:cubicBezTo>
                <a:cubicBezTo>
                  <a:pt x="228" y="365"/>
                  <a:pt x="229" y="364"/>
                  <a:pt x="230" y="363"/>
                </a:cubicBezTo>
                <a:cubicBezTo>
                  <a:pt x="232" y="362"/>
                  <a:pt x="235" y="364"/>
                  <a:pt x="237" y="366"/>
                </a:cubicBezTo>
                <a:cubicBezTo>
                  <a:pt x="239" y="367"/>
                  <a:pt x="242" y="372"/>
                  <a:pt x="244" y="375"/>
                </a:cubicBezTo>
                <a:cubicBezTo>
                  <a:pt x="246" y="379"/>
                  <a:pt x="243" y="382"/>
                  <a:pt x="243" y="384"/>
                </a:cubicBezTo>
                <a:cubicBezTo>
                  <a:pt x="243" y="386"/>
                  <a:pt x="246" y="388"/>
                  <a:pt x="248" y="388"/>
                </a:cubicBezTo>
                <a:cubicBezTo>
                  <a:pt x="250" y="388"/>
                  <a:pt x="253" y="386"/>
                  <a:pt x="254" y="386"/>
                </a:cubicBezTo>
                <a:cubicBezTo>
                  <a:pt x="256" y="386"/>
                  <a:pt x="257" y="387"/>
                  <a:pt x="259" y="389"/>
                </a:cubicBezTo>
                <a:cubicBezTo>
                  <a:pt x="261" y="391"/>
                  <a:pt x="260" y="397"/>
                  <a:pt x="258" y="402"/>
                </a:cubicBezTo>
                <a:cubicBezTo>
                  <a:pt x="257" y="406"/>
                  <a:pt x="257" y="409"/>
                  <a:pt x="257" y="41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3" name="Freeform 1281"/>
          <p:cNvSpPr>
            <a:spLocks/>
          </p:cNvSpPr>
          <p:nvPr/>
        </p:nvSpPr>
        <p:spPr bwMode="auto">
          <a:xfrm>
            <a:off x="5728188" y="3857669"/>
            <a:ext cx="30774" cy="102600"/>
          </a:xfrm>
          <a:custGeom>
            <a:avLst/>
            <a:gdLst>
              <a:gd name="T0" fmla="*/ 2147483647 w 22"/>
              <a:gd name="T1" fmla="*/ 0 h 55"/>
              <a:gd name="T2" fmla="*/ 2147483647 w 22"/>
              <a:gd name="T3" fmla="*/ 2147483647 h 55"/>
              <a:gd name="T4" fmla="*/ 2147483647 w 22"/>
              <a:gd name="T5" fmla="*/ 2147483647 h 55"/>
              <a:gd name="T6" fmla="*/ 2147483647 w 22"/>
              <a:gd name="T7" fmla="*/ 2147483647 h 55"/>
              <a:gd name="T8" fmla="*/ 2147483647 w 22"/>
              <a:gd name="T9" fmla="*/ 2147483647 h 55"/>
              <a:gd name="T10" fmla="*/ 2147483647 w 22"/>
              <a:gd name="T11" fmla="*/ 2147483647 h 55"/>
              <a:gd name="T12" fmla="*/ 2147483647 w 22"/>
              <a:gd name="T13" fmla="*/ 2147483647 h 55"/>
              <a:gd name="T14" fmla="*/ 2147483647 w 22"/>
              <a:gd name="T15" fmla="*/ 2147483647 h 55"/>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5"/>
              <a:gd name="T26" fmla="*/ 22 w 22"/>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5">
                <a:moveTo>
                  <a:pt x="13" y="0"/>
                </a:moveTo>
                <a:cubicBezTo>
                  <a:pt x="12" y="3"/>
                  <a:pt x="12" y="5"/>
                  <a:pt x="13" y="7"/>
                </a:cubicBezTo>
                <a:cubicBezTo>
                  <a:pt x="15" y="9"/>
                  <a:pt x="13" y="12"/>
                  <a:pt x="11" y="14"/>
                </a:cubicBezTo>
                <a:cubicBezTo>
                  <a:pt x="10" y="16"/>
                  <a:pt x="5" y="15"/>
                  <a:pt x="4" y="16"/>
                </a:cubicBezTo>
                <a:cubicBezTo>
                  <a:pt x="2" y="18"/>
                  <a:pt x="4" y="21"/>
                  <a:pt x="2" y="23"/>
                </a:cubicBezTo>
                <a:cubicBezTo>
                  <a:pt x="0" y="25"/>
                  <a:pt x="5" y="30"/>
                  <a:pt x="7" y="32"/>
                </a:cubicBezTo>
                <a:cubicBezTo>
                  <a:pt x="9" y="34"/>
                  <a:pt x="10" y="38"/>
                  <a:pt x="13" y="42"/>
                </a:cubicBezTo>
                <a:cubicBezTo>
                  <a:pt x="16" y="44"/>
                  <a:pt x="20" y="51"/>
                  <a:pt x="22" y="5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4" name="Freeform 1282"/>
          <p:cNvSpPr>
            <a:spLocks/>
          </p:cNvSpPr>
          <p:nvPr/>
        </p:nvSpPr>
        <p:spPr bwMode="auto">
          <a:xfrm>
            <a:off x="5792665" y="3863532"/>
            <a:ext cx="13189" cy="85011"/>
          </a:xfrm>
          <a:custGeom>
            <a:avLst/>
            <a:gdLst>
              <a:gd name="T0" fmla="*/ 0 w 10"/>
              <a:gd name="T1" fmla="*/ 2147483647 h 46"/>
              <a:gd name="T2" fmla="*/ 2147483647 w 10"/>
              <a:gd name="T3" fmla="*/ 2147483647 h 46"/>
              <a:gd name="T4" fmla="*/ 2147483647 w 10"/>
              <a:gd name="T5" fmla="*/ 2147483647 h 46"/>
              <a:gd name="T6" fmla="*/ 2147483647 w 10"/>
              <a:gd name="T7" fmla="*/ 0 h 46"/>
              <a:gd name="T8" fmla="*/ 0 60000 65536"/>
              <a:gd name="T9" fmla="*/ 0 60000 65536"/>
              <a:gd name="T10" fmla="*/ 0 60000 65536"/>
              <a:gd name="T11" fmla="*/ 0 60000 65536"/>
              <a:gd name="T12" fmla="*/ 0 w 10"/>
              <a:gd name="T13" fmla="*/ 0 h 46"/>
              <a:gd name="T14" fmla="*/ 10 w 10"/>
              <a:gd name="T15" fmla="*/ 46 h 46"/>
            </a:gdLst>
            <a:ahLst/>
            <a:cxnLst>
              <a:cxn ang="T8">
                <a:pos x="T0" y="T1"/>
              </a:cxn>
              <a:cxn ang="T9">
                <a:pos x="T2" y="T3"/>
              </a:cxn>
              <a:cxn ang="T10">
                <a:pos x="T4" y="T5"/>
              </a:cxn>
              <a:cxn ang="T11">
                <a:pos x="T6" y="T7"/>
              </a:cxn>
            </a:cxnLst>
            <a:rect l="T12" t="T13" r="T14" b="T15"/>
            <a:pathLst>
              <a:path w="10" h="46">
                <a:moveTo>
                  <a:pt x="0" y="46"/>
                </a:moveTo>
                <a:cubicBezTo>
                  <a:pt x="2" y="43"/>
                  <a:pt x="6" y="38"/>
                  <a:pt x="6" y="35"/>
                </a:cubicBezTo>
                <a:cubicBezTo>
                  <a:pt x="6" y="32"/>
                  <a:pt x="1" y="19"/>
                  <a:pt x="1" y="15"/>
                </a:cubicBezTo>
                <a:cubicBezTo>
                  <a:pt x="1" y="11"/>
                  <a:pt x="5" y="5"/>
                  <a:pt x="1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5" name="Freeform 1283"/>
          <p:cNvSpPr>
            <a:spLocks/>
          </p:cNvSpPr>
          <p:nvPr/>
        </p:nvSpPr>
        <p:spPr bwMode="auto">
          <a:xfrm>
            <a:off x="5479073" y="3519088"/>
            <a:ext cx="1466" cy="39574"/>
          </a:xfrm>
          <a:custGeom>
            <a:avLst/>
            <a:gdLst>
              <a:gd name="T0" fmla="*/ 0 w 1"/>
              <a:gd name="T1" fmla="*/ 0 h 21"/>
              <a:gd name="T2" fmla="*/ 2147483647 w 1"/>
              <a:gd name="T3" fmla="*/ 2147483647 h 21"/>
              <a:gd name="T4" fmla="*/ 0 60000 65536"/>
              <a:gd name="T5" fmla="*/ 0 60000 65536"/>
              <a:gd name="T6" fmla="*/ 0 w 1"/>
              <a:gd name="T7" fmla="*/ 0 h 21"/>
              <a:gd name="T8" fmla="*/ 1 w 1"/>
              <a:gd name="T9" fmla="*/ 21 h 21"/>
            </a:gdLst>
            <a:ahLst/>
            <a:cxnLst>
              <a:cxn ang="T4">
                <a:pos x="T0" y="T1"/>
              </a:cxn>
              <a:cxn ang="T5">
                <a:pos x="T2" y="T3"/>
              </a:cxn>
            </a:cxnLst>
            <a:rect l="T6" t="T7" r="T8" b="T9"/>
            <a:pathLst>
              <a:path w="1" h="21">
                <a:moveTo>
                  <a:pt x="0" y="0"/>
                </a:moveTo>
                <a:cubicBezTo>
                  <a:pt x="0" y="6"/>
                  <a:pt x="1" y="15"/>
                  <a:pt x="1" y="2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6" name="Line 1284"/>
          <p:cNvSpPr>
            <a:spLocks noChangeShapeType="1"/>
          </p:cNvSpPr>
          <p:nvPr/>
        </p:nvSpPr>
        <p:spPr bwMode="auto">
          <a:xfrm>
            <a:off x="105508" y="3312422"/>
            <a:ext cx="76200" cy="146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17" name="Freeform 1285"/>
          <p:cNvSpPr>
            <a:spLocks/>
          </p:cNvSpPr>
          <p:nvPr/>
        </p:nvSpPr>
        <p:spPr bwMode="auto">
          <a:xfrm>
            <a:off x="181708" y="3054458"/>
            <a:ext cx="369277" cy="485152"/>
          </a:xfrm>
          <a:custGeom>
            <a:avLst/>
            <a:gdLst>
              <a:gd name="T0" fmla="*/ 2147483647 w 271"/>
              <a:gd name="T1" fmla="*/ 2147483647 h 263"/>
              <a:gd name="T2" fmla="*/ 2147483647 w 271"/>
              <a:gd name="T3" fmla="*/ 2147483647 h 263"/>
              <a:gd name="T4" fmla="*/ 2147483647 w 271"/>
              <a:gd name="T5" fmla="*/ 2147483647 h 263"/>
              <a:gd name="T6" fmla="*/ 2147483647 w 271"/>
              <a:gd name="T7" fmla="*/ 2147483647 h 263"/>
              <a:gd name="T8" fmla="*/ 2147483647 w 271"/>
              <a:gd name="T9" fmla="*/ 2147483647 h 263"/>
              <a:gd name="T10" fmla="*/ 2147483647 w 271"/>
              <a:gd name="T11" fmla="*/ 2147483647 h 263"/>
              <a:gd name="T12" fmla="*/ 2147483647 w 271"/>
              <a:gd name="T13" fmla="*/ 2147483647 h 263"/>
              <a:gd name="T14" fmla="*/ 2147483647 w 271"/>
              <a:gd name="T15" fmla="*/ 2147483647 h 263"/>
              <a:gd name="T16" fmla="*/ 2147483647 w 271"/>
              <a:gd name="T17" fmla="*/ 2147483647 h 263"/>
              <a:gd name="T18" fmla="*/ 2147483647 w 271"/>
              <a:gd name="T19" fmla="*/ 2147483647 h 263"/>
              <a:gd name="T20" fmla="*/ 2147483647 w 271"/>
              <a:gd name="T21" fmla="*/ 2147483647 h 263"/>
              <a:gd name="T22" fmla="*/ 2147483647 w 271"/>
              <a:gd name="T23" fmla="*/ 2147483647 h 263"/>
              <a:gd name="T24" fmla="*/ 2147483647 w 271"/>
              <a:gd name="T25" fmla="*/ 2147483647 h 263"/>
              <a:gd name="T26" fmla="*/ 2147483647 w 271"/>
              <a:gd name="T27" fmla="*/ 2147483647 h 263"/>
              <a:gd name="T28" fmla="*/ 2147483647 w 271"/>
              <a:gd name="T29" fmla="*/ 2147483647 h 263"/>
              <a:gd name="T30" fmla="*/ 2147483647 w 271"/>
              <a:gd name="T31" fmla="*/ 2147483647 h 263"/>
              <a:gd name="T32" fmla="*/ 2147483647 w 271"/>
              <a:gd name="T33" fmla="*/ 2147483647 h 263"/>
              <a:gd name="T34" fmla="*/ 2147483647 w 271"/>
              <a:gd name="T35" fmla="*/ 2147483647 h 263"/>
              <a:gd name="T36" fmla="*/ 2147483647 w 271"/>
              <a:gd name="T37" fmla="*/ 2147483647 h 263"/>
              <a:gd name="T38" fmla="*/ 2147483647 w 271"/>
              <a:gd name="T39" fmla="*/ 2147483647 h 263"/>
              <a:gd name="T40" fmla="*/ 2147483647 w 271"/>
              <a:gd name="T41" fmla="*/ 2147483647 h 263"/>
              <a:gd name="T42" fmla="*/ 2147483647 w 271"/>
              <a:gd name="T43" fmla="*/ 2147483647 h 263"/>
              <a:gd name="T44" fmla="*/ 2147483647 w 271"/>
              <a:gd name="T45" fmla="*/ 2147483647 h 263"/>
              <a:gd name="T46" fmla="*/ 2147483647 w 271"/>
              <a:gd name="T47" fmla="*/ 2147483647 h 263"/>
              <a:gd name="T48" fmla="*/ 2147483647 w 271"/>
              <a:gd name="T49" fmla="*/ 2147483647 h 263"/>
              <a:gd name="T50" fmla="*/ 2147483647 w 271"/>
              <a:gd name="T51" fmla="*/ 2147483647 h 263"/>
              <a:gd name="T52" fmla="*/ 2147483647 w 271"/>
              <a:gd name="T53" fmla="*/ 2147483647 h 263"/>
              <a:gd name="T54" fmla="*/ 2147483647 w 271"/>
              <a:gd name="T55" fmla="*/ 2147483647 h 263"/>
              <a:gd name="T56" fmla="*/ 2147483647 w 271"/>
              <a:gd name="T57" fmla="*/ 2147483647 h 263"/>
              <a:gd name="T58" fmla="*/ 2147483647 w 271"/>
              <a:gd name="T59" fmla="*/ 2147483647 h 263"/>
              <a:gd name="T60" fmla="*/ 2147483647 w 271"/>
              <a:gd name="T61" fmla="*/ 2147483647 h 263"/>
              <a:gd name="T62" fmla="*/ 2147483647 w 271"/>
              <a:gd name="T63" fmla="*/ 2147483647 h 263"/>
              <a:gd name="T64" fmla="*/ 2147483647 w 271"/>
              <a:gd name="T65" fmla="*/ 2147483647 h 263"/>
              <a:gd name="T66" fmla="*/ 2147483647 w 271"/>
              <a:gd name="T67" fmla="*/ 2147483647 h 263"/>
              <a:gd name="T68" fmla="*/ 2147483647 w 271"/>
              <a:gd name="T69" fmla="*/ 2147483647 h 263"/>
              <a:gd name="T70" fmla="*/ 2147483647 w 271"/>
              <a:gd name="T71" fmla="*/ 2147483647 h 263"/>
              <a:gd name="T72" fmla="*/ 2147483647 w 271"/>
              <a:gd name="T73" fmla="*/ 2147483647 h 263"/>
              <a:gd name="T74" fmla="*/ 2147483647 w 271"/>
              <a:gd name="T75" fmla="*/ 2147483647 h 263"/>
              <a:gd name="T76" fmla="*/ 2147483647 w 271"/>
              <a:gd name="T77" fmla="*/ 2147483647 h 263"/>
              <a:gd name="T78" fmla="*/ 2147483647 w 271"/>
              <a:gd name="T79" fmla="*/ 2147483647 h 263"/>
              <a:gd name="T80" fmla="*/ 2147483647 w 271"/>
              <a:gd name="T81" fmla="*/ 2147483647 h 263"/>
              <a:gd name="T82" fmla="*/ 2147483647 w 271"/>
              <a:gd name="T83" fmla="*/ 2147483647 h 263"/>
              <a:gd name="T84" fmla="*/ 2147483647 w 271"/>
              <a:gd name="T85" fmla="*/ 2147483647 h 263"/>
              <a:gd name="T86" fmla="*/ 2147483647 w 271"/>
              <a:gd name="T87" fmla="*/ 2147483647 h 263"/>
              <a:gd name="T88" fmla="*/ 0 w 271"/>
              <a:gd name="T89" fmla="*/ 2147483647 h 263"/>
              <a:gd name="T90" fmla="*/ 0 w 271"/>
              <a:gd name="T91" fmla="*/ 2147483647 h 263"/>
              <a:gd name="T92" fmla="*/ 2147483647 w 271"/>
              <a:gd name="T93" fmla="*/ 2147483647 h 263"/>
              <a:gd name="T94" fmla="*/ 2147483647 w 271"/>
              <a:gd name="T95" fmla="*/ 2147483647 h 263"/>
              <a:gd name="T96" fmla="*/ 2147483647 w 271"/>
              <a:gd name="T97" fmla="*/ 2147483647 h 263"/>
              <a:gd name="T98" fmla="*/ 2147483647 w 271"/>
              <a:gd name="T99" fmla="*/ 2147483647 h 263"/>
              <a:gd name="T100" fmla="*/ 2147483647 w 271"/>
              <a:gd name="T101" fmla="*/ 2147483647 h 263"/>
              <a:gd name="T102" fmla="*/ 2147483647 w 271"/>
              <a:gd name="T103" fmla="*/ 2147483647 h 263"/>
              <a:gd name="T104" fmla="*/ 2147483647 w 271"/>
              <a:gd name="T105" fmla="*/ 2147483647 h 263"/>
              <a:gd name="T106" fmla="*/ 2147483647 w 271"/>
              <a:gd name="T107" fmla="*/ 2147483647 h 263"/>
              <a:gd name="T108" fmla="*/ 2147483647 w 271"/>
              <a:gd name="T109" fmla="*/ 2147483647 h 263"/>
              <a:gd name="T110" fmla="*/ 2147483647 w 271"/>
              <a:gd name="T111" fmla="*/ 2147483647 h 2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1"/>
              <a:gd name="T169" fmla="*/ 0 h 263"/>
              <a:gd name="T170" fmla="*/ 271 w 271"/>
              <a:gd name="T171" fmla="*/ 263 h 2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1" h="263">
                <a:moveTo>
                  <a:pt x="246" y="181"/>
                </a:moveTo>
                <a:cubicBezTo>
                  <a:pt x="246" y="178"/>
                  <a:pt x="247" y="172"/>
                  <a:pt x="243" y="169"/>
                </a:cubicBezTo>
                <a:cubicBezTo>
                  <a:pt x="240" y="165"/>
                  <a:pt x="237" y="162"/>
                  <a:pt x="238" y="160"/>
                </a:cubicBezTo>
                <a:cubicBezTo>
                  <a:pt x="240" y="159"/>
                  <a:pt x="245" y="156"/>
                  <a:pt x="245" y="153"/>
                </a:cubicBezTo>
                <a:cubicBezTo>
                  <a:pt x="245" y="150"/>
                  <a:pt x="243" y="150"/>
                  <a:pt x="243" y="146"/>
                </a:cubicBezTo>
                <a:cubicBezTo>
                  <a:pt x="244" y="143"/>
                  <a:pt x="245" y="140"/>
                  <a:pt x="245" y="137"/>
                </a:cubicBezTo>
                <a:cubicBezTo>
                  <a:pt x="245" y="135"/>
                  <a:pt x="243" y="132"/>
                  <a:pt x="243" y="131"/>
                </a:cubicBezTo>
                <a:cubicBezTo>
                  <a:pt x="243" y="130"/>
                  <a:pt x="245" y="117"/>
                  <a:pt x="243" y="114"/>
                </a:cubicBezTo>
                <a:cubicBezTo>
                  <a:pt x="241" y="111"/>
                  <a:pt x="237" y="109"/>
                  <a:pt x="238" y="106"/>
                </a:cubicBezTo>
                <a:cubicBezTo>
                  <a:pt x="239" y="103"/>
                  <a:pt x="238" y="93"/>
                  <a:pt x="236" y="88"/>
                </a:cubicBezTo>
                <a:cubicBezTo>
                  <a:pt x="235" y="82"/>
                  <a:pt x="233" y="76"/>
                  <a:pt x="232" y="75"/>
                </a:cubicBezTo>
                <a:cubicBezTo>
                  <a:pt x="230" y="74"/>
                  <a:pt x="224" y="69"/>
                  <a:pt x="224" y="67"/>
                </a:cubicBezTo>
                <a:cubicBezTo>
                  <a:pt x="223" y="65"/>
                  <a:pt x="220" y="62"/>
                  <a:pt x="218" y="60"/>
                </a:cubicBezTo>
                <a:cubicBezTo>
                  <a:pt x="216" y="58"/>
                  <a:pt x="211" y="49"/>
                  <a:pt x="212" y="48"/>
                </a:cubicBezTo>
                <a:cubicBezTo>
                  <a:pt x="214" y="46"/>
                  <a:pt x="221" y="41"/>
                  <a:pt x="222" y="35"/>
                </a:cubicBezTo>
                <a:cubicBezTo>
                  <a:pt x="222" y="30"/>
                  <a:pt x="222" y="20"/>
                  <a:pt x="222" y="17"/>
                </a:cubicBezTo>
                <a:cubicBezTo>
                  <a:pt x="222" y="15"/>
                  <a:pt x="224" y="9"/>
                  <a:pt x="226" y="5"/>
                </a:cubicBezTo>
                <a:cubicBezTo>
                  <a:pt x="223" y="6"/>
                  <a:pt x="222" y="4"/>
                  <a:pt x="221" y="4"/>
                </a:cubicBezTo>
                <a:cubicBezTo>
                  <a:pt x="220" y="4"/>
                  <a:pt x="219" y="5"/>
                  <a:pt x="217" y="5"/>
                </a:cubicBezTo>
                <a:cubicBezTo>
                  <a:pt x="215" y="4"/>
                  <a:pt x="214" y="0"/>
                  <a:pt x="212" y="1"/>
                </a:cubicBezTo>
                <a:cubicBezTo>
                  <a:pt x="210" y="1"/>
                  <a:pt x="210" y="4"/>
                  <a:pt x="206" y="4"/>
                </a:cubicBezTo>
                <a:cubicBezTo>
                  <a:pt x="201" y="3"/>
                  <a:pt x="201" y="0"/>
                  <a:pt x="199" y="1"/>
                </a:cubicBezTo>
                <a:cubicBezTo>
                  <a:pt x="197" y="2"/>
                  <a:pt x="194" y="6"/>
                  <a:pt x="191" y="6"/>
                </a:cubicBezTo>
                <a:cubicBezTo>
                  <a:pt x="189" y="6"/>
                  <a:pt x="186" y="8"/>
                  <a:pt x="184" y="8"/>
                </a:cubicBezTo>
                <a:cubicBezTo>
                  <a:pt x="181" y="8"/>
                  <a:pt x="181" y="5"/>
                  <a:pt x="178" y="4"/>
                </a:cubicBezTo>
                <a:cubicBezTo>
                  <a:pt x="175" y="4"/>
                  <a:pt x="164" y="4"/>
                  <a:pt x="161" y="5"/>
                </a:cubicBezTo>
                <a:cubicBezTo>
                  <a:pt x="157" y="6"/>
                  <a:pt x="133" y="10"/>
                  <a:pt x="128" y="12"/>
                </a:cubicBezTo>
                <a:cubicBezTo>
                  <a:pt x="124" y="13"/>
                  <a:pt x="117" y="16"/>
                  <a:pt x="116" y="17"/>
                </a:cubicBezTo>
                <a:cubicBezTo>
                  <a:pt x="114" y="19"/>
                  <a:pt x="113" y="20"/>
                  <a:pt x="110" y="20"/>
                </a:cubicBezTo>
                <a:cubicBezTo>
                  <a:pt x="108" y="20"/>
                  <a:pt x="100" y="23"/>
                  <a:pt x="99" y="24"/>
                </a:cubicBezTo>
                <a:cubicBezTo>
                  <a:pt x="98" y="25"/>
                  <a:pt x="94" y="33"/>
                  <a:pt x="89" y="32"/>
                </a:cubicBezTo>
                <a:cubicBezTo>
                  <a:pt x="88" y="32"/>
                  <a:pt x="88" y="32"/>
                  <a:pt x="87" y="32"/>
                </a:cubicBezTo>
                <a:cubicBezTo>
                  <a:pt x="89" y="34"/>
                  <a:pt x="89" y="37"/>
                  <a:pt x="90" y="40"/>
                </a:cubicBezTo>
                <a:cubicBezTo>
                  <a:pt x="92" y="45"/>
                  <a:pt x="91" y="53"/>
                  <a:pt x="92" y="58"/>
                </a:cubicBezTo>
                <a:cubicBezTo>
                  <a:pt x="93" y="63"/>
                  <a:pt x="98" y="68"/>
                  <a:pt x="98" y="71"/>
                </a:cubicBezTo>
                <a:cubicBezTo>
                  <a:pt x="98" y="73"/>
                  <a:pt x="99" y="76"/>
                  <a:pt x="95" y="76"/>
                </a:cubicBezTo>
                <a:cubicBezTo>
                  <a:pt x="90" y="76"/>
                  <a:pt x="82" y="73"/>
                  <a:pt x="80" y="75"/>
                </a:cubicBezTo>
                <a:cubicBezTo>
                  <a:pt x="77" y="77"/>
                  <a:pt x="74" y="82"/>
                  <a:pt x="71" y="82"/>
                </a:cubicBezTo>
                <a:cubicBezTo>
                  <a:pt x="68" y="82"/>
                  <a:pt x="64" y="85"/>
                  <a:pt x="64" y="87"/>
                </a:cubicBezTo>
                <a:cubicBezTo>
                  <a:pt x="64" y="89"/>
                  <a:pt x="63" y="96"/>
                  <a:pt x="60" y="96"/>
                </a:cubicBezTo>
                <a:cubicBezTo>
                  <a:pt x="57" y="96"/>
                  <a:pt x="49" y="98"/>
                  <a:pt x="47" y="99"/>
                </a:cubicBezTo>
                <a:cubicBezTo>
                  <a:pt x="46" y="101"/>
                  <a:pt x="45" y="106"/>
                  <a:pt x="41" y="108"/>
                </a:cubicBezTo>
                <a:cubicBezTo>
                  <a:pt x="37" y="110"/>
                  <a:pt x="28" y="111"/>
                  <a:pt x="26" y="112"/>
                </a:cubicBezTo>
                <a:cubicBezTo>
                  <a:pt x="25" y="114"/>
                  <a:pt x="22" y="111"/>
                  <a:pt x="21" y="112"/>
                </a:cubicBezTo>
                <a:cubicBezTo>
                  <a:pt x="19" y="114"/>
                  <a:pt x="0" y="124"/>
                  <a:pt x="0" y="126"/>
                </a:cubicBezTo>
                <a:cubicBezTo>
                  <a:pt x="0" y="128"/>
                  <a:pt x="0" y="137"/>
                  <a:pt x="0" y="146"/>
                </a:cubicBezTo>
                <a:cubicBezTo>
                  <a:pt x="127" y="230"/>
                  <a:pt x="127" y="230"/>
                  <a:pt x="127" y="230"/>
                </a:cubicBezTo>
                <a:cubicBezTo>
                  <a:pt x="127" y="230"/>
                  <a:pt x="131" y="237"/>
                  <a:pt x="134" y="240"/>
                </a:cubicBezTo>
                <a:cubicBezTo>
                  <a:pt x="137" y="243"/>
                  <a:pt x="138" y="243"/>
                  <a:pt x="144" y="244"/>
                </a:cubicBezTo>
                <a:cubicBezTo>
                  <a:pt x="150" y="245"/>
                  <a:pt x="157" y="245"/>
                  <a:pt x="157" y="250"/>
                </a:cubicBezTo>
                <a:cubicBezTo>
                  <a:pt x="157" y="254"/>
                  <a:pt x="154" y="263"/>
                  <a:pt x="163" y="260"/>
                </a:cubicBezTo>
                <a:cubicBezTo>
                  <a:pt x="172" y="256"/>
                  <a:pt x="181" y="256"/>
                  <a:pt x="185" y="255"/>
                </a:cubicBezTo>
                <a:cubicBezTo>
                  <a:pt x="190" y="254"/>
                  <a:pt x="196" y="246"/>
                  <a:pt x="202" y="242"/>
                </a:cubicBezTo>
                <a:cubicBezTo>
                  <a:pt x="208" y="238"/>
                  <a:pt x="268" y="201"/>
                  <a:pt x="271" y="199"/>
                </a:cubicBezTo>
                <a:cubicBezTo>
                  <a:pt x="269" y="194"/>
                  <a:pt x="265" y="188"/>
                  <a:pt x="264" y="186"/>
                </a:cubicBezTo>
                <a:cubicBezTo>
                  <a:pt x="261" y="184"/>
                  <a:pt x="246" y="184"/>
                  <a:pt x="246" y="181"/>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8" name="Freeform 1286"/>
          <p:cNvSpPr>
            <a:spLocks/>
          </p:cNvSpPr>
          <p:nvPr/>
        </p:nvSpPr>
        <p:spPr bwMode="auto">
          <a:xfrm>
            <a:off x="550986" y="3202494"/>
            <a:ext cx="225669" cy="315128"/>
          </a:xfrm>
          <a:custGeom>
            <a:avLst/>
            <a:gdLst>
              <a:gd name="T0" fmla="*/ 0 w 164"/>
              <a:gd name="T1" fmla="*/ 2147483647 h 171"/>
              <a:gd name="T2" fmla="*/ 2147483647 w 164"/>
              <a:gd name="T3" fmla="*/ 2147483647 h 171"/>
              <a:gd name="T4" fmla="*/ 2147483647 w 164"/>
              <a:gd name="T5" fmla="*/ 2147483647 h 171"/>
              <a:gd name="T6" fmla="*/ 2147483647 w 164"/>
              <a:gd name="T7" fmla="*/ 2147483647 h 171"/>
              <a:gd name="T8" fmla="*/ 2147483647 w 164"/>
              <a:gd name="T9" fmla="*/ 2147483647 h 171"/>
              <a:gd name="T10" fmla="*/ 2147483647 w 164"/>
              <a:gd name="T11" fmla="*/ 2147483647 h 171"/>
              <a:gd name="T12" fmla="*/ 2147483647 w 164"/>
              <a:gd name="T13" fmla="*/ 2147483647 h 171"/>
              <a:gd name="T14" fmla="*/ 2147483647 w 164"/>
              <a:gd name="T15" fmla="*/ 2147483647 h 171"/>
              <a:gd name="T16" fmla="*/ 2147483647 w 164"/>
              <a:gd name="T17" fmla="*/ 2147483647 h 171"/>
              <a:gd name="T18" fmla="*/ 2147483647 w 164"/>
              <a:gd name="T19" fmla="*/ 2147483647 h 171"/>
              <a:gd name="T20" fmla="*/ 2147483647 w 164"/>
              <a:gd name="T21" fmla="*/ 2147483647 h 171"/>
              <a:gd name="T22" fmla="*/ 2147483647 w 164"/>
              <a:gd name="T23" fmla="*/ 2147483647 h 171"/>
              <a:gd name="T24" fmla="*/ 2147483647 w 164"/>
              <a:gd name="T25" fmla="*/ 0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4"/>
              <a:gd name="T40" fmla="*/ 0 h 171"/>
              <a:gd name="T41" fmla="*/ 164 w 164"/>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4" h="171">
                <a:moveTo>
                  <a:pt x="0" y="119"/>
                </a:moveTo>
                <a:cubicBezTo>
                  <a:pt x="0" y="119"/>
                  <a:pt x="1" y="119"/>
                  <a:pt x="1" y="119"/>
                </a:cubicBezTo>
                <a:cubicBezTo>
                  <a:pt x="1" y="119"/>
                  <a:pt x="17" y="122"/>
                  <a:pt x="19" y="124"/>
                </a:cubicBezTo>
                <a:cubicBezTo>
                  <a:pt x="22" y="126"/>
                  <a:pt x="27" y="132"/>
                  <a:pt x="30" y="130"/>
                </a:cubicBezTo>
                <a:cubicBezTo>
                  <a:pt x="32" y="127"/>
                  <a:pt x="50" y="119"/>
                  <a:pt x="50" y="119"/>
                </a:cubicBezTo>
                <a:cubicBezTo>
                  <a:pt x="149" y="171"/>
                  <a:pt x="149" y="171"/>
                  <a:pt x="149" y="171"/>
                </a:cubicBezTo>
                <a:cubicBezTo>
                  <a:pt x="149" y="165"/>
                  <a:pt x="149" y="165"/>
                  <a:pt x="149" y="165"/>
                </a:cubicBezTo>
                <a:cubicBezTo>
                  <a:pt x="163" y="165"/>
                  <a:pt x="163" y="165"/>
                  <a:pt x="163" y="165"/>
                </a:cubicBezTo>
                <a:cubicBezTo>
                  <a:pt x="163" y="34"/>
                  <a:pt x="163" y="34"/>
                  <a:pt x="163" y="34"/>
                </a:cubicBezTo>
                <a:cubicBezTo>
                  <a:pt x="163" y="34"/>
                  <a:pt x="159" y="25"/>
                  <a:pt x="159" y="23"/>
                </a:cubicBezTo>
                <a:cubicBezTo>
                  <a:pt x="159" y="21"/>
                  <a:pt x="164" y="18"/>
                  <a:pt x="164" y="15"/>
                </a:cubicBezTo>
                <a:cubicBezTo>
                  <a:pt x="164" y="12"/>
                  <a:pt x="159" y="11"/>
                  <a:pt x="159" y="8"/>
                </a:cubicBezTo>
                <a:cubicBezTo>
                  <a:pt x="159" y="6"/>
                  <a:pt x="162" y="3"/>
                  <a:pt x="164"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19" name="Freeform 1287"/>
          <p:cNvSpPr>
            <a:spLocks/>
          </p:cNvSpPr>
          <p:nvPr/>
        </p:nvSpPr>
        <p:spPr bwMode="auto">
          <a:xfrm>
            <a:off x="508489" y="3165851"/>
            <a:ext cx="36635" cy="76217"/>
          </a:xfrm>
          <a:custGeom>
            <a:avLst/>
            <a:gdLst>
              <a:gd name="T0" fmla="*/ 2147483647 w 28"/>
              <a:gd name="T1" fmla="*/ 0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0 w 28"/>
              <a:gd name="T13" fmla="*/ 2147483647 h 42"/>
              <a:gd name="T14" fmla="*/ 0 60000 65536"/>
              <a:gd name="T15" fmla="*/ 0 60000 65536"/>
              <a:gd name="T16" fmla="*/ 0 60000 65536"/>
              <a:gd name="T17" fmla="*/ 0 60000 65536"/>
              <a:gd name="T18" fmla="*/ 0 60000 65536"/>
              <a:gd name="T19" fmla="*/ 0 60000 65536"/>
              <a:gd name="T20" fmla="*/ 0 60000 65536"/>
              <a:gd name="T21" fmla="*/ 0 w 28"/>
              <a:gd name="T22" fmla="*/ 0 h 42"/>
              <a:gd name="T23" fmla="*/ 28 w 2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2">
                <a:moveTo>
                  <a:pt x="28" y="0"/>
                </a:moveTo>
                <a:cubicBezTo>
                  <a:pt x="28" y="11"/>
                  <a:pt x="28" y="11"/>
                  <a:pt x="28" y="11"/>
                </a:cubicBezTo>
                <a:cubicBezTo>
                  <a:pt x="28" y="11"/>
                  <a:pt x="25" y="11"/>
                  <a:pt x="23" y="14"/>
                </a:cubicBezTo>
                <a:cubicBezTo>
                  <a:pt x="20" y="16"/>
                  <a:pt x="13" y="19"/>
                  <a:pt x="12" y="21"/>
                </a:cubicBezTo>
                <a:cubicBezTo>
                  <a:pt x="10" y="23"/>
                  <a:pt x="8" y="26"/>
                  <a:pt x="10" y="28"/>
                </a:cubicBezTo>
                <a:cubicBezTo>
                  <a:pt x="12" y="30"/>
                  <a:pt x="12" y="36"/>
                  <a:pt x="9" y="38"/>
                </a:cubicBezTo>
                <a:cubicBezTo>
                  <a:pt x="8" y="40"/>
                  <a:pt x="3" y="41"/>
                  <a:pt x="0" y="4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0" name="Freeform 1288"/>
          <p:cNvSpPr>
            <a:spLocks/>
          </p:cNvSpPr>
          <p:nvPr/>
        </p:nvSpPr>
        <p:spPr bwMode="auto">
          <a:xfrm>
            <a:off x="41032" y="3595306"/>
            <a:ext cx="77665" cy="48368"/>
          </a:xfrm>
          <a:custGeom>
            <a:avLst/>
            <a:gdLst>
              <a:gd name="T0" fmla="*/ 0 w 57"/>
              <a:gd name="T1" fmla="*/ 2147483647 h 26"/>
              <a:gd name="T2" fmla="*/ 2147483647 w 57"/>
              <a:gd name="T3" fmla="*/ 2147483647 h 26"/>
              <a:gd name="T4" fmla="*/ 2147483647 w 57"/>
              <a:gd name="T5" fmla="*/ 2147483647 h 26"/>
              <a:gd name="T6" fmla="*/ 2147483647 w 57"/>
              <a:gd name="T7" fmla="*/ 0 h 26"/>
              <a:gd name="T8" fmla="*/ 2147483647 w 57"/>
              <a:gd name="T9" fmla="*/ 2147483647 h 26"/>
              <a:gd name="T10" fmla="*/ 2147483647 w 57"/>
              <a:gd name="T11" fmla="*/ 2147483647 h 26"/>
              <a:gd name="T12" fmla="*/ 2147483647 w 57"/>
              <a:gd name="T13" fmla="*/ 2147483647 h 26"/>
              <a:gd name="T14" fmla="*/ 2147483647 w 57"/>
              <a:gd name="T15" fmla="*/ 2147483647 h 26"/>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6"/>
              <a:gd name="T26" fmla="*/ 57 w 57"/>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6">
                <a:moveTo>
                  <a:pt x="0" y="5"/>
                </a:moveTo>
                <a:cubicBezTo>
                  <a:pt x="2" y="3"/>
                  <a:pt x="3" y="1"/>
                  <a:pt x="3" y="1"/>
                </a:cubicBezTo>
                <a:cubicBezTo>
                  <a:pt x="3" y="1"/>
                  <a:pt x="8" y="1"/>
                  <a:pt x="12" y="1"/>
                </a:cubicBezTo>
                <a:cubicBezTo>
                  <a:pt x="15" y="1"/>
                  <a:pt x="19" y="0"/>
                  <a:pt x="24" y="0"/>
                </a:cubicBezTo>
                <a:cubicBezTo>
                  <a:pt x="28" y="0"/>
                  <a:pt x="30" y="2"/>
                  <a:pt x="31" y="3"/>
                </a:cubicBezTo>
                <a:cubicBezTo>
                  <a:pt x="33" y="5"/>
                  <a:pt x="36" y="5"/>
                  <a:pt x="37" y="6"/>
                </a:cubicBezTo>
                <a:cubicBezTo>
                  <a:pt x="39" y="7"/>
                  <a:pt x="43" y="11"/>
                  <a:pt x="44" y="14"/>
                </a:cubicBezTo>
                <a:cubicBezTo>
                  <a:pt x="46" y="16"/>
                  <a:pt x="57" y="26"/>
                  <a:pt x="57" y="2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1" name="Freeform 1289"/>
          <p:cNvSpPr>
            <a:spLocks/>
          </p:cNvSpPr>
          <p:nvPr/>
        </p:nvSpPr>
        <p:spPr bwMode="auto">
          <a:xfrm>
            <a:off x="35170" y="3324148"/>
            <a:ext cx="146538" cy="152434"/>
          </a:xfrm>
          <a:custGeom>
            <a:avLst/>
            <a:gdLst>
              <a:gd name="T0" fmla="*/ 2147483647 w 108"/>
              <a:gd name="T1" fmla="*/ 0 h 83"/>
              <a:gd name="T2" fmla="*/ 2147483647 w 108"/>
              <a:gd name="T3" fmla="*/ 2147483647 h 83"/>
              <a:gd name="T4" fmla="*/ 2147483647 w 108"/>
              <a:gd name="T5" fmla="*/ 2147483647 h 83"/>
              <a:gd name="T6" fmla="*/ 2147483647 w 108"/>
              <a:gd name="T7" fmla="*/ 2147483647 h 83"/>
              <a:gd name="T8" fmla="*/ 2147483647 w 108"/>
              <a:gd name="T9" fmla="*/ 2147483647 h 83"/>
              <a:gd name="T10" fmla="*/ 2147483647 w 108"/>
              <a:gd name="T11" fmla="*/ 2147483647 h 83"/>
              <a:gd name="T12" fmla="*/ 0 w 108"/>
              <a:gd name="T13" fmla="*/ 2147483647 h 83"/>
              <a:gd name="T14" fmla="*/ 0 60000 65536"/>
              <a:gd name="T15" fmla="*/ 0 60000 65536"/>
              <a:gd name="T16" fmla="*/ 0 60000 65536"/>
              <a:gd name="T17" fmla="*/ 0 60000 65536"/>
              <a:gd name="T18" fmla="*/ 0 60000 65536"/>
              <a:gd name="T19" fmla="*/ 0 60000 65536"/>
              <a:gd name="T20" fmla="*/ 0 60000 65536"/>
              <a:gd name="T21" fmla="*/ 0 w 108"/>
              <a:gd name="T22" fmla="*/ 0 h 83"/>
              <a:gd name="T23" fmla="*/ 108 w 108"/>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83">
                <a:moveTo>
                  <a:pt x="108" y="0"/>
                </a:moveTo>
                <a:cubicBezTo>
                  <a:pt x="108" y="9"/>
                  <a:pt x="108" y="18"/>
                  <a:pt x="108" y="18"/>
                </a:cubicBezTo>
                <a:cubicBezTo>
                  <a:pt x="63" y="18"/>
                  <a:pt x="63" y="18"/>
                  <a:pt x="63" y="18"/>
                </a:cubicBezTo>
                <a:cubicBezTo>
                  <a:pt x="63" y="53"/>
                  <a:pt x="63" y="53"/>
                  <a:pt x="63" y="53"/>
                </a:cubicBezTo>
                <a:cubicBezTo>
                  <a:pt x="63" y="53"/>
                  <a:pt x="49" y="59"/>
                  <a:pt x="49" y="62"/>
                </a:cubicBezTo>
                <a:cubicBezTo>
                  <a:pt x="49" y="66"/>
                  <a:pt x="49" y="83"/>
                  <a:pt x="49" y="83"/>
                </a:cubicBezTo>
                <a:cubicBezTo>
                  <a:pt x="0" y="83"/>
                  <a:pt x="0" y="83"/>
                  <a:pt x="0" y="8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2" name="Freeform 1290"/>
          <p:cNvSpPr>
            <a:spLocks/>
          </p:cNvSpPr>
          <p:nvPr/>
        </p:nvSpPr>
        <p:spPr bwMode="auto">
          <a:xfrm>
            <a:off x="118696" y="3379846"/>
            <a:ext cx="297474" cy="373757"/>
          </a:xfrm>
          <a:custGeom>
            <a:avLst/>
            <a:gdLst>
              <a:gd name="T0" fmla="*/ 2147483647 w 217"/>
              <a:gd name="T1" fmla="*/ 0 h 202"/>
              <a:gd name="T2" fmla="*/ 2147483647 w 217"/>
              <a:gd name="T3" fmla="*/ 0 h 202"/>
              <a:gd name="T4" fmla="*/ 2147483647 w 217"/>
              <a:gd name="T5" fmla="*/ 2147483647 h 202"/>
              <a:gd name="T6" fmla="*/ 2147483647 w 217"/>
              <a:gd name="T7" fmla="*/ 2147483647 h 202"/>
              <a:gd name="T8" fmla="*/ 2147483647 w 217"/>
              <a:gd name="T9" fmla="*/ 2147483647 h 202"/>
              <a:gd name="T10" fmla="*/ 2147483647 w 217"/>
              <a:gd name="T11" fmla="*/ 2147483647 h 202"/>
              <a:gd name="T12" fmla="*/ 2147483647 w 217"/>
              <a:gd name="T13" fmla="*/ 2147483647 h 202"/>
              <a:gd name="T14" fmla="*/ 2147483647 w 217"/>
              <a:gd name="T15" fmla="*/ 2147483647 h 202"/>
              <a:gd name="T16" fmla="*/ 2147483647 w 217"/>
              <a:gd name="T17" fmla="*/ 2147483647 h 202"/>
              <a:gd name="T18" fmla="*/ 2147483647 w 217"/>
              <a:gd name="T19" fmla="*/ 2147483647 h 202"/>
              <a:gd name="T20" fmla="*/ 0 w 217"/>
              <a:gd name="T21" fmla="*/ 2147483647 h 202"/>
              <a:gd name="T22" fmla="*/ 0 w 217"/>
              <a:gd name="T23" fmla="*/ 2147483647 h 202"/>
              <a:gd name="T24" fmla="*/ 0 w 217"/>
              <a:gd name="T25" fmla="*/ 2147483647 h 202"/>
              <a:gd name="T26" fmla="*/ 2147483647 w 217"/>
              <a:gd name="T27" fmla="*/ 2147483647 h 202"/>
              <a:gd name="T28" fmla="*/ 2147483647 w 217"/>
              <a:gd name="T29" fmla="*/ 2147483647 h 202"/>
              <a:gd name="T30" fmla="*/ 2147483647 w 217"/>
              <a:gd name="T31" fmla="*/ 2147483647 h 202"/>
              <a:gd name="T32" fmla="*/ 2147483647 w 217"/>
              <a:gd name="T33" fmla="*/ 2147483647 h 202"/>
              <a:gd name="T34" fmla="*/ 2147483647 w 217"/>
              <a:gd name="T35" fmla="*/ 2147483647 h 202"/>
              <a:gd name="T36" fmla="*/ 2147483647 w 217"/>
              <a:gd name="T37" fmla="*/ 2147483647 h 202"/>
              <a:gd name="T38" fmla="*/ 2147483647 w 217"/>
              <a:gd name="T39" fmla="*/ 2147483647 h 202"/>
              <a:gd name="T40" fmla="*/ 2147483647 w 217"/>
              <a:gd name="T41" fmla="*/ 2147483647 h 202"/>
              <a:gd name="T42" fmla="*/ 2147483647 w 217"/>
              <a:gd name="T43" fmla="*/ 2147483647 h 202"/>
              <a:gd name="T44" fmla="*/ 2147483647 w 217"/>
              <a:gd name="T45" fmla="*/ 2147483647 h 202"/>
              <a:gd name="T46" fmla="*/ 2147483647 w 217"/>
              <a:gd name="T47" fmla="*/ 2147483647 h 202"/>
              <a:gd name="T48" fmla="*/ 2147483647 w 217"/>
              <a:gd name="T49" fmla="*/ 2147483647 h 202"/>
              <a:gd name="T50" fmla="*/ 2147483647 w 217"/>
              <a:gd name="T51" fmla="*/ 2147483647 h 202"/>
              <a:gd name="T52" fmla="*/ 2147483647 w 217"/>
              <a:gd name="T53" fmla="*/ 2147483647 h 202"/>
              <a:gd name="T54" fmla="*/ 2147483647 w 217"/>
              <a:gd name="T55" fmla="*/ 2147483647 h 202"/>
              <a:gd name="T56" fmla="*/ 2147483647 w 217"/>
              <a:gd name="T57" fmla="*/ 2147483647 h 202"/>
              <a:gd name="T58" fmla="*/ 2147483647 w 217"/>
              <a:gd name="T59" fmla="*/ 2147483647 h 202"/>
              <a:gd name="T60" fmla="*/ 2147483647 w 217"/>
              <a:gd name="T61" fmla="*/ 2147483647 h 202"/>
              <a:gd name="T62" fmla="*/ 2147483647 w 217"/>
              <a:gd name="T63" fmla="*/ 2147483647 h 202"/>
              <a:gd name="T64" fmla="*/ 2147483647 w 217"/>
              <a:gd name="T65" fmla="*/ 2147483647 h 202"/>
              <a:gd name="T66" fmla="*/ 2147483647 w 217"/>
              <a:gd name="T67" fmla="*/ 2147483647 h 202"/>
              <a:gd name="T68" fmla="*/ 2147483647 w 217"/>
              <a:gd name="T69" fmla="*/ 2147483647 h 202"/>
              <a:gd name="T70" fmla="*/ 2147483647 w 217"/>
              <a:gd name="T71" fmla="*/ 2147483647 h 202"/>
              <a:gd name="T72" fmla="*/ 2147483647 w 217"/>
              <a:gd name="T73" fmla="*/ 2147483647 h 202"/>
              <a:gd name="T74" fmla="*/ 2147483647 w 217"/>
              <a:gd name="T75" fmla="*/ 2147483647 h 202"/>
              <a:gd name="T76" fmla="*/ 2147483647 w 217"/>
              <a:gd name="T77" fmla="*/ 2147483647 h 202"/>
              <a:gd name="T78" fmla="*/ 2147483647 w 217"/>
              <a:gd name="T79" fmla="*/ 2147483647 h 202"/>
              <a:gd name="T80" fmla="*/ 2147483647 w 217"/>
              <a:gd name="T81" fmla="*/ 2147483647 h 202"/>
              <a:gd name="T82" fmla="*/ 2147483647 w 217"/>
              <a:gd name="T83" fmla="*/ 2147483647 h 202"/>
              <a:gd name="T84" fmla="*/ 2147483647 w 217"/>
              <a:gd name="T85" fmla="*/ 2147483647 h 202"/>
              <a:gd name="T86" fmla="*/ 2147483647 w 217"/>
              <a:gd name="T87" fmla="*/ 2147483647 h 202"/>
              <a:gd name="T88" fmla="*/ 2147483647 w 217"/>
              <a:gd name="T89" fmla="*/ 2147483647 h 202"/>
              <a:gd name="T90" fmla="*/ 2147483647 w 217"/>
              <a:gd name="T91" fmla="*/ 2147483647 h 2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7"/>
              <a:gd name="T139" fmla="*/ 0 h 202"/>
              <a:gd name="T140" fmla="*/ 217 w 217"/>
              <a:gd name="T141" fmla="*/ 202 h 2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7" h="202">
                <a:moveTo>
                  <a:pt x="93" y="0"/>
                </a:moveTo>
                <a:cubicBezTo>
                  <a:pt x="72" y="0"/>
                  <a:pt x="72" y="0"/>
                  <a:pt x="72" y="0"/>
                </a:cubicBezTo>
                <a:cubicBezTo>
                  <a:pt x="87" y="119"/>
                  <a:pt x="87" y="119"/>
                  <a:pt x="87" y="119"/>
                </a:cubicBezTo>
                <a:cubicBezTo>
                  <a:pt x="87" y="119"/>
                  <a:pt x="91" y="128"/>
                  <a:pt x="87" y="130"/>
                </a:cubicBezTo>
                <a:cubicBezTo>
                  <a:pt x="39" y="130"/>
                  <a:pt x="39" y="130"/>
                  <a:pt x="39" y="130"/>
                </a:cubicBezTo>
                <a:cubicBezTo>
                  <a:pt x="39" y="130"/>
                  <a:pt x="35" y="132"/>
                  <a:pt x="33" y="133"/>
                </a:cubicBezTo>
                <a:cubicBezTo>
                  <a:pt x="31" y="133"/>
                  <a:pt x="25" y="132"/>
                  <a:pt x="22" y="132"/>
                </a:cubicBezTo>
                <a:cubicBezTo>
                  <a:pt x="20" y="132"/>
                  <a:pt x="17" y="137"/>
                  <a:pt x="16" y="136"/>
                </a:cubicBezTo>
                <a:cubicBezTo>
                  <a:pt x="15" y="136"/>
                  <a:pt x="10" y="130"/>
                  <a:pt x="8" y="130"/>
                </a:cubicBezTo>
                <a:cubicBezTo>
                  <a:pt x="6" y="130"/>
                  <a:pt x="5" y="138"/>
                  <a:pt x="4" y="139"/>
                </a:cubicBezTo>
                <a:cubicBezTo>
                  <a:pt x="4" y="141"/>
                  <a:pt x="1" y="142"/>
                  <a:pt x="0" y="142"/>
                </a:cubicBezTo>
                <a:cubicBezTo>
                  <a:pt x="0" y="142"/>
                  <a:pt x="0" y="142"/>
                  <a:pt x="0" y="142"/>
                </a:cubicBezTo>
                <a:cubicBezTo>
                  <a:pt x="0" y="145"/>
                  <a:pt x="0" y="149"/>
                  <a:pt x="0" y="150"/>
                </a:cubicBezTo>
                <a:cubicBezTo>
                  <a:pt x="0" y="152"/>
                  <a:pt x="0" y="157"/>
                  <a:pt x="2" y="158"/>
                </a:cubicBezTo>
                <a:cubicBezTo>
                  <a:pt x="5" y="160"/>
                  <a:pt x="9" y="162"/>
                  <a:pt x="9" y="165"/>
                </a:cubicBezTo>
                <a:cubicBezTo>
                  <a:pt x="9" y="168"/>
                  <a:pt x="9" y="174"/>
                  <a:pt x="10" y="174"/>
                </a:cubicBezTo>
                <a:cubicBezTo>
                  <a:pt x="10" y="175"/>
                  <a:pt x="13" y="179"/>
                  <a:pt x="14" y="178"/>
                </a:cubicBezTo>
                <a:cubicBezTo>
                  <a:pt x="15" y="176"/>
                  <a:pt x="17" y="176"/>
                  <a:pt x="18" y="178"/>
                </a:cubicBezTo>
                <a:cubicBezTo>
                  <a:pt x="20" y="179"/>
                  <a:pt x="22" y="178"/>
                  <a:pt x="24" y="177"/>
                </a:cubicBezTo>
                <a:cubicBezTo>
                  <a:pt x="26" y="175"/>
                  <a:pt x="28" y="178"/>
                  <a:pt x="31" y="177"/>
                </a:cubicBezTo>
                <a:cubicBezTo>
                  <a:pt x="35" y="175"/>
                  <a:pt x="36" y="171"/>
                  <a:pt x="39" y="172"/>
                </a:cubicBezTo>
                <a:cubicBezTo>
                  <a:pt x="42" y="174"/>
                  <a:pt x="43" y="180"/>
                  <a:pt x="45" y="183"/>
                </a:cubicBezTo>
                <a:cubicBezTo>
                  <a:pt x="47" y="186"/>
                  <a:pt x="48" y="187"/>
                  <a:pt x="48" y="189"/>
                </a:cubicBezTo>
                <a:cubicBezTo>
                  <a:pt x="49" y="192"/>
                  <a:pt x="52" y="194"/>
                  <a:pt x="52" y="195"/>
                </a:cubicBezTo>
                <a:cubicBezTo>
                  <a:pt x="52" y="197"/>
                  <a:pt x="52" y="202"/>
                  <a:pt x="55" y="202"/>
                </a:cubicBezTo>
                <a:cubicBezTo>
                  <a:pt x="57" y="201"/>
                  <a:pt x="57" y="197"/>
                  <a:pt x="60" y="199"/>
                </a:cubicBezTo>
                <a:cubicBezTo>
                  <a:pt x="63" y="201"/>
                  <a:pt x="65" y="202"/>
                  <a:pt x="68" y="202"/>
                </a:cubicBezTo>
                <a:cubicBezTo>
                  <a:pt x="71" y="201"/>
                  <a:pt x="74" y="196"/>
                  <a:pt x="77" y="198"/>
                </a:cubicBezTo>
                <a:cubicBezTo>
                  <a:pt x="80" y="199"/>
                  <a:pt x="78" y="201"/>
                  <a:pt x="82" y="199"/>
                </a:cubicBezTo>
                <a:cubicBezTo>
                  <a:pt x="86" y="198"/>
                  <a:pt x="86" y="196"/>
                  <a:pt x="88" y="194"/>
                </a:cubicBezTo>
                <a:cubicBezTo>
                  <a:pt x="90" y="192"/>
                  <a:pt x="93" y="185"/>
                  <a:pt x="92" y="183"/>
                </a:cubicBezTo>
                <a:cubicBezTo>
                  <a:pt x="90" y="181"/>
                  <a:pt x="87" y="181"/>
                  <a:pt x="91" y="179"/>
                </a:cubicBezTo>
                <a:cubicBezTo>
                  <a:pt x="95" y="177"/>
                  <a:pt x="101" y="179"/>
                  <a:pt x="102" y="175"/>
                </a:cubicBezTo>
                <a:cubicBezTo>
                  <a:pt x="103" y="171"/>
                  <a:pt x="104" y="169"/>
                  <a:pt x="105" y="166"/>
                </a:cubicBezTo>
                <a:cubicBezTo>
                  <a:pt x="106" y="163"/>
                  <a:pt x="107" y="156"/>
                  <a:pt x="109" y="158"/>
                </a:cubicBezTo>
                <a:cubicBezTo>
                  <a:pt x="110" y="159"/>
                  <a:pt x="113" y="162"/>
                  <a:pt x="115" y="160"/>
                </a:cubicBezTo>
                <a:cubicBezTo>
                  <a:pt x="117" y="158"/>
                  <a:pt x="120" y="157"/>
                  <a:pt x="122" y="155"/>
                </a:cubicBezTo>
                <a:cubicBezTo>
                  <a:pt x="124" y="153"/>
                  <a:pt x="128" y="147"/>
                  <a:pt x="130" y="147"/>
                </a:cubicBezTo>
                <a:cubicBezTo>
                  <a:pt x="132" y="147"/>
                  <a:pt x="133" y="150"/>
                  <a:pt x="134" y="148"/>
                </a:cubicBezTo>
                <a:cubicBezTo>
                  <a:pt x="134" y="145"/>
                  <a:pt x="139" y="144"/>
                  <a:pt x="141" y="143"/>
                </a:cubicBezTo>
                <a:cubicBezTo>
                  <a:pt x="142" y="142"/>
                  <a:pt x="150" y="134"/>
                  <a:pt x="153" y="136"/>
                </a:cubicBezTo>
                <a:cubicBezTo>
                  <a:pt x="157" y="137"/>
                  <a:pt x="160" y="138"/>
                  <a:pt x="164" y="138"/>
                </a:cubicBezTo>
                <a:cubicBezTo>
                  <a:pt x="167" y="138"/>
                  <a:pt x="176" y="136"/>
                  <a:pt x="177" y="135"/>
                </a:cubicBezTo>
                <a:cubicBezTo>
                  <a:pt x="179" y="133"/>
                  <a:pt x="203" y="135"/>
                  <a:pt x="207" y="132"/>
                </a:cubicBezTo>
                <a:cubicBezTo>
                  <a:pt x="211" y="130"/>
                  <a:pt x="217" y="122"/>
                  <a:pt x="217" y="112"/>
                </a:cubicBezTo>
                <a:cubicBezTo>
                  <a:pt x="217" y="107"/>
                  <a:pt x="217" y="91"/>
                  <a:pt x="217" y="8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3" name="Freeform 1291"/>
          <p:cNvSpPr>
            <a:spLocks/>
          </p:cNvSpPr>
          <p:nvPr/>
        </p:nvSpPr>
        <p:spPr bwMode="auto">
          <a:xfrm>
            <a:off x="68873" y="3694975"/>
            <a:ext cx="23446" cy="38109"/>
          </a:xfrm>
          <a:custGeom>
            <a:avLst/>
            <a:gdLst>
              <a:gd name="T0" fmla="*/ 0 w 16"/>
              <a:gd name="T1" fmla="*/ 2147483647 h 21"/>
              <a:gd name="T2" fmla="*/ 2147483647 w 16"/>
              <a:gd name="T3" fmla="*/ 2147483647 h 21"/>
              <a:gd name="T4" fmla="*/ 2147483647 w 16"/>
              <a:gd name="T5" fmla="*/ 2147483647 h 21"/>
              <a:gd name="T6" fmla="*/ 2147483647 w 16"/>
              <a:gd name="T7" fmla="*/ 2147483647 h 21"/>
              <a:gd name="T8" fmla="*/ 2147483647 w 16"/>
              <a:gd name="T9" fmla="*/ 0 h 21"/>
              <a:gd name="T10" fmla="*/ 0 60000 65536"/>
              <a:gd name="T11" fmla="*/ 0 60000 65536"/>
              <a:gd name="T12" fmla="*/ 0 60000 65536"/>
              <a:gd name="T13" fmla="*/ 0 60000 65536"/>
              <a:gd name="T14" fmla="*/ 0 60000 65536"/>
              <a:gd name="T15" fmla="*/ 0 w 16"/>
              <a:gd name="T16" fmla="*/ 0 h 21"/>
              <a:gd name="T17" fmla="*/ 16 w 16"/>
              <a:gd name="T18" fmla="*/ 21 h 21"/>
            </a:gdLst>
            <a:ahLst/>
            <a:cxnLst>
              <a:cxn ang="T10">
                <a:pos x="T0" y="T1"/>
              </a:cxn>
              <a:cxn ang="T11">
                <a:pos x="T2" y="T3"/>
              </a:cxn>
              <a:cxn ang="T12">
                <a:pos x="T4" y="T5"/>
              </a:cxn>
              <a:cxn ang="T13">
                <a:pos x="T6" y="T7"/>
              </a:cxn>
              <a:cxn ang="T14">
                <a:pos x="T8" y="T9"/>
              </a:cxn>
            </a:cxnLst>
            <a:rect l="T15" t="T16" r="T17" b="T18"/>
            <a:pathLst>
              <a:path w="16" h="21">
                <a:moveTo>
                  <a:pt x="0" y="21"/>
                </a:moveTo>
                <a:cubicBezTo>
                  <a:pt x="1" y="18"/>
                  <a:pt x="3" y="14"/>
                  <a:pt x="6" y="14"/>
                </a:cubicBezTo>
                <a:cubicBezTo>
                  <a:pt x="9" y="14"/>
                  <a:pt x="15" y="16"/>
                  <a:pt x="15" y="12"/>
                </a:cubicBezTo>
                <a:cubicBezTo>
                  <a:pt x="15" y="8"/>
                  <a:pt x="12" y="9"/>
                  <a:pt x="12" y="7"/>
                </a:cubicBezTo>
                <a:cubicBezTo>
                  <a:pt x="12" y="5"/>
                  <a:pt x="16" y="5"/>
                  <a:pt x="1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4" name="Freeform 1292"/>
          <p:cNvSpPr>
            <a:spLocks/>
          </p:cNvSpPr>
          <p:nvPr/>
        </p:nvSpPr>
        <p:spPr bwMode="auto">
          <a:xfrm>
            <a:off x="41031" y="3694974"/>
            <a:ext cx="92319" cy="10260"/>
          </a:xfrm>
          <a:custGeom>
            <a:avLst/>
            <a:gdLst>
              <a:gd name="T0" fmla="*/ 0 w 67"/>
              <a:gd name="T1" fmla="*/ 2147483647 h 6"/>
              <a:gd name="T2" fmla="*/ 2147483647 w 67"/>
              <a:gd name="T3" fmla="*/ 2147483647 h 6"/>
              <a:gd name="T4" fmla="*/ 2147483647 w 67"/>
              <a:gd name="T5" fmla="*/ 2147483647 h 6"/>
              <a:gd name="T6" fmla="*/ 2147483647 w 67"/>
              <a:gd name="T7" fmla="*/ 0 h 6"/>
              <a:gd name="T8" fmla="*/ 2147483647 w 67"/>
              <a:gd name="T9" fmla="*/ 0 h 6"/>
              <a:gd name="T10" fmla="*/ 2147483647 w 67"/>
              <a:gd name="T11" fmla="*/ 2147483647 h 6"/>
              <a:gd name="T12" fmla="*/ 2147483647 w 67"/>
              <a:gd name="T13" fmla="*/ 2147483647 h 6"/>
              <a:gd name="T14" fmla="*/ 0 60000 65536"/>
              <a:gd name="T15" fmla="*/ 0 60000 65536"/>
              <a:gd name="T16" fmla="*/ 0 60000 65536"/>
              <a:gd name="T17" fmla="*/ 0 60000 65536"/>
              <a:gd name="T18" fmla="*/ 0 60000 65536"/>
              <a:gd name="T19" fmla="*/ 0 60000 65536"/>
              <a:gd name="T20" fmla="*/ 0 60000 65536"/>
              <a:gd name="T21" fmla="*/ 0 w 67"/>
              <a:gd name="T22" fmla="*/ 0 h 6"/>
              <a:gd name="T23" fmla="*/ 67 w 6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6">
                <a:moveTo>
                  <a:pt x="0" y="3"/>
                </a:moveTo>
                <a:cubicBezTo>
                  <a:pt x="3" y="2"/>
                  <a:pt x="6" y="1"/>
                  <a:pt x="6" y="1"/>
                </a:cubicBezTo>
                <a:cubicBezTo>
                  <a:pt x="6" y="1"/>
                  <a:pt x="8" y="3"/>
                  <a:pt x="11" y="3"/>
                </a:cubicBezTo>
                <a:cubicBezTo>
                  <a:pt x="14" y="3"/>
                  <a:pt x="14" y="0"/>
                  <a:pt x="17" y="0"/>
                </a:cubicBezTo>
                <a:cubicBezTo>
                  <a:pt x="19" y="0"/>
                  <a:pt x="42" y="0"/>
                  <a:pt x="44" y="0"/>
                </a:cubicBezTo>
                <a:cubicBezTo>
                  <a:pt x="46" y="0"/>
                  <a:pt x="52" y="2"/>
                  <a:pt x="55" y="4"/>
                </a:cubicBezTo>
                <a:cubicBezTo>
                  <a:pt x="57" y="6"/>
                  <a:pt x="62" y="5"/>
                  <a:pt x="67" y="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5" name="Freeform 1293"/>
          <p:cNvSpPr>
            <a:spLocks/>
          </p:cNvSpPr>
          <p:nvPr/>
        </p:nvSpPr>
        <p:spPr bwMode="auto">
          <a:xfrm>
            <a:off x="38101" y="3662729"/>
            <a:ext cx="54219" cy="19054"/>
          </a:xfrm>
          <a:custGeom>
            <a:avLst/>
            <a:gdLst>
              <a:gd name="T0" fmla="*/ 2147483647 w 39"/>
              <a:gd name="T1" fmla="*/ 2147483647 h 10"/>
              <a:gd name="T2" fmla="*/ 2147483647 w 39"/>
              <a:gd name="T3" fmla="*/ 0 h 10"/>
              <a:gd name="T4" fmla="*/ 2147483647 w 39"/>
              <a:gd name="T5" fmla="*/ 2147483647 h 10"/>
              <a:gd name="T6" fmla="*/ 2147483647 w 39"/>
              <a:gd name="T7" fmla="*/ 2147483647 h 10"/>
              <a:gd name="T8" fmla="*/ 2147483647 w 39"/>
              <a:gd name="T9" fmla="*/ 2147483647 h 10"/>
              <a:gd name="T10" fmla="*/ 2147483647 w 39"/>
              <a:gd name="T11" fmla="*/ 2147483647 h 10"/>
              <a:gd name="T12" fmla="*/ 2147483647 w 39"/>
              <a:gd name="T13" fmla="*/ 2147483647 h 10"/>
              <a:gd name="T14" fmla="*/ 0 w 39"/>
              <a:gd name="T15" fmla="*/ 2147483647 h 10"/>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0"/>
              <a:gd name="T26" fmla="*/ 39 w 3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0">
                <a:moveTo>
                  <a:pt x="3" y="5"/>
                </a:moveTo>
                <a:cubicBezTo>
                  <a:pt x="19" y="4"/>
                  <a:pt x="19" y="1"/>
                  <a:pt x="20" y="0"/>
                </a:cubicBezTo>
                <a:cubicBezTo>
                  <a:pt x="22" y="0"/>
                  <a:pt x="25" y="2"/>
                  <a:pt x="28" y="4"/>
                </a:cubicBezTo>
                <a:cubicBezTo>
                  <a:pt x="31" y="6"/>
                  <a:pt x="35" y="4"/>
                  <a:pt x="37" y="5"/>
                </a:cubicBezTo>
                <a:cubicBezTo>
                  <a:pt x="39" y="7"/>
                  <a:pt x="35" y="9"/>
                  <a:pt x="31" y="9"/>
                </a:cubicBezTo>
                <a:cubicBezTo>
                  <a:pt x="27" y="9"/>
                  <a:pt x="24" y="7"/>
                  <a:pt x="20" y="6"/>
                </a:cubicBezTo>
                <a:cubicBezTo>
                  <a:pt x="17" y="5"/>
                  <a:pt x="12" y="9"/>
                  <a:pt x="10" y="10"/>
                </a:cubicBezTo>
                <a:cubicBezTo>
                  <a:pt x="8" y="10"/>
                  <a:pt x="3" y="10"/>
                  <a:pt x="0" y="1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6" name="Freeform 1294"/>
          <p:cNvSpPr>
            <a:spLocks/>
          </p:cNvSpPr>
          <p:nvPr/>
        </p:nvSpPr>
        <p:spPr bwMode="auto">
          <a:xfrm>
            <a:off x="685801" y="4435159"/>
            <a:ext cx="90854" cy="177352"/>
          </a:xfrm>
          <a:custGeom>
            <a:avLst/>
            <a:gdLst>
              <a:gd name="T0" fmla="*/ 2147483647 w 67"/>
              <a:gd name="T1" fmla="*/ 2147483647 h 97"/>
              <a:gd name="T2" fmla="*/ 2147483647 w 67"/>
              <a:gd name="T3" fmla="*/ 2147483647 h 97"/>
              <a:gd name="T4" fmla="*/ 2147483647 w 67"/>
              <a:gd name="T5" fmla="*/ 2147483647 h 97"/>
              <a:gd name="T6" fmla="*/ 2147483647 w 67"/>
              <a:gd name="T7" fmla="*/ 2147483647 h 97"/>
              <a:gd name="T8" fmla="*/ 2147483647 w 67"/>
              <a:gd name="T9" fmla="*/ 2147483647 h 97"/>
              <a:gd name="T10" fmla="*/ 2147483647 w 67"/>
              <a:gd name="T11" fmla="*/ 2147483647 h 97"/>
              <a:gd name="T12" fmla="*/ 2147483647 w 67"/>
              <a:gd name="T13" fmla="*/ 2147483647 h 97"/>
              <a:gd name="T14" fmla="*/ 2147483647 w 67"/>
              <a:gd name="T15" fmla="*/ 2147483647 h 97"/>
              <a:gd name="T16" fmla="*/ 2147483647 w 67"/>
              <a:gd name="T17" fmla="*/ 2147483647 h 97"/>
              <a:gd name="T18" fmla="*/ 2147483647 w 67"/>
              <a:gd name="T19" fmla="*/ 2147483647 h 97"/>
              <a:gd name="T20" fmla="*/ 0 w 67"/>
              <a:gd name="T21" fmla="*/ 2147483647 h 97"/>
              <a:gd name="T22" fmla="*/ 0 w 67"/>
              <a:gd name="T23" fmla="*/ 214748364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97"/>
              <a:gd name="T38" fmla="*/ 67 w 67"/>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97">
                <a:moveTo>
                  <a:pt x="67" y="3"/>
                </a:moveTo>
                <a:cubicBezTo>
                  <a:pt x="67" y="2"/>
                  <a:pt x="65" y="1"/>
                  <a:pt x="63" y="1"/>
                </a:cubicBezTo>
                <a:cubicBezTo>
                  <a:pt x="63" y="1"/>
                  <a:pt x="63" y="1"/>
                  <a:pt x="63" y="1"/>
                </a:cubicBezTo>
                <a:cubicBezTo>
                  <a:pt x="61" y="3"/>
                  <a:pt x="54" y="4"/>
                  <a:pt x="51" y="4"/>
                </a:cubicBezTo>
                <a:cubicBezTo>
                  <a:pt x="48" y="4"/>
                  <a:pt x="49" y="6"/>
                  <a:pt x="47" y="8"/>
                </a:cubicBezTo>
                <a:cubicBezTo>
                  <a:pt x="45" y="11"/>
                  <a:pt x="45" y="8"/>
                  <a:pt x="41" y="4"/>
                </a:cubicBezTo>
                <a:cubicBezTo>
                  <a:pt x="37" y="0"/>
                  <a:pt x="38" y="2"/>
                  <a:pt x="35" y="3"/>
                </a:cubicBezTo>
                <a:cubicBezTo>
                  <a:pt x="32" y="4"/>
                  <a:pt x="25" y="5"/>
                  <a:pt x="21" y="7"/>
                </a:cubicBezTo>
                <a:cubicBezTo>
                  <a:pt x="17" y="9"/>
                  <a:pt x="13" y="8"/>
                  <a:pt x="13" y="8"/>
                </a:cubicBezTo>
                <a:cubicBezTo>
                  <a:pt x="13" y="58"/>
                  <a:pt x="13" y="58"/>
                  <a:pt x="13" y="58"/>
                </a:cubicBezTo>
                <a:cubicBezTo>
                  <a:pt x="0" y="58"/>
                  <a:pt x="0" y="58"/>
                  <a:pt x="0" y="58"/>
                </a:cubicBezTo>
                <a:cubicBezTo>
                  <a:pt x="0" y="97"/>
                  <a:pt x="0" y="97"/>
                  <a:pt x="0" y="9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7" name="Freeform 1295"/>
          <p:cNvSpPr>
            <a:spLocks/>
          </p:cNvSpPr>
          <p:nvPr/>
        </p:nvSpPr>
        <p:spPr bwMode="auto">
          <a:xfrm>
            <a:off x="775189" y="4380928"/>
            <a:ext cx="136281" cy="168557"/>
          </a:xfrm>
          <a:custGeom>
            <a:avLst/>
            <a:gdLst>
              <a:gd name="T0" fmla="*/ 2147483647 w 100"/>
              <a:gd name="T1" fmla="*/ 2147483647 h 92"/>
              <a:gd name="T2" fmla="*/ 2147483647 w 100"/>
              <a:gd name="T3" fmla="*/ 2147483647 h 92"/>
              <a:gd name="T4" fmla="*/ 2147483647 w 100"/>
              <a:gd name="T5" fmla="*/ 2147483647 h 92"/>
              <a:gd name="T6" fmla="*/ 2147483647 w 100"/>
              <a:gd name="T7" fmla="*/ 2147483647 h 92"/>
              <a:gd name="T8" fmla="*/ 2147483647 w 100"/>
              <a:gd name="T9" fmla="*/ 2147483647 h 92"/>
              <a:gd name="T10" fmla="*/ 2147483647 w 100"/>
              <a:gd name="T11" fmla="*/ 2147483647 h 92"/>
              <a:gd name="T12" fmla="*/ 2147483647 w 100"/>
              <a:gd name="T13" fmla="*/ 2147483647 h 92"/>
              <a:gd name="T14" fmla="*/ 2147483647 w 100"/>
              <a:gd name="T15" fmla="*/ 2147483647 h 92"/>
              <a:gd name="T16" fmla="*/ 2147483647 w 100"/>
              <a:gd name="T17" fmla="*/ 2147483647 h 92"/>
              <a:gd name="T18" fmla="*/ 2147483647 w 100"/>
              <a:gd name="T19" fmla="*/ 0 h 92"/>
              <a:gd name="T20" fmla="*/ 2147483647 w 100"/>
              <a:gd name="T21" fmla="*/ 2147483647 h 92"/>
              <a:gd name="T22" fmla="*/ 2147483647 w 100"/>
              <a:gd name="T23" fmla="*/ 2147483647 h 92"/>
              <a:gd name="T24" fmla="*/ 2147483647 w 100"/>
              <a:gd name="T25" fmla="*/ 2147483647 h 92"/>
              <a:gd name="T26" fmla="*/ 2147483647 w 100"/>
              <a:gd name="T27" fmla="*/ 2147483647 h 92"/>
              <a:gd name="T28" fmla="*/ 2147483647 w 100"/>
              <a:gd name="T29" fmla="*/ 2147483647 h 92"/>
              <a:gd name="T30" fmla="*/ 2147483647 w 100"/>
              <a:gd name="T31" fmla="*/ 2147483647 h 92"/>
              <a:gd name="T32" fmla="*/ 2147483647 w 100"/>
              <a:gd name="T33" fmla="*/ 2147483647 h 92"/>
              <a:gd name="T34" fmla="*/ 2147483647 w 100"/>
              <a:gd name="T35" fmla="*/ 2147483647 h 92"/>
              <a:gd name="T36" fmla="*/ 2147483647 w 100"/>
              <a:gd name="T37" fmla="*/ 2147483647 h 92"/>
              <a:gd name="T38" fmla="*/ 2147483647 w 100"/>
              <a:gd name="T39" fmla="*/ 2147483647 h 92"/>
              <a:gd name="T40" fmla="*/ 2147483647 w 100"/>
              <a:gd name="T41" fmla="*/ 2147483647 h 92"/>
              <a:gd name="T42" fmla="*/ 2147483647 w 100"/>
              <a:gd name="T43" fmla="*/ 2147483647 h 92"/>
              <a:gd name="T44" fmla="*/ 2147483647 w 100"/>
              <a:gd name="T45" fmla="*/ 2147483647 h 92"/>
              <a:gd name="T46" fmla="*/ 2147483647 w 100"/>
              <a:gd name="T47" fmla="*/ 2147483647 h 92"/>
              <a:gd name="T48" fmla="*/ 2147483647 w 100"/>
              <a:gd name="T49" fmla="*/ 2147483647 h 92"/>
              <a:gd name="T50" fmla="*/ 2147483647 w 100"/>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92"/>
              <a:gd name="T80" fmla="*/ 100 w 100"/>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92">
                <a:moveTo>
                  <a:pt x="78" y="92"/>
                </a:moveTo>
                <a:cubicBezTo>
                  <a:pt x="78" y="92"/>
                  <a:pt x="92" y="76"/>
                  <a:pt x="92" y="73"/>
                </a:cubicBezTo>
                <a:cubicBezTo>
                  <a:pt x="92" y="69"/>
                  <a:pt x="100" y="61"/>
                  <a:pt x="100" y="59"/>
                </a:cubicBezTo>
                <a:cubicBezTo>
                  <a:pt x="100" y="57"/>
                  <a:pt x="98" y="52"/>
                  <a:pt x="97" y="47"/>
                </a:cubicBezTo>
                <a:cubicBezTo>
                  <a:pt x="97" y="42"/>
                  <a:pt x="99" y="40"/>
                  <a:pt x="99" y="36"/>
                </a:cubicBezTo>
                <a:cubicBezTo>
                  <a:pt x="99" y="32"/>
                  <a:pt x="98" y="20"/>
                  <a:pt x="97" y="17"/>
                </a:cubicBezTo>
                <a:cubicBezTo>
                  <a:pt x="96" y="14"/>
                  <a:pt x="92" y="13"/>
                  <a:pt x="90" y="12"/>
                </a:cubicBezTo>
                <a:cubicBezTo>
                  <a:pt x="88" y="11"/>
                  <a:pt x="80" y="9"/>
                  <a:pt x="77" y="7"/>
                </a:cubicBezTo>
                <a:cubicBezTo>
                  <a:pt x="74" y="5"/>
                  <a:pt x="67" y="7"/>
                  <a:pt x="67" y="7"/>
                </a:cubicBezTo>
                <a:cubicBezTo>
                  <a:pt x="66" y="0"/>
                  <a:pt x="66" y="0"/>
                  <a:pt x="66" y="0"/>
                </a:cubicBezTo>
                <a:cubicBezTo>
                  <a:pt x="64" y="1"/>
                  <a:pt x="60" y="1"/>
                  <a:pt x="58" y="1"/>
                </a:cubicBezTo>
                <a:cubicBezTo>
                  <a:pt x="53" y="1"/>
                  <a:pt x="48" y="3"/>
                  <a:pt x="47" y="7"/>
                </a:cubicBezTo>
                <a:cubicBezTo>
                  <a:pt x="46" y="11"/>
                  <a:pt x="41" y="13"/>
                  <a:pt x="37" y="15"/>
                </a:cubicBezTo>
                <a:cubicBezTo>
                  <a:pt x="33" y="17"/>
                  <a:pt x="28" y="25"/>
                  <a:pt x="27" y="27"/>
                </a:cubicBezTo>
                <a:cubicBezTo>
                  <a:pt x="26" y="30"/>
                  <a:pt x="23" y="32"/>
                  <a:pt x="18" y="32"/>
                </a:cubicBezTo>
                <a:cubicBezTo>
                  <a:pt x="13" y="32"/>
                  <a:pt x="12" y="32"/>
                  <a:pt x="8" y="31"/>
                </a:cubicBezTo>
                <a:cubicBezTo>
                  <a:pt x="5" y="30"/>
                  <a:pt x="3" y="32"/>
                  <a:pt x="1" y="33"/>
                </a:cubicBezTo>
                <a:cubicBezTo>
                  <a:pt x="0" y="35"/>
                  <a:pt x="7" y="42"/>
                  <a:pt x="9" y="45"/>
                </a:cubicBezTo>
                <a:cubicBezTo>
                  <a:pt x="12" y="47"/>
                  <a:pt x="10" y="50"/>
                  <a:pt x="14" y="53"/>
                </a:cubicBezTo>
                <a:cubicBezTo>
                  <a:pt x="17" y="57"/>
                  <a:pt x="24" y="60"/>
                  <a:pt x="26" y="61"/>
                </a:cubicBezTo>
                <a:cubicBezTo>
                  <a:pt x="28" y="61"/>
                  <a:pt x="26" y="64"/>
                  <a:pt x="26" y="64"/>
                </a:cubicBezTo>
                <a:cubicBezTo>
                  <a:pt x="26" y="64"/>
                  <a:pt x="30" y="65"/>
                  <a:pt x="32" y="68"/>
                </a:cubicBezTo>
                <a:cubicBezTo>
                  <a:pt x="34" y="70"/>
                  <a:pt x="32" y="69"/>
                  <a:pt x="31" y="73"/>
                </a:cubicBezTo>
                <a:cubicBezTo>
                  <a:pt x="30" y="76"/>
                  <a:pt x="36" y="83"/>
                  <a:pt x="36" y="83"/>
                </a:cubicBezTo>
                <a:cubicBezTo>
                  <a:pt x="36" y="83"/>
                  <a:pt x="40" y="83"/>
                  <a:pt x="44" y="83"/>
                </a:cubicBezTo>
                <a:cubicBezTo>
                  <a:pt x="47" y="83"/>
                  <a:pt x="49" y="88"/>
                  <a:pt x="50" y="9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8" name="Freeform 1296"/>
          <p:cNvSpPr>
            <a:spLocks/>
          </p:cNvSpPr>
          <p:nvPr/>
        </p:nvSpPr>
        <p:spPr bwMode="auto">
          <a:xfrm>
            <a:off x="549520" y="4414639"/>
            <a:ext cx="190500" cy="24918"/>
          </a:xfrm>
          <a:custGeom>
            <a:avLst/>
            <a:gdLst>
              <a:gd name="T0" fmla="*/ 0 w 139"/>
              <a:gd name="T1" fmla="*/ 2147483647 h 14"/>
              <a:gd name="T2" fmla="*/ 2147483647 w 139"/>
              <a:gd name="T3" fmla="*/ 2147483647 h 14"/>
              <a:gd name="T4" fmla="*/ 2147483647 w 139"/>
              <a:gd name="T5" fmla="*/ 2147483647 h 14"/>
              <a:gd name="T6" fmla="*/ 2147483647 w 139"/>
              <a:gd name="T7" fmla="*/ 2147483647 h 14"/>
              <a:gd name="T8" fmla="*/ 2147483647 w 139"/>
              <a:gd name="T9" fmla="*/ 2147483647 h 14"/>
              <a:gd name="T10" fmla="*/ 2147483647 w 139"/>
              <a:gd name="T11" fmla="*/ 2147483647 h 14"/>
              <a:gd name="T12" fmla="*/ 2147483647 w 139"/>
              <a:gd name="T13" fmla="*/ 2147483647 h 14"/>
              <a:gd name="T14" fmla="*/ 2147483647 w 139"/>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4"/>
              <a:gd name="T26" fmla="*/ 139 w 139"/>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4">
                <a:moveTo>
                  <a:pt x="0" y="4"/>
                </a:moveTo>
                <a:cubicBezTo>
                  <a:pt x="3" y="5"/>
                  <a:pt x="7" y="6"/>
                  <a:pt x="9" y="6"/>
                </a:cubicBezTo>
                <a:cubicBezTo>
                  <a:pt x="11" y="6"/>
                  <a:pt x="14" y="1"/>
                  <a:pt x="17" y="1"/>
                </a:cubicBezTo>
                <a:cubicBezTo>
                  <a:pt x="20" y="0"/>
                  <a:pt x="25" y="6"/>
                  <a:pt x="25" y="6"/>
                </a:cubicBezTo>
                <a:cubicBezTo>
                  <a:pt x="79" y="6"/>
                  <a:pt x="79" y="6"/>
                  <a:pt x="79" y="6"/>
                </a:cubicBezTo>
                <a:cubicBezTo>
                  <a:pt x="79" y="6"/>
                  <a:pt x="83" y="12"/>
                  <a:pt x="85" y="12"/>
                </a:cubicBezTo>
                <a:cubicBezTo>
                  <a:pt x="87" y="12"/>
                  <a:pt x="109" y="13"/>
                  <a:pt x="115" y="14"/>
                </a:cubicBezTo>
                <a:cubicBezTo>
                  <a:pt x="119" y="14"/>
                  <a:pt x="133" y="10"/>
                  <a:pt x="139"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29" name="Freeform 1297"/>
          <p:cNvSpPr>
            <a:spLocks/>
          </p:cNvSpPr>
          <p:nvPr/>
        </p:nvSpPr>
        <p:spPr bwMode="auto">
          <a:xfrm>
            <a:off x="558312" y="4142017"/>
            <a:ext cx="196362" cy="131914"/>
          </a:xfrm>
          <a:custGeom>
            <a:avLst/>
            <a:gdLst>
              <a:gd name="T0" fmla="*/ 2147483647 w 143"/>
              <a:gd name="T1" fmla="*/ 2147483647 h 72"/>
              <a:gd name="T2" fmla="*/ 2147483647 w 143"/>
              <a:gd name="T3" fmla="*/ 2147483647 h 72"/>
              <a:gd name="T4" fmla="*/ 2147483647 w 143"/>
              <a:gd name="T5" fmla="*/ 2147483647 h 72"/>
              <a:gd name="T6" fmla="*/ 2147483647 w 143"/>
              <a:gd name="T7" fmla="*/ 2147483647 h 72"/>
              <a:gd name="T8" fmla="*/ 2147483647 w 143"/>
              <a:gd name="T9" fmla="*/ 2147483647 h 72"/>
              <a:gd name="T10" fmla="*/ 2147483647 w 143"/>
              <a:gd name="T11" fmla="*/ 2147483647 h 72"/>
              <a:gd name="T12" fmla="*/ 2147483647 w 143"/>
              <a:gd name="T13" fmla="*/ 2147483647 h 72"/>
              <a:gd name="T14" fmla="*/ 2147483647 w 143"/>
              <a:gd name="T15" fmla="*/ 2147483647 h 72"/>
              <a:gd name="T16" fmla="*/ 2147483647 w 143"/>
              <a:gd name="T17" fmla="*/ 2147483647 h 72"/>
              <a:gd name="T18" fmla="*/ 2147483647 w 143"/>
              <a:gd name="T19" fmla="*/ 2147483647 h 72"/>
              <a:gd name="T20" fmla="*/ 2147483647 w 143"/>
              <a:gd name="T21" fmla="*/ 2147483647 h 72"/>
              <a:gd name="T22" fmla="*/ 2147483647 w 143"/>
              <a:gd name="T23" fmla="*/ 2147483647 h 72"/>
              <a:gd name="T24" fmla="*/ 2147483647 w 143"/>
              <a:gd name="T25" fmla="*/ 2147483647 h 72"/>
              <a:gd name="T26" fmla="*/ 2147483647 w 143"/>
              <a:gd name="T27" fmla="*/ 2147483647 h 72"/>
              <a:gd name="T28" fmla="*/ 2147483647 w 143"/>
              <a:gd name="T29" fmla="*/ 2147483647 h 72"/>
              <a:gd name="T30" fmla="*/ 2147483647 w 143"/>
              <a:gd name="T31" fmla="*/ 0 h 72"/>
              <a:gd name="T32" fmla="*/ 2147483647 w 143"/>
              <a:gd name="T33" fmla="*/ 0 h 72"/>
              <a:gd name="T34" fmla="*/ 0 w 143"/>
              <a:gd name="T35" fmla="*/ 2147483647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72"/>
              <a:gd name="T56" fmla="*/ 143 w 14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72">
                <a:moveTo>
                  <a:pt x="143" y="66"/>
                </a:moveTo>
                <a:cubicBezTo>
                  <a:pt x="142" y="66"/>
                  <a:pt x="142" y="66"/>
                  <a:pt x="141" y="66"/>
                </a:cubicBezTo>
                <a:cubicBezTo>
                  <a:pt x="138" y="66"/>
                  <a:pt x="132" y="69"/>
                  <a:pt x="128" y="69"/>
                </a:cubicBezTo>
                <a:cubicBezTo>
                  <a:pt x="125" y="69"/>
                  <a:pt x="122" y="72"/>
                  <a:pt x="122" y="69"/>
                </a:cubicBezTo>
                <a:cubicBezTo>
                  <a:pt x="121" y="66"/>
                  <a:pt x="122" y="63"/>
                  <a:pt x="122" y="59"/>
                </a:cubicBezTo>
                <a:cubicBezTo>
                  <a:pt x="121" y="54"/>
                  <a:pt x="115" y="51"/>
                  <a:pt x="117" y="45"/>
                </a:cubicBezTo>
                <a:cubicBezTo>
                  <a:pt x="119" y="38"/>
                  <a:pt x="120" y="38"/>
                  <a:pt x="119" y="34"/>
                </a:cubicBezTo>
                <a:cubicBezTo>
                  <a:pt x="118" y="30"/>
                  <a:pt x="116" y="27"/>
                  <a:pt x="116" y="24"/>
                </a:cubicBezTo>
                <a:cubicBezTo>
                  <a:pt x="116" y="21"/>
                  <a:pt x="116" y="19"/>
                  <a:pt x="116" y="19"/>
                </a:cubicBezTo>
                <a:cubicBezTo>
                  <a:pt x="100" y="19"/>
                  <a:pt x="100" y="19"/>
                  <a:pt x="100" y="19"/>
                </a:cubicBezTo>
                <a:cubicBezTo>
                  <a:pt x="100" y="13"/>
                  <a:pt x="100" y="13"/>
                  <a:pt x="100" y="13"/>
                </a:cubicBezTo>
                <a:cubicBezTo>
                  <a:pt x="89" y="14"/>
                  <a:pt x="89" y="14"/>
                  <a:pt x="89" y="14"/>
                </a:cubicBezTo>
                <a:cubicBezTo>
                  <a:pt x="89" y="14"/>
                  <a:pt x="86" y="25"/>
                  <a:pt x="86" y="27"/>
                </a:cubicBezTo>
                <a:cubicBezTo>
                  <a:pt x="85" y="28"/>
                  <a:pt x="71" y="31"/>
                  <a:pt x="67" y="30"/>
                </a:cubicBezTo>
                <a:cubicBezTo>
                  <a:pt x="63" y="29"/>
                  <a:pt x="53" y="12"/>
                  <a:pt x="52" y="7"/>
                </a:cubicBezTo>
                <a:cubicBezTo>
                  <a:pt x="51" y="1"/>
                  <a:pt x="46" y="0"/>
                  <a:pt x="44" y="0"/>
                </a:cubicBezTo>
                <a:cubicBezTo>
                  <a:pt x="42" y="0"/>
                  <a:pt x="10" y="0"/>
                  <a:pt x="10" y="0"/>
                </a:cubicBezTo>
                <a:cubicBezTo>
                  <a:pt x="10" y="0"/>
                  <a:pt x="4" y="3"/>
                  <a:pt x="0" y="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0" name="Freeform 1298"/>
          <p:cNvSpPr>
            <a:spLocks/>
          </p:cNvSpPr>
          <p:nvPr/>
        </p:nvSpPr>
        <p:spPr bwMode="auto">
          <a:xfrm>
            <a:off x="864578" y="4228494"/>
            <a:ext cx="61546" cy="152434"/>
          </a:xfrm>
          <a:custGeom>
            <a:avLst/>
            <a:gdLst>
              <a:gd name="T0" fmla="*/ 2147483647 w 45"/>
              <a:gd name="T1" fmla="*/ 2147483647 h 82"/>
              <a:gd name="T2" fmla="*/ 0 w 45"/>
              <a:gd name="T3" fmla="*/ 2147483647 h 82"/>
              <a:gd name="T4" fmla="*/ 2147483647 w 45"/>
              <a:gd name="T5" fmla="*/ 2147483647 h 82"/>
              <a:gd name="T6" fmla="*/ 2147483647 w 45"/>
              <a:gd name="T7" fmla="*/ 2147483647 h 82"/>
              <a:gd name="T8" fmla="*/ 2147483647 w 45"/>
              <a:gd name="T9" fmla="*/ 2147483647 h 82"/>
              <a:gd name="T10" fmla="*/ 2147483647 w 45"/>
              <a:gd name="T11" fmla="*/ 2147483647 h 82"/>
              <a:gd name="T12" fmla="*/ 2147483647 w 45"/>
              <a:gd name="T13" fmla="*/ 2147483647 h 82"/>
              <a:gd name="T14" fmla="*/ 2147483647 w 45"/>
              <a:gd name="T15" fmla="*/ 2147483647 h 82"/>
              <a:gd name="T16" fmla="*/ 2147483647 w 45"/>
              <a:gd name="T17" fmla="*/ 2147483647 h 82"/>
              <a:gd name="T18" fmla="*/ 2147483647 w 45"/>
              <a:gd name="T19" fmla="*/ 2147483647 h 82"/>
              <a:gd name="T20" fmla="*/ 2147483647 w 45"/>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82"/>
              <a:gd name="T35" fmla="*/ 45 w 45"/>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82">
                <a:moveTo>
                  <a:pt x="1" y="82"/>
                </a:moveTo>
                <a:cubicBezTo>
                  <a:pt x="0" y="75"/>
                  <a:pt x="0" y="75"/>
                  <a:pt x="0" y="75"/>
                </a:cubicBezTo>
                <a:cubicBezTo>
                  <a:pt x="0" y="75"/>
                  <a:pt x="33" y="62"/>
                  <a:pt x="36" y="61"/>
                </a:cubicBezTo>
                <a:cubicBezTo>
                  <a:pt x="34" y="59"/>
                  <a:pt x="32" y="56"/>
                  <a:pt x="33" y="55"/>
                </a:cubicBezTo>
                <a:cubicBezTo>
                  <a:pt x="33" y="53"/>
                  <a:pt x="35" y="50"/>
                  <a:pt x="35" y="49"/>
                </a:cubicBezTo>
                <a:cubicBezTo>
                  <a:pt x="36" y="47"/>
                  <a:pt x="34" y="45"/>
                  <a:pt x="36" y="43"/>
                </a:cubicBezTo>
                <a:cubicBezTo>
                  <a:pt x="38" y="41"/>
                  <a:pt x="41" y="40"/>
                  <a:pt x="41" y="38"/>
                </a:cubicBezTo>
                <a:cubicBezTo>
                  <a:pt x="41" y="37"/>
                  <a:pt x="38" y="34"/>
                  <a:pt x="39" y="30"/>
                </a:cubicBezTo>
                <a:cubicBezTo>
                  <a:pt x="39" y="27"/>
                  <a:pt x="36" y="19"/>
                  <a:pt x="39" y="17"/>
                </a:cubicBezTo>
                <a:cubicBezTo>
                  <a:pt x="42" y="15"/>
                  <a:pt x="45" y="15"/>
                  <a:pt x="44" y="13"/>
                </a:cubicBezTo>
                <a:cubicBezTo>
                  <a:pt x="43" y="12"/>
                  <a:pt x="38" y="5"/>
                  <a:pt x="35"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1" name="Freeform 1299"/>
          <p:cNvSpPr>
            <a:spLocks/>
          </p:cNvSpPr>
          <p:nvPr/>
        </p:nvSpPr>
        <p:spPr bwMode="auto">
          <a:xfrm>
            <a:off x="718039" y="4194782"/>
            <a:ext cx="156796" cy="241843"/>
          </a:xfrm>
          <a:custGeom>
            <a:avLst/>
            <a:gdLst>
              <a:gd name="T0" fmla="*/ 2147483647 w 115"/>
              <a:gd name="T1" fmla="*/ 2147483647 h 131"/>
              <a:gd name="T2" fmla="*/ 2147483647 w 115"/>
              <a:gd name="T3" fmla="*/ 0 h 131"/>
              <a:gd name="T4" fmla="*/ 2147483647 w 115"/>
              <a:gd name="T5" fmla="*/ 2147483647 h 131"/>
              <a:gd name="T6" fmla="*/ 2147483647 w 115"/>
              <a:gd name="T7" fmla="*/ 2147483647 h 131"/>
              <a:gd name="T8" fmla="*/ 2147483647 w 115"/>
              <a:gd name="T9" fmla="*/ 2147483647 h 131"/>
              <a:gd name="T10" fmla="*/ 2147483647 w 115"/>
              <a:gd name="T11" fmla="*/ 2147483647 h 131"/>
              <a:gd name="T12" fmla="*/ 2147483647 w 115"/>
              <a:gd name="T13" fmla="*/ 2147483647 h 131"/>
              <a:gd name="T14" fmla="*/ 2147483647 w 115"/>
              <a:gd name="T15" fmla="*/ 2147483647 h 131"/>
              <a:gd name="T16" fmla="*/ 2147483647 w 115"/>
              <a:gd name="T17" fmla="*/ 2147483647 h 131"/>
              <a:gd name="T18" fmla="*/ 2147483647 w 115"/>
              <a:gd name="T19" fmla="*/ 2147483647 h 131"/>
              <a:gd name="T20" fmla="*/ 2147483647 w 115"/>
              <a:gd name="T21" fmla="*/ 2147483647 h 131"/>
              <a:gd name="T22" fmla="*/ 2147483647 w 115"/>
              <a:gd name="T23" fmla="*/ 2147483647 h 131"/>
              <a:gd name="T24" fmla="*/ 2147483647 w 115"/>
              <a:gd name="T25" fmla="*/ 2147483647 h 131"/>
              <a:gd name="T26" fmla="*/ 2147483647 w 115"/>
              <a:gd name="T27" fmla="*/ 2147483647 h 131"/>
              <a:gd name="T28" fmla="*/ 2147483647 w 115"/>
              <a:gd name="T29" fmla="*/ 2147483647 h 131"/>
              <a:gd name="T30" fmla="*/ 2147483647 w 115"/>
              <a:gd name="T31" fmla="*/ 2147483647 h 131"/>
              <a:gd name="T32" fmla="*/ 2147483647 w 115"/>
              <a:gd name="T33" fmla="*/ 2147483647 h 131"/>
              <a:gd name="T34" fmla="*/ 2147483647 w 115"/>
              <a:gd name="T35" fmla="*/ 2147483647 h 131"/>
              <a:gd name="T36" fmla="*/ 2147483647 w 115"/>
              <a:gd name="T37" fmla="*/ 2147483647 h 131"/>
              <a:gd name="T38" fmla="*/ 2147483647 w 115"/>
              <a:gd name="T39" fmla="*/ 2147483647 h 131"/>
              <a:gd name="T40" fmla="*/ 0 w 115"/>
              <a:gd name="T41" fmla="*/ 2147483647 h 131"/>
              <a:gd name="T42" fmla="*/ 0 w 115"/>
              <a:gd name="T43" fmla="*/ 2147483647 h 131"/>
              <a:gd name="T44" fmla="*/ 2147483647 w 115"/>
              <a:gd name="T45" fmla="*/ 2147483647 h 131"/>
              <a:gd name="T46" fmla="*/ 2147483647 w 115"/>
              <a:gd name="T47" fmla="*/ 2147483647 h 131"/>
              <a:gd name="T48" fmla="*/ 2147483647 w 115"/>
              <a:gd name="T49" fmla="*/ 2147483647 h 131"/>
              <a:gd name="T50" fmla="*/ 2147483647 w 115"/>
              <a:gd name="T51" fmla="*/ 2147483647 h 131"/>
              <a:gd name="T52" fmla="*/ 2147483647 w 115"/>
              <a:gd name="T53" fmla="*/ 2147483647 h 1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5"/>
              <a:gd name="T82" fmla="*/ 0 h 131"/>
              <a:gd name="T83" fmla="*/ 115 w 115"/>
              <a:gd name="T84" fmla="*/ 131 h 1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5" h="131">
                <a:moveTo>
                  <a:pt x="115" y="1"/>
                </a:moveTo>
                <a:cubicBezTo>
                  <a:pt x="115" y="2"/>
                  <a:pt x="114" y="1"/>
                  <a:pt x="112" y="0"/>
                </a:cubicBezTo>
                <a:cubicBezTo>
                  <a:pt x="106" y="1"/>
                  <a:pt x="93" y="3"/>
                  <a:pt x="92" y="5"/>
                </a:cubicBezTo>
                <a:cubicBezTo>
                  <a:pt x="90" y="7"/>
                  <a:pt x="91" y="10"/>
                  <a:pt x="89" y="11"/>
                </a:cubicBezTo>
                <a:cubicBezTo>
                  <a:pt x="87" y="12"/>
                  <a:pt x="84" y="15"/>
                  <a:pt x="87" y="19"/>
                </a:cubicBezTo>
                <a:cubicBezTo>
                  <a:pt x="89" y="23"/>
                  <a:pt x="88" y="33"/>
                  <a:pt x="87" y="36"/>
                </a:cubicBezTo>
                <a:cubicBezTo>
                  <a:pt x="87" y="38"/>
                  <a:pt x="83" y="46"/>
                  <a:pt x="86" y="48"/>
                </a:cubicBezTo>
                <a:cubicBezTo>
                  <a:pt x="89" y="50"/>
                  <a:pt x="90" y="57"/>
                  <a:pt x="94" y="57"/>
                </a:cubicBezTo>
                <a:cubicBezTo>
                  <a:pt x="97" y="57"/>
                  <a:pt x="101" y="54"/>
                  <a:pt x="102" y="55"/>
                </a:cubicBezTo>
                <a:cubicBezTo>
                  <a:pt x="103" y="56"/>
                  <a:pt x="102" y="69"/>
                  <a:pt x="102" y="69"/>
                </a:cubicBezTo>
                <a:cubicBezTo>
                  <a:pt x="91" y="72"/>
                  <a:pt x="91" y="72"/>
                  <a:pt x="91" y="72"/>
                </a:cubicBezTo>
                <a:cubicBezTo>
                  <a:pt x="91" y="72"/>
                  <a:pt x="87" y="61"/>
                  <a:pt x="83" y="59"/>
                </a:cubicBezTo>
                <a:cubicBezTo>
                  <a:pt x="80" y="57"/>
                  <a:pt x="75" y="57"/>
                  <a:pt x="73" y="54"/>
                </a:cubicBezTo>
                <a:cubicBezTo>
                  <a:pt x="71" y="51"/>
                  <a:pt x="68" y="46"/>
                  <a:pt x="68" y="46"/>
                </a:cubicBezTo>
                <a:cubicBezTo>
                  <a:pt x="68" y="46"/>
                  <a:pt x="65" y="52"/>
                  <a:pt x="63" y="52"/>
                </a:cubicBezTo>
                <a:cubicBezTo>
                  <a:pt x="62" y="52"/>
                  <a:pt x="48" y="49"/>
                  <a:pt x="46" y="46"/>
                </a:cubicBezTo>
                <a:cubicBezTo>
                  <a:pt x="44" y="44"/>
                  <a:pt x="44" y="42"/>
                  <a:pt x="40" y="42"/>
                </a:cubicBezTo>
                <a:cubicBezTo>
                  <a:pt x="37" y="43"/>
                  <a:pt x="36" y="45"/>
                  <a:pt x="33" y="42"/>
                </a:cubicBezTo>
                <a:cubicBezTo>
                  <a:pt x="31" y="40"/>
                  <a:pt x="29" y="37"/>
                  <a:pt x="27" y="37"/>
                </a:cubicBezTo>
                <a:cubicBezTo>
                  <a:pt x="27" y="65"/>
                  <a:pt x="27" y="65"/>
                  <a:pt x="27" y="65"/>
                </a:cubicBezTo>
                <a:cubicBezTo>
                  <a:pt x="0" y="65"/>
                  <a:pt x="0" y="65"/>
                  <a:pt x="0" y="65"/>
                </a:cubicBezTo>
                <a:cubicBezTo>
                  <a:pt x="0" y="110"/>
                  <a:pt x="0" y="110"/>
                  <a:pt x="0" y="110"/>
                </a:cubicBezTo>
                <a:cubicBezTo>
                  <a:pt x="17" y="127"/>
                  <a:pt x="17" y="127"/>
                  <a:pt x="17" y="127"/>
                </a:cubicBezTo>
                <a:cubicBezTo>
                  <a:pt x="19" y="126"/>
                  <a:pt x="20" y="126"/>
                  <a:pt x="21" y="126"/>
                </a:cubicBezTo>
                <a:cubicBezTo>
                  <a:pt x="24" y="125"/>
                  <a:pt x="29" y="125"/>
                  <a:pt x="32" y="125"/>
                </a:cubicBezTo>
                <a:cubicBezTo>
                  <a:pt x="34" y="125"/>
                  <a:pt x="38" y="126"/>
                  <a:pt x="40" y="128"/>
                </a:cubicBezTo>
                <a:cubicBezTo>
                  <a:pt x="42" y="129"/>
                  <a:pt x="41" y="130"/>
                  <a:pt x="40" y="13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2" name="Freeform 1300"/>
          <p:cNvSpPr>
            <a:spLocks/>
          </p:cNvSpPr>
          <p:nvPr/>
        </p:nvSpPr>
        <p:spPr bwMode="auto">
          <a:xfrm>
            <a:off x="914400" y="4336957"/>
            <a:ext cx="51288" cy="76217"/>
          </a:xfrm>
          <a:custGeom>
            <a:avLst/>
            <a:gdLst>
              <a:gd name="T0" fmla="*/ 0 w 38"/>
              <a:gd name="T1" fmla="*/ 2147483647 h 41"/>
              <a:gd name="T2" fmla="*/ 0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1"/>
              <a:gd name="T41" fmla="*/ 38 w 38"/>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1">
                <a:moveTo>
                  <a:pt x="0" y="2"/>
                </a:moveTo>
                <a:cubicBezTo>
                  <a:pt x="0" y="2"/>
                  <a:pt x="0" y="2"/>
                  <a:pt x="0" y="2"/>
                </a:cubicBezTo>
                <a:cubicBezTo>
                  <a:pt x="1" y="0"/>
                  <a:pt x="5" y="6"/>
                  <a:pt x="7" y="8"/>
                </a:cubicBezTo>
                <a:cubicBezTo>
                  <a:pt x="9" y="10"/>
                  <a:pt x="13" y="7"/>
                  <a:pt x="17" y="8"/>
                </a:cubicBezTo>
                <a:cubicBezTo>
                  <a:pt x="21" y="9"/>
                  <a:pt x="20" y="14"/>
                  <a:pt x="20" y="18"/>
                </a:cubicBezTo>
                <a:cubicBezTo>
                  <a:pt x="20" y="22"/>
                  <a:pt x="16" y="22"/>
                  <a:pt x="16" y="27"/>
                </a:cubicBezTo>
                <a:cubicBezTo>
                  <a:pt x="16" y="31"/>
                  <a:pt x="27" y="41"/>
                  <a:pt x="27" y="41"/>
                </a:cubicBezTo>
                <a:cubicBezTo>
                  <a:pt x="27" y="41"/>
                  <a:pt x="28" y="40"/>
                  <a:pt x="28" y="34"/>
                </a:cubicBezTo>
                <a:cubicBezTo>
                  <a:pt x="28" y="29"/>
                  <a:pt x="30" y="31"/>
                  <a:pt x="34" y="30"/>
                </a:cubicBezTo>
                <a:cubicBezTo>
                  <a:pt x="38" y="30"/>
                  <a:pt x="35" y="26"/>
                  <a:pt x="36" y="23"/>
                </a:cubicBezTo>
                <a:cubicBezTo>
                  <a:pt x="36" y="20"/>
                  <a:pt x="34" y="14"/>
                  <a:pt x="34" y="11"/>
                </a:cubicBezTo>
                <a:cubicBezTo>
                  <a:pt x="34" y="7"/>
                  <a:pt x="31" y="6"/>
                  <a:pt x="28" y="3"/>
                </a:cubicBezTo>
                <a:cubicBezTo>
                  <a:pt x="28" y="2"/>
                  <a:pt x="27" y="1"/>
                  <a:pt x="2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3" name="Freeform 1301"/>
          <p:cNvSpPr>
            <a:spLocks/>
          </p:cNvSpPr>
          <p:nvPr/>
        </p:nvSpPr>
        <p:spPr bwMode="auto">
          <a:xfrm>
            <a:off x="556847" y="4109770"/>
            <a:ext cx="14654" cy="29314"/>
          </a:xfrm>
          <a:custGeom>
            <a:avLst/>
            <a:gdLst>
              <a:gd name="T0" fmla="*/ 0 w 11"/>
              <a:gd name="T1" fmla="*/ 2147483647 h 16"/>
              <a:gd name="T2" fmla="*/ 2147483647 w 11"/>
              <a:gd name="T3" fmla="*/ 2147483647 h 16"/>
              <a:gd name="T4" fmla="*/ 2147483647 w 11"/>
              <a:gd name="T5" fmla="*/ 2147483647 h 16"/>
              <a:gd name="T6" fmla="*/ 2147483647 w 11"/>
              <a:gd name="T7" fmla="*/ 0 h 16"/>
              <a:gd name="T8" fmla="*/ 0 60000 65536"/>
              <a:gd name="T9" fmla="*/ 0 60000 65536"/>
              <a:gd name="T10" fmla="*/ 0 60000 65536"/>
              <a:gd name="T11" fmla="*/ 0 60000 65536"/>
              <a:gd name="T12" fmla="*/ 0 w 11"/>
              <a:gd name="T13" fmla="*/ 0 h 16"/>
              <a:gd name="T14" fmla="*/ 11 w 11"/>
              <a:gd name="T15" fmla="*/ 16 h 16"/>
            </a:gdLst>
            <a:ahLst/>
            <a:cxnLst>
              <a:cxn ang="T8">
                <a:pos x="T0" y="T1"/>
              </a:cxn>
              <a:cxn ang="T9">
                <a:pos x="T2" y="T3"/>
              </a:cxn>
              <a:cxn ang="T10">
                <a:pos x="T4" y="T5"/>
              </a:cxn>
              <a:cxn ang="T11">
                <a:pos x="T6" y="T7"/>
              </a:cxn>
            </a:cxnLst>
            <a:rect l="T12" t="T13" r="T14" b="T15"/>
            <a:pathLst>
              <a:path w="11" h="16">
                <a:moveTo>
                  <a:pt x="0" y="16"/>
                </a:moveTo>
                <a:cubicBezTo>
                  <a:pt x="2" y="16"/>
                  <a:pt x="3" y="16"/>
                  <a:pt x="4" y="15"/>
                </a:cubicBezTo>
                <a:cubicBezTo>
                  <a:pt x="5" y="14"/>
                  <a:pt x="4" y="11"/>
                  <a:pt x="4" y="9"/>
                </a:cubicBezTo>
                <a:cubicBezTo>
                  <a:pt x="4" y="8"/>
                  <a:pt x="9" y="2"/>
                  <a:pt x="1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4" name="Freeform 1302"/>
          <p:cNvSpPr>
            <a:spLocks/>
          </p:cNvSpPr>
          <p:nvPr/>
        </p:nvSpPr>
        <p:spPr bwMode="auto">
          <a:xfrm>
            <a:off x="537796" y="3944146"/>
            <a:ext cx="55685" cy="149503"/>
          </a:xfrm>
          <a:custGeom>
            <a:avLst/>
            <a:gdLst>
              <a:gd name="T0" fmla="*/ 0 w 41"/>
              <a:gd name="T1" fmla="*/ 2147483647 h 81"/>
              <a:gd name="T2" fmla="*/ 2147483647 w 41"/>
              <a:gd name="T3" fmla="*/ 2147483647 h 81"/>
              <a:gd name="T4" fmla="*/ 2147483647 w 41"/>
              <a:gd name="T5" fmla="*/ 2147483647 h 81"/>
              <a:gd name="T6" fmla="*/ 2147483647 w 41"/>
              <a:gd name="T7" fmla="*/ 2147483647 h 81"/>
              <a:gd name="T8" fmla="*/ 2147483647 w 41"/>
              <a:gd name="T9" fmla="*/ 2147483647 h 81"/>
              <a:gd name="T10" fmla="*/ 2147483647 w 41"/>
              <a:gd name="T11" fmla="*/ 2147483647 h 81"/>
              <a:gd name="T12" fmla="*/ 2147483647 w 41"/>
              <a:gd name="T13" fmla="*/ 2147483647 h 81"/>
              <a:gd name="T14" fmla="*/ 2147483647 w 41"/>
              <a:gd name="T15" fmla="*/ 2147483647 h 81"/>
              <a:gd name="T16" fmla="*/ 2147483647 w 41"/>
              <a:gd name="T17" fmla="*/ 2147483647 h 81"/>
              <a:gd name="T18" fmla="*/ 2147483647 w 41"/>
              <a:gd name="T19" fmla="*/ 2147483647 h 81"/>
              <a:gd name="T20" fmla="*/ 2147483647 w 41"/>
              <a:gd name="T21" fmla="*/ 2147483647 h 81"/>
              <a:gd name="T22" fmla="*/ 2147483647 w 41"/>
              <a:gd name="T23" fmla="*/ 2147483647 h 81"/>
              <a:gd name="T24" fmla="*/ 2147483647 w 41"/>
              <a:gd name="T25" fmla="*/ 2147483647 h 81"/>
              <a:gd name="T26" fmla="*/ 2147483647 w 41"/>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81"/>
              <a:gd name="T44" fmla="*/ 41 w 41"/>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81">
                <a:moveTo>
                  <a:pt x="0" y="81"/>
                </a:moveTo>
                <a:cubicBezTo>
                  <a:pt x="5" y="78"/>
                  <a:pt x="8" y="78"/>
                  <a:pt x="9" y="77"/>
                </a:cubicBezTo>
                <a:cubicBezTo>
                  <a:pt x="10" y="75"/>
                  <a:pt x="7" y="66"/>
                  <a:pt x="7" y="64"/>
                </a:cubicBezTo>
                <a:cubicBezTo>
                  <a:pt x="7" y="61"/>
                  <a:pt x="12" y="63"/>
                  <a:pt x="15" y="63"/>
                </a:cubicBezTo>
                <a:cubicBezTo>
                  <a:pt x="18" y="63"/>
                  <a:pt x="17" y="57"/>
                  <a:pt x="20" y="56"/>
                </a:cubicBezTo>
                <a:cubicBezTo>
                  <a:pt x="23" y="55"/>
                  <a:pt x="26" y="63"/>
                  <a:pt x="27" y="63"/>
                </a:cubicBezTo>
                <a:cubicBezTo>
                  <a:pt x="28" y="63"/>
                  <a:pt x="30" y="60"/>
                  <a:pt x="32" y="60"/>
                </a:cubicBezTo>
                <a:cubicBezTo>
                  <a:pt x="34" y="60"/>
                  <a:pt x="37" y="64"/>
                  <a:pt x="38" y="63"/>
                </a:cubicBezTo>
                <a:cubicBezTo>
                  <a:pt x="40" y="63"/>
                  <a:pt x="41" y="45"/>
                  <a:pt x="41" y="40"/>
                </a:cubicBezTo>
                <a:cubicBezTo>
                  <a:pt x="41" y="36"/>
                  <a:pt x="36" y="33"/>
                  <a:pt x="36" y="30"/>
                </a:cubicBezTo>
                <a:cubicBezTo>
                  <a:pt x="35" y="27"/>
                  <a:pt x="38" y="22"/>
                  <a:pt x="40" y="20"/>
                </a:cubicBezTo>
                <a:cubicBezTo>
                  <a:pt x="41" y="17"/>
                  <a:pt x="38" y="12"/>
                  <a:pt x="35" y="12"/>
                </a:cubicBezTo>
                <a:cubicBezTo>
                  <a:pt x="32" y="12"/>
                  <a:pt x="31" y="14"/>
                  <a:pt x="28" y="14"/>
                </a:cubicBezTo>
                <a:cubicBezTo>
                  <a:pt x="26" y="14"/>
                  <a:pt x="26" y="6"/>
                  <a:pt x="2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5" name="Freeform 1303"/>
          <p:cNvSpPr>
            <a:spLocks/>
          </p:cNvSpPr>
          <p:nvPr/>
        </p:nvSpPr>
        <p:spPr bwMode="auto">
          <a:xfrm>
            <a:off x="511419" y="3944145"/>
            <a:ext cx="30774" cy="35177"/>
          </a:xfrm>
          <a:custGeom>
            <a:avLst/>
            <a:gdLst>
              <a:gd name="T0" fmla="*/ 2147483647 w 27"/>
              <a:gd name="T1" fmla="*/ 0 h 22"/>
              <a:gd name="T2" fmla="*/ 2147483647 w 27"/>
              <a:gd name="T3" fmla="*/ 2147483647 h 22"/>
              <a:gd name="T4" fmla="*/ 0 w 27"/>
              <a:gd name="T5" fmla="*/ 2147483647 h 22"/>
              <a:gd name="T6" fmla="*/ 0 60000 65536"/>
              <a:gd name="T7" fmla="*/ 0 60000 65536"/>
              <a:gd name="T8" fmla="*/ 0 60000 65536"/>
              <a:gd name="T9" fmla="*/ 0 w 27"/>
              <a:gd name="T10" fmla="*/ 0 h 22"/>
              <a:gd name="T11" fmla="*/ 27 w 27"/>
              <a:gd name="T12" fmla="*/ 22 h 22"/>
            </a:gdLst>
            <a:ahLst/>
            <a:cxnLst>
              <a:cxn ang="T6">
                <a:pos x="T0" y="T1"/>
              </a:cxn>
              <a:cxn ang="T7">
                <a:pos x="T2" y="T3"/>
              </a:cxn>
              <a:cxn ang="T8">
                <a:pos x="T4" y="T5"/>
              </a:cxn>
            </a:cxnLst>
            <a:rect l="T9" t="T10" r="T11" b="T12"/>
            <a:pathLst>
              <a:path w="27" h="22">
                <a:moveTo>
                  <a:pt x="27" y="0"/>
                </a:moveTo>
                <a:lnTo>
                  <a:pt x="27" y="22"/>
                </a:lnTo>
                <a:lnTo>
                  <a:pt x="0" y="22"/>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6" name="Freeform 1304"/>
          <p:cNvSpPr>
            <a:spLocks/>
          </p:cNvSpPr>
          <p:nvPr/>
        </p:nvSpPr>
        <p:spPr bwMode="auto">
          <a:xfrm>
            <a:off x="556847" y="3913365"/>
            <a:ext cx="106973" cy="206666"/>
          </a:xfrm>
          <a:custGeom>
            <a:avLst/>
            <a:gdLst>
              <a:gd name="T0" fmla="*/ 0 w 79"/>
              <a:gd name="T1" fmla="*/ 2147483647 h 113"/>
              <a:gd name="T2" fmla="*/ 2147483647 w 79"/>
              <a:gd name="T3" fmla="*/ 2147483647 h 113"/>
              <a:gd name="T4" fmla="*/ 2147483647 w 79"/>
              <a:gd name="T5" fmla="*/ 2147483647 h 113"/>
              <a:gd name="T6" fmla="*/ 2147483647 w 79"/>
              <a:gd name="T7" fmla="*/ 2147483647 h 113"/>
              <a:gd name="T8" fmla="*/ 2147483647 w 79"/>
              <a:gd name="T9" fmla="*/ 2147483647 h 113"/>
              <a:gd name="T10" fmla="*/ 2147483647 w 79"/>
              <a:gd name="T11" fmla="*/ 2147483647 h 113"/>
              <a:gd name="T12" fmla="*/ 2147483647 w 79"/>
              <a:gd name="T13" fmla="*/ 2147483647 h 113"/>
              <a:gd name="T14" fmla="*/ 2147483647 w 79"/>
              <a:gd name="T15" fmla="*/ 2147483647 h 113"/>
              <a:gd name="T16" fmla="*/ 2147483647 w 79"/>
              <a:gd name="T17" fmla="*/ 2147483647 h 113"/>
              <a:gd name="T18" fmla="*/ 2147483647 w 79"/>
              <a:gd name="T19" fmla="*/ 0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
              <a:gd name="T31" fmla="*/ 0 h 113"/>
              <a:gd name="T32" fmla="*/ 79 w 7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 h="113">
                <a:moveTo>
                  <a:pt x="0" y="113"/>
                </a:moveTo>
                <a:cubicBezTo>
                  <a:pt x="3" y="110"/>
                  <a:pt x="6" y="107"/>
                  <a:pt x="8" y="106"/>
                </a:cubicBezTo>
                <a:cubicBezTo>
                  <a:pt x="12" y="104"/>
                  <a:pt x="13" y="109"/>
                  <a:pt x="16" y="111"/>
                </a:cubicBezTo>
                <a:cubicBezTo>
                  <a:pt x="18" y="112"/>
                  <a:pt x="23" y="105"/>
                  <a:pt x="27" y="104"/>
                </a:cubicBezTo>
                <a:cubicBezTo>
                  <a:pt x="30" y="103"/>
                  <a:pt x="26" y="111"/>
                  <a:pt x="28" y="110"/>
                </a:cubicBezTo>
                <a:cubicBezTo>
                  <a:pt x="30" y="108"/>
                  <a:pt x="48" y="98"/>
                  <a:pt x="48" y="95"/>
                </a:cubicBezTo>
                <a:cubicBezTo>
                  <a:pt x="48" y="91"/>
                  <a:pt x="48" y="75"/>
                  <a:pt x="48" y="72"/>
                </a:cubicBezTo>
                <a:cubicBezTo>
                  <a:pt x="48" y="68"/>
                  <a:pt x="61" y="50"/>
                  <a:pt x="64" y="46"/>
                </a:cubicBezTo>
                <a:cubicBezTo>
                  <a:pt x="67" y="42"/>
                  <a:pt x="72" y="22"/>
                  <a:pt x="73" y="17"/>
                </a:cubicBezTo>
                <a:cubicBezTo>
                  <a:pt x="74" y="12"/>
                  <a:pt x="79" y="4"/>
                  <a:pt x="79"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7" name="Freeform 1305"/>
          <p:cNvSpPr>
            <a:spLocks/>
          </p:cNvSpPr>
          <p:nvPr/>
        </p:nvSpPr>
        <p:spPr bwMode="auto">
          <a:xfrm>
            <a:off x="942242" y="4250480"/>
            <a:ext cx="101112" cy="33712"/>
          </a:xfrm>
          <a:custGeom>
            <a:avLst/>
            <a:gdLst>
              <a:gd name="T0" fmla="*/ 0 w 73"/>
              <a:gd name="T1" fmla="*/ 2147483647 h 19"/>
              <a:gd name="T2" fmla="*/ 2147483647 w 73"/>
              <a:gd name="T3" fmla="*/ 2147483647 h 19"/>
              <a:gd name="T4" fmla="*/ 2147483647 w 73"/>
              <a:gd name="T5" fmla="*/ 2147483647 h 19"/>
              <a:gd name="T6" fmla="*/ 2147483647 w 73"/>
              <a:gd name="T7" fmla="*/ 2147483647 h 19"/>
              <a:gd name="T8" fmla="*/ 2147483647 w 73"/>
              <a:gd name="T9" fmla="*/ 2147483647 h 19"/>
              <a:gd name="T10" fmla="*/ 2147483647 w 73"/>
              <a:gd name="T11" fmla="*/ 2147483647 h 19"/>
              <a:gd name="T12" fmla="*/ 2147483647 w 73"/>
              <a:gd name="T13" fmla="*/ 2147483647 h 19"/>
              <a:gd name="T14" fmla="*/ 2147483647 w 73"/>
              <a:gd name="T15" fmla="*/ 2147483647 h 19"/>
              <a:gd name="T16" fmla="*/ 2147483647 w 7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9"/>
              <a:gd name="T29" fmla="*/ 73 w 7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9">
                <a:moveTo>
                  <a:pt x="0" y="15"/>
                </a:moveTo>
                <a:cubicBezTo>
                  <a:pt x="2" y="15"/>
                  <a:pt x="4" y="15"/>
                  <a:pt x="5" y="15"/>
                </a:cubicBezTo>
                <a:cubicBezTo>
                  <a:pt x="7" y="17"/>
                  <a:pt x="10" y="14"/>
                  <a:pt x="14" y="15"/>
                </a:cubicBezTo>
                <a:cubicBezTo>
                  <a:pt x="18" y="16"/>
                  <a:pt x="19" y="19"/>
                  <a:pt x="22" y="18"/>
                </a:cubicBezTo>
                <a:cubicBezTo>
                  <a:pt x="25" y="17"/>
                  <a:pt x="28" y="14"/>
                  <a:pt x="30" y="16"/>
                </a:cubicBezTo>
                <a:cubicBezTo>
                  <a:pt x="32" y="18"/>
                  <a:pt x="38" y="19"/>
                  <a:pt x="41" y="16"/>
                </a:cubicBezTo>
                <a:cubicBezTo>
                  <a:pt x="43" y="12"/>
                  <a:pt x="41" y="11"/>
                  <a:pt x="46" y="11"/>
                </a:cubicBezTo>
                <a:cubicBezTo>
                  <a:pt x="50" y="12"/>
                  <a:pt x="53" y="13"/>
                  <a:pt x="57" y="11"/>
                </a:cubicBezTo>
                <a:cubicBezTo>
                  <a:pt x="60" y="9"/>
                  <a:pt x="67" y="4"/>
                  <a:pt x="73"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8" name="Freeform 1306"/>
          <p:cNvSpPr>
            <a:spLocks/>
          </p:cNvSpPr>
          <p:nvPr/>
        </p:nvSpPr>
        <p:spPr bwMode="auto">
          <a:xfrm>
            <a:off x="874835" y="4197713"/>
            <a:ext cx="57150" cy="41040"/>
          </a:xfrm>
          <a:custGeom>
            <a:avLst/>
            <a:gdLst>
              <a:gd name="T0" fmla="*/ 0 w 43"/>
              <a:gd name="T1" fmla="*/ 0 h 22"/>
              <a:gd name="T2" fmla="*/ 2147483647 w 43"/>
              <a:gd name="T3" fmla="*/ 2147483647 h 22"/>
              <a:gd name="T4" fmla="*/ 2147483647 w 43"/>
              <a:gd name="T5" fmla="*/ 2147483647 h 22"/>
              <a:gd name="T6" fmla="*/ 2147483647 w 43"/>
              <a:gd name="T7" fmla="*/ 2147483647 h 22"/>
              <a:gd name="T8" fmla="*/ 2147483647 w 43"/>
              <a:gd name="T9" fmla="*/ 2147483647 h 22"/>
              <a:gd name="T10" fmla="*/ 2147483647 w 43"/>
              <a:gd name="T11" fmla="*/ 2147483647 h 22"/>
              <a:gd name="T12" fmla="*/ 2147483647 w 43"/>
              <a:gd name="T13" fmla="*/ 2147483647 h 22"/>
              <a:gd name="T14" fmla="*/ 0 60000 65536"/>
              <a:gd name="T15" fmla="*/ 0 60000 65536"/>
              <a:gd name="T16" fmla="*/ 0 60000 65536"/>
              <a:gd name="T17" fmla="*/ 0 60000 65536"/>
              <a:gd name="T18" fmla="*/ 0 60000 65536"/>
              <a:gd name="T19" fmla="*/ 0 60000 65536"/>
              <a:gd name="T20" fmla="*/ 0 60000 65536"/>
              <a:gd name="T21" fmla="*/ 0 w 43"/>
              <a:gd name="T22" fmla="*/ 0 h 22"/>
              <a:gd name="T23" fmla="*/ 43 w 4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22">
                <a:moveTo>
                  <a:pt x="0" y="0"/>
                </a:moveTo>
                <a:cubicBezTo>
                  <a:pt x="2" y="2"/>
                  <a:pt x="4" y="4"/>
                  <a:pt x="6" y="5"/>
                </a:cubicBezTo>
                <a:cubicBezTo>
                  <a:pt x="8" y="6"/>
                  <a:pt x="11" y="8"/>
                  <a:pt x="13" y="10"/>
                </a:cubicBezTo>
                <a:cubicBezTo>
                  <a:pt x="15" y="12"/>
                  <a:pt x="18" y="13"/>
                  <a:pt x="22" y="13"/>
                </a:cubicBezTo>
                <a:cubicBezTo>
                  <a:pt x="26" y="14"/>
                  <a:pt x="22" y="15"/>
                  <a:pt x="27" y="17"/>
                </a:cubicBezTo>
                <a:cubicBezTo>
                  <a:pt x="32" y="19"/>
                  <a:pt x="35" y="18"/>
                  <a:pt x="40" y="19"/>
                </a:cubicBezTo>
                <a:cubicBezTo>
                  <a:pt x="42" y="20"/>
                  <a:pt x="42" y="21"/>
                  <a:pt x="43" y="2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39" name="Freeform 1307"/>
          <p:cNvSpPr>
            <a:spLocks/>
          </p:cNvSpPr>
          <p:nvPr/>
        </p:nvSpPr>
        <p:spPr bwMode="auto">
          <a:xfrm>
            <a:off x="852854" y="4020363"/>
            <a:ext cx="41031" cy="83545"/>
          </a:xfrm>
          <a:custGeom>
            <a:avLst/>
            <a:gdLst>
              <a:gd name="T0" fmla="*/ 2147483647 w 30"/>
              <a:gd name="T1" fmla="*/ 2147483647 h 46"/>
              <a:gd name="T2" fmla="*/ 2147483647 w 30"/>
              <a:gd name="T3" fmla="*/ 2147483647 h 46"/>
              <a:gd name="T4" fmla="*/ 2147483647 w 30"/>
              <a:gd name="T5" fmla="*/ 0 h 46"/>
              <a:gd name="T6" fmla="*/ 2147483647 w 30"/>
              <a:gd name="T7" fmla="*/ 2147483647 h 46"/>
              <a:gd name="T8" fmla="*/ 2147483647 w 30"/>
              <a:gd name="T9" fmla="*/ 2147483647 h 46"/>
              <a:gd name="T10" fmla="*/ 2147483647 w 30"/>
              <a:gd name="T11" fmla="*/ 2147483647 h 46"/>
              <a:gd name="T12" fmla="*/ 2147483647 w 30"/>
              <a:gd name="T13" fmla="*/ 2147483647 h 46"/>
              <a:gd name="T14" fmla="*/ 0 w 30"/>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46"/>
              <a:gd name="T26" fmla="*/ 30 w 30"/>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46">
                <a:moveTo>
                  <a:pt x="30" y="1"/>
                </a:moveTo>
                <a:cubicBezTo>
                  <a:pt x="30" y="1"/>
                  <a:pt x="30" y="1"/>
                  <a:pt x="30" y="1"/>
                </a:cubicBezTo>
                <a:cubicBezTo>
                  <a:pt x="28" y="1"/>
                  <a:pt x="25" y="0"/>
                  <a:pt x="23" y="0"/>
                </a:cubicBezTo>
                <a:cubicBezTo>
                  <a:pt x="18" y="0"/>
                  <a:pt x="14" y="2"/>
                  <a:pt x="11" y="3"/>
                </a:cubicBezTo>
                <a:cubicBezTo>
                  <a:pt x="13" y="6"/>
                  <a:pt x="17" y="13"/>
                  <a:pt x="17" y="15"/>
                </a:cubicBezTo>
                <a:cubicBezTo>
                  <a:pt x="17" y="18"/>
                  <a:pt x="11" y="21"/>
                  <a:pt x="11" y="25"/>
                </a:cubicBezTo>
                <a:cubicBezTo>
                  <a:pt x="11" y="30"/>
                  <a:pt x="15" y="25"/>
                  <a:pt x="17" y="31"/>
                </a:cubicBezTo>
                <a:cubicBezTo>
                  <a:pt x="18" y="34"/>
                  <a:pt x="6" y="42"/>
                  <a:pt x="0" y="4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0" name="Freeform 1308"/>
          <p:cNvSpPr>
            <a:spLocks/>
          </p:cNvSpPr>
          <p:nvPr/>
        </p:nvSpPr>
        <p:spPr bwMode="auto">
          <a:xfrm>
            <a:off x="931985" y="4024760"/>
            <a:ext cx="92319" cy="86478"/>
          </a:xfrm>
          <a:custGeom>
            <a:avLst/>
            <a:gdLst>
              <a:gd name="T0" fmla="*/ 0 w 81"/>
              <a:gd name="T1" fmla="*/ 0 h 57"/>
              <a:gd name="T2" fmla="*/ 2147483647 w 81"/>
              <a:gd name="T3" fmla="*/ 2147483647 h 57"/>
              <a:gd name="T4" fmla="*/ 2147483647 w 81"/>
              <a:gd name="T5" fmla="*/ 2147483647 h 57"/>
              <a:gd name="T6" fmla="*/ 2147483647 w 81"/>
              <a:gd name="T7" fmla="*/ 2147483647 h 57"/>
              <a:gd name="T8" fmla="*/ 0 60000 65536"/>
              <a:gd name="T9" fmla="*/ 0 60000 65536"/>
              <a:gd name="T10" fmla="*/ 0 60000 65536"/>
              <a:gd name="T11" fmla="*/ 0 60000 65536"/>
              <a:gd name="T12" fmla="*/ 0 w 81"/>
              <a:gd name="T13" fmla="*/ 0 h 57"/>
              <a:gd name="T14" fmla="*/ 81 w 81"/>
              <a:gd name="T15" fmla="*/ 57 h 57"/>
            </a:gdLst>
            <a:ahLst/>
            <a:cxnLst>
              <a:cxn ang="T8">
                <a:pos x="T0" y="T1"/>
              </a:cxn>
              <a:cxn ang="T9">
                <a:pos x="T2" y="T3"/>
              </a:cxn>
              <a:cxn ang="T10">
                <a:pos x="T4" y="T5"/>
              </a:cxn>
              <a:cxn ang="T11">
                <a:pos x="T6" y="T7"/>
              </a:cxn>
            </a:cxnLst>
            <a:rect l="T12" t="T13" r="T14" b="T15"/>
            <a:pathLst>
              <a:path w="81" h="57">
                <a:moveTo>
                  <a:pt x="0" y="0"/>
                </a:moveTo>
                <a:lnTo>
                  <a:pt x="59" y="32"/>
                </a:lnTo>
                <a:lnTo>
                  <a:pt x="59" y="42"/>
                </a:lnTo>
                <a:lnTo>
                  <a:pt x="81" y="57"/>
                </a:ln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1" name="Freeform 1309"/>
          <p:cNvSpPr>
            <a:spLocks/>
          </p:cNvSpPr>
          <p:nvPr/>
        </p:nvSpPr>
        <p:spPr bwMode="auto">
          <a:xfrm>
            <a:off x="962758" y="3722822"/>
            <a:ext cx="218343" cy="194940"/>
          </a:xfrm>
          <a:custGeom>
            <a:avLst/>
            <a:gdLst>
              <a:gd name="T0" fmla="*/ 2147483647 w 160"/>
              <a:gd name="T1" fmla="*/ 0 h 106"/>
              <a:gd name="T2" fmla="*/ 2147483647 w 160"/>
              <a:gd name="T3" fmla="*/ 2147483647 h 106"/>
              <a:gd name="T4" fmla="*/ 2147483647 w 160"/>
              <a:gd name="T5" fmla="*/ 2147483647 h 106"/>
              <a:gd name="T6" fmla="*/ 2147483647 w 160"/>
              <a:gd name="T7" fmla="*/ 2147483647 h 106"/>
              <a:gd name="T8" fmla="*/ 2147483647 w 160"/>
              <a:gd name="T9" fmla="*/ 2147483647 h 106"/>
              <a:gd name="T10" fmla="*/ 2147483647 w 160"/>
              <a:gd name="T11" fmla="*/ 2147483647 h 106"/>
              <a:gd name="T12" fmla="*/ 2147483647 w 160"/>
              <a:gd name="T13" fmla="*/ 2147483647 h 106"/>
              <a:gd name="T14" fmla="*/ 2147483647 w 160"/>
              <a:gd name="T15" fmla="*/ 2147483647 h 106"/>
              <a:gd name="T16" fmla="*/ 2147483647 w 160"/>
              <a:gd name="T17" fmla="*/ 2147483647 h 106"/>
              <a:gd name="T18" fmla="*/ 2147483647 w 160"/>
              <a:gd name="T19" fmla="*/ 2147483647 h 106"/>
              <a:gd name="T20" fmla="*/ 2147483647 w 160"/>
              <a:gd name="T21" fmla="*/ 2147483647 h 106"/>
              <a:gd name="T22" fmla="*/ 2147483647 w 160"/>
              <a:gd name="T23" fmla="*/ 2147483647 h 106"/>
              <a:gd name="T24" fmla="*/ 2147483647 w 160"/>
              <a:gd name="T25" fmla="*/ 2147483647 h 106"/>
              <a:gd name="T26" fmla="*/ 2147483647 w 160"/>
              <a:gd name="T27" fmla="*/ 2147483647 h 106"/>
              <a:gd name="T28" fmla="*/ 0 w 160"/>
              <a:gd name="T29" fmla="*/ 2147483647 h 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106"/>
              <a:gd name="T47" fmla="*/ 160 w 160"/>
              <a:gd name="T48" fmla="*/ 106 h 1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106">
                <a:moveTo>
                  <a:pt x="100" y="0"/>
                </a:moveTo>
                <a:cubicBezTo>
                  <a:pt x="97" y="4"/>
                  <a:pt x="92" y="9"/>
                  <a:pt x="92" y="10"/>
                </a:cubicBezTo>
                <a:cubicBezTo>
                  <a:pt x="92" y="12"/>
                  <a:pt x="98" y="23"/>
                  <a:pt x="102" y="28"/>
                </a:cubicBezTo>
                <a:cubicBezTo>
                  <a:pt x="107" y="32"/>
                  <a:pt x="148" y="46"/>
                  <a:pt x="148" y="46"/>
                </a:cubicBezTo>
                <a:cubicBezTo>
                  <a:pt x="160" y="47"/>
                  <a:pt x="160" y="47"/>
                  <a:pt x="160" y="47"/>
                </a:cubicBezTo>
                <a:cubicBezTo>
                  <a:pt x="121" y="86"/>
                  <a:pt x="121" y="86"/>
                  <a:pt x="121" y="86"/>
                </a:cubicBezTo>
                <a:cubicBezTo>
                  <a:pt x="121" y="86"/>
                  <a:pt x="110" y="86"/>
                  <a:pt x="104" y="86"/>
                </a:cubicBezTo>
                <a:cubicBezTo>
                  <a:pt x="99" y="86"/>
                  <a:pt x="88" y="94"/>
                  <a:pt x="86" y="94"/>
                </a:cubicBezTo>
                <a:cubicBezTo>
                  <a:pt x="84" y="94"/>
                  <a:pt x="79" y="98"/>
                  <a:pt x="74" y="98"/>
                </a:cubicBezTo>
                <a:cubicBezTo>
                  <a:pt x="69" y="98"/>
                  <a:pt x="67" y="96"/>
                  <a:pt x="62" y="96"/>
                </a:cubicBezTo>
                <a:cubicBezTo>
                  <a:pt x="58" y="96"/>
                  <a:pt x="52" y="106"/>
                  <a:pt x="50" y="106"/>
                </a:cubicBezTo>
                <a:cubicBezTo>
                  <a:pt x="47" y="106"/>
                  <a:pt x="30" y="102"/>
                  <a:pt x="30" y="102"/>
                </a:cubicBezTo>
                <a:cubicBezTo>
                  <a:pt x="17" y="92"/>
                  <a:pt x="17" y="92"/>
                  <a:pt x="17" y="92"/>
                </a:cubicBezTo>
                <a:cubicBezTo>
                  <a:pt x="4" y="92"/>
                  <a:pt x="4" y="92"/>
                  <a:pt x="4" y="92"/>
                </a:cubicBezTo>
                <a:cubicBezTo>
                  <a:pt x="0" y="88"/>
                  <a:pt x="0" y="88"/>
                  <a:pt x="0" y="8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2" name="Freeform 1310"/>
          <p:cNvSpPr>
            <a:spLocks/>
          </p:cNvSpPr>
          <p:nvPr/>
        </p:nvSpPr>
        <p:spPr bwMode="auto">
          <a:xfrm>
            <a:off x="842597" y="4026225"/>
            <a:ext cx="27843" cy="39574"/>
          </a:xfrm>
          <a:custGeom>
            <a:avLst/>
            <a:gdLst>
              <a:gd name="T0" fmla="*/ 2147483647 w 20"/>
              <a:gd name="T1" fmla="*/ 0 h 22"/>
              <a:gd name="T2" fmla="*/ 2147483647 w 20"/>
              <a:gd name="T3" fmla="*/ 2147483647 h 22"/>
              <a:gd name="T4" fmla="*/ 2147483647 w 20"/>
              <a:gd name="T5" fmla="*/ 2147483647 h 22"/>
              <a:gd name="T6" fmla="*/ 2147483647 w 20"/>
              <a:gd name="T7" fmla="*/ 2147483647 h 22"/>
              <a:gd name="T8" fmla="*/ 0 w 20"/>
              <a:gd name="T9" fmla="*/ 2147483647 h 22"/>
              <a:gd name="T10" fmla="*/ 2147483647 w 20"/>
              <a:gd name="T11" fmla="*/ 2147483647 h 22"/>
              <a:gd name="T12" fmla="*/ 2147483647 w 20"/>
              <a:gd name="T13" fmla="*/ 2147483647 h 22"/>
              <a:gd name="T14" fmla="*/ 2147483647 w 20"/>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2"/>
              <a:gd name="T26" fmla="*/ 20 w 20"/>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2">
                <a:moveTo>
                  <a:pt x="18" y="0"/>
                </a:moveTo>
                <a:cubicBezTo>
                  <a:pt x="16" y="1"/>
                  <a:pt x="15" y="2"/>
                  <a:pt x="14" y="3"/>
                </a:cubicBezTo>
                <a:cubicBezTo>
                  <a:pt x="12" y="4"/>
                  <a:pt x="9" y="3"/>
                  <a:pt x="7" y="2"/>
                </a:cubicBezTo>
                <a:cubicBezTo>
                  <a:pt x="5" y="4"/>
                  <a:pt x="2" y="10"/>
                  <a:pt x="1" y="13"/>
                </a:cubicBezTo>
                <a:cubicBezTo>
                  <a:pt x="1" y="16"/>
                  <a:pt x="0" y="18"/>
                  <a:pt x="0" y="20"/>
                </a:cubicBezTo>
                <a:cubicBezTo>
                  <a:pt x="3" y="21"/>
                  <a:pt x="7" y="22"/>
                  <a:pt x="10" y="22"/>
                </a:cubicBezTo>
                <a:cubicBezTo>
                  <a:pt x="14" y="22"/>
                  <a:pt x="7" y="17"/>
                  <a:pt x="12" y="17"/>
                </a:cubicBezTo>
                <a:cubicBezTo>
                  <a:pt x="15" y="17"/>
                  <a:pt x="18" y="17"/>
                  <a:pt x="20" y="1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3" name="Freeform 1311"/>
          <p:cNvSpPr>
            <a:spLocks/>
          </p:cNvSpPr>
          <p:nvPr/>
        </p:nvSpPr>
        <p:spPr bwMode="auto">
          <a:xfrm>
            <a:off x="842597" y="4062869"/>
            <a:ext cx="2931" cy="21986"/>
          </a:xfrm>
          <a:custGeom>
            <a:avLst/>
            <a:gdLst>
              <a:gd name="T0" fmla="*/ 0 w 2"/>
              <a:gd name="T1" fmla="*/ 0 h 12"/>
              <a:gd name="T2" fmla="*/ 0 w 2"/>
              <a:gd name="T3" fmla="*/ 2147483647 h 12"/>
              <a:gd name="T4" fmla="*/ 2147483647 w 2"/>
              <a:gd name="T5" fmla="*/ 2147483647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0" y="0"/>
                </a:moveTo>
                <a:cubicBezTo>
                  <a:pt x="0" y="1"/>
                  <a:pt x="0" y="1"/>
                  <a:pt x="0" y="2"/>
                </a:cubicBezTo>
                <a:cubicBezTo>
                  <a:pt x="0" y="3"/>
                  <a:pt x="2" y="7"/>
                  <a:pt x="2" y="1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4" name="Freeform 1312"/>
          <p:cNvSpPr>
            <a:spLocks/>
          </p:cNvSpPr>
          <p:nvPr/>
        </p:nvSpPr>
        <p:spPr bwMode="auto">
          <a:xfrm>
            <a:off x="1071196" y="3687646"/>
            <a:ext cx="29308" cy="49834"/>
          </a:xfrm>
          <a:custGeom>
            <a:avLst/>
            <a:gdLst>
              <a:gd name="T0" fmla="*/ 2147483647 w 21"/>
              <a:gd name="T1" fmla="*/ 0 h 27"/>
              <a:gd name="T2" fmla="*/ 2147483647 w 21"/>
              <a:gd name="T3" fmla="*/ 2147483647 h 27"/>
              <a:gd name="T4" fmla="*/ 0 w 21"/>
              <a:gd name="T5" fmla="*/ 2147483647 h 27"/>
              <a:gd name="T6" fmla="*/ 0 w 21"/>
              <a:gd name="T7" fmla="*/ 2147483647 h 27"/>
              <a:gd name="T8" fmla="*/ 2147483647 w 21"/>
              <a:gd name="T9" fmla="*/ 2147483647 h 27"/>
              <a:gd name="T10" fmla="*/ 0 60000 65536"/>
              <a:gd name="T11" fmla="*/ 0 60000 65536"/>
              <a:gd name="T12" fmla="*/ 0 60000 65536"/>
              <a:gd name="T13" fmla="*/ 0 60000 65536"/>
              <a:gd name="T14" fmla="*/ 0 60000 65536"/>
              <a:gd name="T15" fmla="*/ 0 w 21"/>
              <a:gd name="T16" fmla="*/ 0 h 27"/>
              <a:gd name="T17" fmla="*/ 21 w 21"/>
              <a:gd name="T18" fmla="*/ 27 h 27"/>
            </a:gdLst>
            <a:ahLst/>
            <a:cxnLst>
              <a:cxn ang="T10">
                <a:pos x="T0" y="T1"/>
              </a:cxn>
              <a:cxn ang="T11">
                <a:pos x="T2" y="T3"/>
              </a:cxn>
              <a:cxn ang="T12">
                <a:pos x="T4" y="T5"/>
              </a:cxn>
              <a:cxn ang="T13">
                <a:pos x="T6" y="T7"/>
              </a:cxn>
              <a:cxn ang="T14">
                <a:pos x="T8" y="T9"/>
              </a:cxn>
            </a:cxnLst>
            <a:rect l="T15" t="T16" r="T17" b="T18"/>
            <a:pathLst>
              <a:path w="21" h="27">
                <a:moveTo>
                  <a:pt x="14" y="0"/>
                </a:moveTo>
                <a:cubicBezTo>
                  <a:pt x="11" y="2"/>
                  <a:pt x="8" y="5"/>
                  <a:pt x="8" y="5"/>
                </a:cubicBezTo>
                <a:cubicBezTo>
                  <a:pt x="0" y="13"/>
                  <a:pt x="0" y="13"/>
                  <a:pt x="0" y="13"/>
                </a:cubicBezTo>
                <a:cubicBezTo>
                  <a:pt x="0" y="13"/>
                  <a:pt x="0" y="21"/>
                  <a:pt x="0" y="24"/>
                </a:cubicBezTo>
                <a:cubicBezTo>
                  <a:pt x="0" y="27"/>
                  <a:pt x="21" y="18"/>
                  <a:pt x="21" y="1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5" name="Freeform 1313"/>
          <p:cNvSpPr>
            <a:spLocks/>
          </p:cNvSpPr>
          <p:nvPr/>
        </p:nvSpPr>
        <p:spPr bwMode="auto">
          <a:xfrm>
            <a:off x="975947" y="3636346"/>
            <a:ext cx="106973" cy="61560"/>
          </a:xfrm>
          <a:custGeom>
            <a:avLst/>
            <a:gdLst>
              <a:gd name="T0" fmla="*/ 0 w 78"/>
              <a:gd name="T1" fmla="*/ 2147483647 h 33"/>
              <a:gd name="T2" fmla="*/ 2147483647 w 78"/>
              <a:gd name="T3" fmla="*/ 2147483647 h 33"/>
              <a:gd name="T4" fmla="*/ 2147483647 w 78"/>
              <a:gd name="T5" fmla="*/ 2147483647 h 33"/>
              <a:gd name="T6" fmla="*/ 2147483647 w 78"/>
              <a:gd name="T7" fmla="*/ 0 h 33"/>
              <a:gd name="T8" fmla="*/ 2147483647 w 78"/>
              <a:gd name="T9" fmla="*/ 2147483647 h 33"/>
              <a:gd name="T10" fmla="*/ 2147483647 w 78"/>
              <a:gd name="T11" fmla="*/ 2147483647 h 33"/>
              <a:gd name="T12" fmla="*/ 2147483647 w 78"/>
              <a:gd name="T13" fmla="*/ 2147483647 h 33"/>
              <a:gd name="T14" fmla="*/ 2147483647 w 78"/>
              <a:gd name="T15" fmla="*/ 2147483647 h 33"/>
              <a:gd name="T16" fmla="*/ 2147483647 w 78"/>
              <a:gd name="T17" fmla="*/ 214748364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33"/>
              <a:gd name="T29" fmla="*/ 78 w 78"/>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33">
                <a:moveTo>
                  <a:pt x="0" y="7"/>
                </a:moveTo>
                <a:cubicBezTo>
                  <a:pt x="3" y="7"/>
                  <a:pt x="7" y="6"/>
                  <a:pt x="9" y="6"/>
                </a:cubicBezTo>
                <a:cubicBezTo>
                  <a:pt x="12" y="6"/>
                  <a:pt x="12" y="9"/>
                  <a:pt x="17" y="9"/>
                </a:cubicBezTo>
                <a:cubicBezTo>
                  <a:pt x="21" y="9"/>
                  <a:pt x="17" y="0"/>
                  <a:pt x="19" y="0"/>
                </a:cubicBezTo>
                <a:cubicBezTo>
                  <a:pt x="22" y="0"/>
                  <a:pt x="26" y="6"/>
                  <a:pt x="28" y="6"/>
                </a:cubicBezTo>
                <a:cubicBezTo>
                  <a:pt x="30" y="6"/>
                  <a:pt x="32" y="2"/>
                  <a:pt x="33" y="2"/>
                </a:cubicBezTo>
                <a:cubicBezTo>
                  <a:pt x="35" y="2"/>
                  <a:pt x="35" y="5"/>
                  <a:pt x="38" y="5"/>
                </a:cubicBezTo>
                <a:cubicBezTo>
                  <a:pt x="41" y="5"/>
                  <a:pt x="55" y="7"/>
                  <a:pt x="58" y="10"/>
                </a:cubicBezTo>
                <a:cubicBezTo>
                  <a:pt x="61" y="13"/>
                  <a:pt x="74" y="28"/>
                  <a:pt x="78" y="3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6" name="Freeform 1314"/>
          <p:cNvSpPr>
            <a:spLocks/>
          </p:cNvSpPr>
          <p:nvPr/>
        </p:nvSpPr>
        <p:spPr bwMode="auto">
          <a:xfrm>
            <a:off x="775189" y="3426748"/>
            <a:ext cx="186104" cy="35177"/>
          </a:xfrm>
          <a:custGeom>
            <a:avLst/>
            <a:gdLst>
              <a:gd name="T0" fmla="*/ 2147483647 w 136"/>
              <a:gd name="T1" fmla="*/ 0 h 20"/>
              <a:gd name="T2" fmla="*/ 2147483647 w 136"/>
              <a:gd name="T3" fmla="*/ 2147483647 h 20"/>
              <a:gd name="T4" fmla="*/ 2147483647 w 136"/>
              <a:gd name="T5" fmla="*/ 2147483647 h 20"/>
              <a:gd name="T6" fmla="*/ 2147483647 w 136"/>
              <a:gd name="T7" fmla="*/ 2147483647 h 20"/>
              <a:gd name="T8" fmla="*/ 2147483647 w 136"/>
              <a:gd name="T9" fmla="*/ 2147483647 h 20"/>
              <a:gd name="T10" fmla="*/ 2147483647 w 136"/>
              <a:gd name="T11" fmla="*/ 2147483647 h 20"/>
              <a:gd name="T12" fmla="*/ 0 w 136"/>
              <a:gd name="T13" fmla="*/ 2147483647 h 20"/>
              <a:gd name="T14" fmla="*/ 0 60000 65536"/>
              <a:gd name="T15" fmla="*/ 0 60000 65536"/>
              <a:gd name="T16" fmla="*/ 0 60000 65536"/>
              <a:gd name="T17" fmla="*/ 0 60000 65536"/>
              <a:gd name="T18" fmla="*/ 0 60000 65536"/>
              <a:gd name="T19" fmla="*/ 0 60000 65536"/>
              <a:gd name="T20" fmla="*/ 0 60000 65536"/>
              <a:gd name="T21" fmla="*/ 0 w 136"/>
              <a:gd name="T22" fmla="*/ 0 h 20"/>
              <a:gd name="T23" fmla="*/ 136 w 136"/>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0">
                <a:moveTo>
                  <a:pt x="136" y="0"/>
                </a:moveTo>
                <a:cubicBezTo>
                  <a:pt x="132" y="4"/>
                  <a:pt x="129" y="3"/>
                  <a:pt x="127" y="5"/>
                </a:cubicBezTo>
                <a:cubicBezTo>
                  <a:pt x="125" y="7"/>
                  <a:pt x="126" y="10"/>
                  <a:pt x="124" y="11"/>
                </a:cubicBezTo>
                <a:cubicBezTo>
                  <a:pt x="123" y="13"/>
                  <a:pt x="119" y="11"/>
                  <a:pt x="117" y="13"/>
                </a:cubicBezTo>
                <a:cubicBezTo>
                  <a:pt x="115" y="15"/>
                  <a:pt x="115" y="20"/>
                  <a:pt x="112" y="20"/>
                </a:cubicBezTo>
                <a:cubicBezTo>
                  <a:pt x="110" y="20"/>
                  <a:pt x="104" y="16"/>
                  <a:pt x="104" y="16"/>
                </a:cubicBezTo>
                <a:cubicBezTo>
                  <a:pt x="0" y="16"/>
                  <a:pt x="0" y="16"/>
                  <a:pt x="0" y="1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7" name="Freeform 1315"/>
          <p:cNvSpPr>
            <a:spLocks/>
          </p:cNvSpPr>
          <p:nvPr/>
        </p:nvSpPr>
        <p:spPr bwMode="auto">
          <a:xfrm>
            <a:off x="915866" y="3558662"/>
            <a:ext cx="96715" cy="340045"/>
          </a:xfrm>
          <a:custGeom>
            <a:avLst/>
            <a:gdLst>
              <a:gd name="T0" fmla="*/ 2147483647 w 71"/>
              <a:gd name="T1" fmla="*/ 2147483647 h 185"/>
              <a:gd name="T2" fmla="*/ 2147483647 w 71"/>
              <a:gd name="T3" fmla="*/ 2147483647 h 185"/>
              <a:gd name="T4" fmla="*/ 2147483647 w 71"/>
              <a:gd name="T5" fmla="*/ 2147483647 h 185"/>
              <a:gd name="T6" fmla="*/ 2147483647 w 71"/>
              <a:gd name="T7" fmla="*/ 2147483647 h 185"/>
              <a:gd name="T8" fmla="*/ 2147483647 w 71"/>
              <a:gd name="T9" fmla="*/ 2147483647 h 185"/>
              <a:gd name="T10" fmla="*/ 2147483647 w 71"/>
              <a:gd name="T11" fmla="*/ 2147483647 h 185"/>
              <a:gd name="T12" fmla="*/ 2147483647 w 71"/>
              <a:gd name="T13" fmla="*/ 2147483647 h 185"/>
              <a:gd name="T14" fmla="*/ 2147483647 w 71"/>
              <a:gd name="T15" fmla="*/ 2147483647 h 185"/>
              <a:gd name="T16" fmla="*/ 2147483647 w 71"/>
              <a:gd name="T17" fmla="*/ 2147483647 h 185"/>
              <a:gd name="T18" fmla="*/ 2147483647 w 71"/>
              <a:gd name="T19" fmla="*/ 2147483647 h 185"/>
              <a:gd name="T20" fmla="*/ 2147483647 w 71"/>
              <a:gd name="T21" fmla="*/ 2147483647 h 185"/>
              <a:gd name="T22" fmla="*/ 2147483647 w 71"/>
              <a:gd name="T23" fmla="*/ 2147483647 h 185"/>
              <a:gd name="T24" fmla="*/ 2147483647 w 71"/>
              <a:gd name="T25" fmla="*/ 2147483647 h 185"/>
              <a:gd name="T26" fmla="*/ 2147483647 w 71"/>
              <a:gd name="T27" fmla="*/ 2147483647 h 185"/>
              <a:gd name="T28" fmla="*/ 2147483647 w 71"/>
              <a:gd name="T29" fmla="*/ 2147483647 h 185"/>
              <a:gd name="T30" fmla="*/ 2147483647 w 71"/>
              <a:gd name="T31" fmla="*/ 2147483647 h 185"/>
              <a:gd name="T32" fmla="*/ 2147483647 w 71"/>
              <a:gd name="T33" fmla="*/ 2147483647 h 185"/>
              <a:gd name="T34" fmla="*/ 2147483647 w 71"/>
              <a:gd name="T35" fmla="*/ 2147483647 h 185"/>
              <a:gd name="T36" fmla="*/ 2147483647 w 71"/>
              <a:gd name="T37" fmla="*/ 2147483647 h 185"/>
              <a:gd name="T38" fmla="*/ 2147483647 w 71"/>
              <a:gd name="T39" fmla="*/ 2147483647 h 185"/>
              <a:gd name="T40" fmla="*/ 2147483647 w 71"/>
              <a:gd name="T41" fmla="*/ 2147483647 h 185"/>
              <a:gd name="T42" fmla="*/ 2147483647 w 71"/>
              <a:gd name="T43" fmla="*/ 2147483647 h 185"/>
              <a:gd name="T44" fmla="*/ 2147483647 w 71"/>
              <a:gd name="T45" fmla="*/ 0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
              <a:gd name="T70" fmla="*/ 0 h 185"/>
              <a:gd name="T71" fmla="*/ 71 w 71"/>
              <a:gd name="T72" fmla="*/ 185 h 1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 h="185">
                <a:moveTo>
                  <a:pt x="11" y="185"/>
                </a:moveTo>
                <a:cubicBezTo>
                  <a:pt x="12" y="183"/>
                  <a:pt x="13" y="181"/>
                  <a:pt x="14" y="179"/>
                </a:cubicBezTo>
                <a:cubicBezTo>
                  <a:pt x="17" y="175"/>
                  <a:pt x="27" y="174"/>
                  <a:pt x="29" y="173"/>
                </a:cubicBezTo>
                <a:cubicBezTo>
                  <a:pt x="31" y="173"/>
                  <a:pt x="35" y="177"/>
                  <a:pt x="35" y="177"/>
                </a:cubicBezTo>
                <a:cubicBezTo>
                  <a:pt x="35" y="177"/>
                  <a:pt x="35" y="172"/>
                  <a:pt x="35" y="169"/>
                </a:cubicBezTo>
                <a:cubicBezTo>
                  <a:pt x="35" y="167"/>
                  <a:pt x="32" y="169"/>
                  <a:pt x="28" y="166"/>
                </a:cubicBezTo>
                <a:cubicBezTo>
                  <a:pt x="25" y="163"/>
                  <a:pt x="21" y="154"/>
                  <a:pt x="20" y="152"/>
                </a:cubicBezTo>
                <a:cubicBezTo>
                  <a:pt x="19" y="150"/>
                  <a:pt x="15" y="149"/>
                  <a:pt x="15" y="146"/>
                </a:cubicBezTo>
                <a:cubicBezTo>
                  <a:pt x="14" y="144"/>
                  <a:pt x="8" y="138"/>
                  <a:pt x="4" y="137"/>
                </a:cubicBezTo>
                <a:cubicBezTo>
                  <a:pt x="0" y="136"/>
                  <a:pt x="0" y="133"/>
                  <a:pt x="1" y="131"/>
                </a:cubicBezTo>
                <a:cubicBezTo>
                  <a:pt x="2" y="128"/>
                  <a:pt x="4" y="128"/>
                  <a:pt x="8" y="128"/>
                </a:cubicBezTo>
                <a:cubicBezTo>
                  <a:pt x="12" y="128"/>
                  <a:pt x="13" y="125"/>
                  <a:pt x="13" y="118"/>
                </a:cubicBezTo>
                <a:cubicBezTo>
                  <a:pt x="13" y="110"/>
                  <a:pt x="16" y="103"/>
                  <a:pt x="18" y="100"/>
                </a:cubicBezTo>
                <a:cubicBezTo>
                  <a:pt x="19" y="96"/>
                  <a:pt x="22" y="97"/>
                  <a:pt x="25" y="96"/>
                </a:cubicBezTo>
                <a:cubicBezTo>
                  <a:pt x="28" y="95"/>
                  <a:pt x="26" y="90"/>
                  <a:pt x="26" y="86"/>
                </a:cubicBezTo>
                <a:cubicBezTo>
                  <a:pt x="26" y="82"/>
                  <a:pt x="31" y="76"/>
                  <a:pt x="31" y="73"/>
                </a:cubicBezTo>
                <a:cubicBezTo>
                  <a:pt x="31" y="71"/>
                  <a:pt x="38" y="72"/>
                  <a:pt x="39" y="71"/>
                </a:cubicBezTo>
                <a:cubicBezTo>
                  <a:pt x="41" y="70"/>
                  <a:pt x="42" y="63"/>
                  <a:pt x="43" y="59"/>
                </a:cubicBezTo>
                <a:cubicBezTo>
                  <a:pt x="45" y="54"/>
                  <a:pt x="44" y="45"/>
                  <a:pt x="44" y="41"/>
                </a:cubicBezTo>
                <a:cubicBezTo>
                  <a:pt x="44" y="38"/>
                  <a:pt x="47" y="33"/>
                  <a:pt x="49" y="30"/>
                </a:cubicBezTo>
                <a:cubicBezTo>
                  <a:pt x="51" y="26"/>
                  <a:pt x="48" y="22"/>
                  <a:pt x="50" y="18"/>
                </a:cubicBezTo>
                <a:cubicBezTo>
                  <a:pt x="53" y="13"/>
                  <a:pt x="60" y="7"/>
                  <a:pt x="66" y="7"/>
                </a:cubicBezTo>
                <a:cubicBezTo>
                  <a:pt x="69" y="7"/>
                  <a:pt x="70" y="3"/>
                  <a:pt x="7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8" name="Freeform 1316"/>
          <p:cNvSpPr>
            <a:spLocks/>
          </p:cNvSpPr>
          <p:nvPr/>
        </p:nvSpPr>
        <p:spPr bwMode="auto">
          <a:xfrm>
            <a:off x="718039" y="3517623"/>
            <a:ext cx="156796" cy="395743"/>
          </a:xfrm>
          <a:custGeom>
            <a:avLst/>
            <a:gdLst>
              <a:gd name="T0" fmla="*/ 2147483647 w 115"/>
              <a:gd name="T1" fmla="*/ 0 h 215"/>
              <a:gd name="T2" fmla="*/ 2147483647 w 115"/>
              <a:gd name="T3" fmla="*/ 2147483647 h 215"/>
              <a:gd name="T4" fmla="*/ 2147483647 w 115"/>
              <a:gd name="T5" fmla="*/ 2147483647 h 215"/>
              <a:gd name="T6" fmla="*/ 2147483647 w 115"/>
              <a:gd name="T7" fmla="*/ 2147483647 h 215"/>
              <a:gd name="T8" fmla="*/ 2147483647 w 115"/>
              <a:gd name="T9" fmla="*/ 2147483647 h 215"/>
              <a:gd name="T10" fmla="*/ 2147483647 w 115"/>
              <a:gd name="T11" fmla="*/ 2147483647 h 215"/>
              <a:gd name="T12" fmla="*/ 2147483647 w 115"/>
              <a:gd name="T13" fmla="*/ 2147483647 h 215"/>
              <a:gd name="T14" fmla="*/ 2147483647 w 115"/>
              <a:gd name="T15" fmla="*/ 2147483647 h 215"/>
              <a:gd name="T16" fmla="*/ 2147483647 w 115"/>
              <a:gd name="T17" fmla="*/ 2147483647 h 215"/>
              <a:gd name="T18" fmla="*/ 2147483647 w 115"/>
              <a:gd name="T19" fmla="*/ 2147483647 h 215"/>
              <a:gd name="T20" fmla="*/ 2147483647 w 115"/>
              <a:gd name="T21" fmla="*/ 2147483647 h 215"/>
              <a:gd name="T22" fmla="*/ 2147483647 w 115"/>
              <a:gd name="T23" fmla="*/ 2147483647 h 215"/>
              <a:gd name="T24" fmla="*/ 2147483647 w 115"/>
              <a:gd name="T25" fmla="*/ 2147483647 h 215"/>
              <a:gd name="T26" fmla="*/ 2147483647 w 115"/>
              <a:gd name="T27" fmla="*/ 2147483647 h 215"/>
              <a:gd name="T28" fmla="*/ 2147483647 w 115"/>
              <a:gd name="T29" fmla="*/ 2147483647 h 215"/>
              <a:gd name="T30" fmla="*/ 2147483647 w 115"/>
              <a:gd name="T31" fmla="*/ 2147483647 h 215"/>
              <a:gd name="T32" fmla="*/ 2147483647 w 115"/>
              <a:gd name="T33" fmla="*/ 2147483647 h 215"/>
              <a:gd name="T34" fmla="*/ 2147483647 w 115"/>
              <a:gd name="T35" fmla="*/ 2147483647 h 215"/>
              <a:gd name="T36" fmla="*/ 2147483647 w 115"/>
              <a:gd name="T37" fmla="*/ 2147483647 h 215"/>
              <a:gd name="T38" fmla="*/ 2147483647 w 115"/>
              <a:gd name="T39" fmla="*/ 2147483647 h 215"/>
              <a:gd name="T40" fmla="*/ 2147483647 w 115"/>
              <a:gd name="T41" fmla="*/ 2147483647 h 215"/>
              <a:gd name="T42" fmla="*/ 2147483647 w 115"/>
              <a:gd name="T43" fmla="*/ 2147483647 h 215"/>
              <a:gd name="T44" fmla="*/ 2147483647 w 115"/>
              <a:gd name="T45" fmla="*/ 2147483647 h 215"/>
              <a:gd name="T46" fmla="*/ 2147483647 w 115"/>
              <a:gd name="T47" fmla="*/ 2147483647 h 215"/>
              <a:gd name="T48" fmla="*/ 2147483647 w 115"/>
              <a:gd name="T49" fmla="*/ 2147483647 h 215"/>
              <a:gd name="T50" fmla="*/ 2147483647 w 115"/>
              <a:gd name="T51" fmla="*/ 2147483647 h 215"/>
              <a:gd name="T52" fmla="*/ 2147483647 w 115"/>
              <a:gd name="T53" fmla="*/ 2147483647 h 215"/>
              <a:gd name="T54" fmla="*/ 2147483647 w 115"/>
              <a:gd name="T55" fmla="*/ 2147483647 h 2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5"/>
              <a:gd name="T85" fmla="*/ 0 h 215"/>
              <a:gd name="T86" fmla="*/ 115 w 115"/>
              <a:gd name="T87" fmla="*/ 215 h 2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5" h="215">
                <a:moveTo>
                  <a:pt x="29" y="0"/>
                </a:moveTo>
                <a:cubicBezTo>
                  <a:pt x="29" y="52"/>
                  <a:pt x="29" y="52"/>
                  <a:pt x="29" y="52"/>
                </a:cubicBezTo>
                <a:cubicBezTo>
                  <a:pt x="29" y="52"/>
                  <a:pt x="17" y="53"/>
                  <a:pt x="17" y="55"/>
                </a:cubicBezTo>
                <a:cubicBezTo>
                  <a:pt x="16" y="57"/>
                  <a:pt x="16" y="61"/>
                  <a:pt x="14" y="62"/>
                </a:cubicBezTo>
                <a:cubicBezTo>
                  <a:pt x="13" y="64"/>
                  <a:pt x="10" y="64"/>
                  <a:pt x="10" y="66"/>
                </a:cubicBezTo>
                <a:cubicBezTo>
                  <a:pt x="10" y="69"/>
                  <a:pt x="9" y="71"/>
                  <a:pt x="8" y="72"/>
                </a:cubicBezTo>
                <a:cubicBezTo>
                  <a:pt x="6" y="74"/>
                  <a:pt x="6" y="77"/>
                  <a:pt x="6" y="79"/>
                </a:cubicBezTo>
                <a:cubicBezTo>
                  <a:pt x="5" y="81"/>
                  <a:pt x="8" y="85"/>
                  <a:pt x="5" y="88"/>
                </a:cubicBezTo>
                <a:cubicBezTo>
                  <a:pt x="2" y="90"/>
                  <a:pt x="0" y="93"/>
                  <a:pt x="4" y="93"/>
                </a:cubicBezTo>
                <a:cubicBezTo>
                  <a:pt x="7" y="93"/>
                  <a:pt x="8" y="95"/>
                  <a:pt x="8" y="98"/>
                </a:cubicBezTo>
                <a:cubicBezTo>
                  <a:pt x="8" y="102"/>
                  <a:pt x="9" y="106"/>
                  <a:pt x="12" y="108"/>
                </a:cubicBezTo>
                <a:cubicBezTo>
                  <a:pt x="14" y="110"/>
                  <a:pt x="15" y="112"/>
                  <a:pt x="15" y="116"/>
                </a:cubicBezTo>
                <a:cubicBezTo>
                  <a:pt x="15" y="120"/>
                  <a:pt x="15" y="120"/>
                  <a:pt x="17" y="122"/>
                </a:cubicBezTo>
                <a:cubicBezTo>
                  <a:pt x="19" y="124"/>
                  <a:pt x="24" y="129"/>
                  <a:pt x="24" y="132"/>
                </a:cubicBezTo>
                <a:cubicBezTo>
                  <a:pt x="24" y="136"/>
                  <a:pt x="24" y="138"/>
                  <a:pt x="23" y="141"/>
                </a:cubicBezTo>
                <a:cubicBezTo>
                  <a:pt x="22" y="144"/>
                  <a:pt x="22" y="147"/>
                  <a:pt x="25" y="148"/>
                </a:cubicBezTo>
                <a:cubicBezTo>
                  <a:pt x="28" y="148"/>
                  <a:pt x="32" y="147"/>
                  <a:pt x="32" y="150"/>
                </a:cubicBezTo>
                <a:cubicBezTo>
                  <a:pt x="32" y="152"/>
                  <a:pt x="35" y="151"/>
                  <a:pt x="40" y="154"/>
                </a:cubicBezTo>
                <a:cubicBezTo>
                  <a:pt x="45" y="156"/>
                  <a:pt x="42" y="157"/>
                  <a:pt x="44" y="162"/>
                </a:cubicBezTo>
                <a:cubicBezTo>
                  <a:pt x="47" y="166"/>
                  <a:pt x="47" y="166"/>
                  <a:pt x="51" y="168"/>
                </a:cubicBezTo>
                <a:cubicBezTo>
                  <a:pt x="54" y="170"/>
                  <a:pt x="59" y="169"/>
                  <a:pt x="59" y="175"/>
                </a:cubicBezTo>
                <a:cubicBezTo>
                  <a:pt x="59" y="180"/>
                  <a:pt x="67" y="183"/>
                  <a:pt x="68" y="186"/>
                </a:cubicBezTo>
                <a:cubicBezTo>
                  <a:pt x="69" y="187"/>
                  <a:pt x="69" y="190"/>
                  <a:pt x="69" y="192"/>
                </a:cubicBezTo>
                <a:cubicBezTo>
                  <a:pt x="73" y="192"/>
                  <a:pt x="82" y="205"/>
                  <a:pt x="84" y="205"/>
                </a:cubicBezTo>
                <a:cubicBezTo>
                  <a:pt x="86" y="205"/>
                  <a:pt x="87" y="200"/>
                  <a:pt x="89" y="200"/>
                </a:cubicBezTo>
                <a:cubicBezTo>
                  <a:pt x="90" y="200"/>
                  <a:pt x="92" y="204"/>
                  <a:pt x="95" y="204"/>
                </a:cubicBezTo>
                <a:cubicBezTo>
                  <a:pt x="98" y="204"/>
                  <a:pt x="97" y="201"/>
                  <a:pt x="101" y="201"/>
                </a:cubicBezTo>
                <a:cubicBezTo>
                  <a:pt x="103" y="201"/>
                  <a:pt x="111" y="210"/>
                  <a:pt x="115" y="21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49" name="Freeform 1317"/>
          <p:cNvSpPr>
            <a:spLocks/>
          </p:cNvSpPr>
          <p:nvPr/>
        </p:nvSpPr>
        <p:spPr bwMode="auto">
          <a:xfrm>
            <a:off x="99647" y="3753603"/>
            <a:ext cx="101111" cy="74751"/>
          </a:xfrm>
          <a:custGeom>
            <a:avLst/>
            <a:gdLst>
              <a:gd name="T0" fmla="*/ 0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2147483647 h 41"/>
              <a:gd name="T12" fmla="*/ 2147483647 w 74"/>
              <a:gd name="T13" fmla="*/ 2147483647 h 41"/>
              <a:gd name="T14" fmla="*/ 2147483647 w 74"/>
              <a:gd name="T15" fmla="*/ 2147483647 h 41"/>
              <a:gd name="T16" fmla="*/ 2147483647 w 74"/>
              <a:gd name="T17" fmla="*/ 2147483647 h 41"/>
              <a:gd name="T18" fmla="*/ 2147483647 w 74"/>
              <a:gd name="T19" fmla="*/ 2147483647 h 41"/>
              <a:gd name="T20" fmla="*/ 2147483647 w 74"/>
              <a:gd name="T21" fmla="*/ 2147483647 h 41"/>
              <a:gd name="T22" fmla="*/ 2147483647 w 74"/>
              <a:gd name="T23" fmla="*/ 2147483647 h 41"/>
              <a:gd name="T24" fmla="*/ 2147483647 w 74"/>
              <a:gd name="T25" fmla="*/ 2147483647 h 41"/>
              <a:gd name="T26" fmla="*/ 2147483647 w 74"/>
              <a:gd name="T27" fmla="*/ 2147483647 h 41"/>
              <a:gd name="T28" fmla="*/ 2147483647 w 74"/>
              <a:gd name="T29" fmla="*/ 2147483647 h 41"/>
              <a:gd name="T30" fmla="*/ 2147483647 w 74"/>
              <a:gd name="T31" fmla="*/ 0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41"/>
              <a:gd name="T50" fmla="*/ 74 w 74"/>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41">
                <a:moveTo>
                  <a:pt x="0" y="16"/>
                </a:moveTo>
                <a:cubicBezTo>
                  <a:pt x="2" y="14"/>
                  <a:pt x="5" y="11"/>
                  <a:pt x="7" y="10"/>
                </a:cubicBezTo>
                <a:cubicBezTo>
                  <a:pt x="9" y="8"/>
                  <a:pt x="12" y="5"/>
                  <a:pt x="15" y="5"/>
                </a:cubicBezTo>
                <a:cubicBezTo>
                  <a:pt x="18" y="5"/>
                  <a:pt x="21" y="3"/>
                  <a:pt x="25" y="3"/>
                </a:cubicBezTo>
                <a:cubicBezTo>
                  <a:pt x="30" y="4"/>
                  <a:pt x="34" y="12"/>
                  <a:pt x="36" y="15"/>
                </a:cubicBezTo>
                <a:cubicBezTo>
                  <a:pt x="37" y="18"/>
                  <a:pt x="36" y="25"/>
                  <a:pt x="36" y="27"/>
                </a:cubicBezTo>
                <a:cubicBezTo>
                  <a:pt x="37" y="30"/>
                  <a:pt x="43" y="22"/>
                  <a:pt x="46" y="22"/>
                </a:cubicBezTo>
                <a:cubicBezTo>
                  <a:pt x="50" y="21"/>
                  <a:pt x="51" y="36"/>
                  <a:pt x="53" y="39"/>
                </a:cubicBezTo>
                <a:cubicBezTo>
                  <a:pt x="56" y="41"/>
                  <a:pt x="60" y="34"/>
                  <a:pt x="61" y="34"/>
                </a:cubicBezTo>
                <a:cubicBezTo>
                  <a:pt x="63" y="34"/>
                  <a:pt x="65" y="34"/>
                  <a:pt x="67" y="34"/>
                </a:cubicBezTo>
                <a:cubicBezTo>
                  <a:pt x="69" y="33"/>
                  <a:pt x="67" y="28"/>
                  <a:pt x="67" y="26"/>
                </a:cubicBezTo>
                <a:cubicBezTo>
                  <a:pt x="66" y="24"/>
                  <a:pt x="69" y="24"/>
                  <a:pt x="71" y="24"/>
                </a:cubicBezTo>
                <a:cubicBezTo>
                  <a:pt x="74" y="24"/>
                  <a:pt x="70" y="22"/>
                  <a:pt x="68" y="19"/>
                </a:cubicBezTo>
                <a:cubicBezTo>
                  <a:pt x="66" y="17"/>
                  <a:pt x="69" y="17"/>
                  <a:pt x="71" y="14"/>
                </a:cubicBezTo>
                <a:cubicBezTo>
                  <a:pt x="73" y="11"/>
                  <a:pt x="67" y="11"/>
                  <a:pt x="66" y="8"/>
                </a:cubicBezTo>
                <a:cubicBezTo>
                  <a:pt x="65" y="7"/>
                  <a:pt x="67" y="3"/>
                  <a:pt x="68"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0" name="Freeform 1318"/>
          <p:cNvSpPr>
            <a:spLocks/>
          </p:cNvSpPr>
          <p:nvPr/>
        </p:nvSpPr>
        <p:spPr bwMode="auto">
          <a:xfrm>
            <a:off x="180242" y="3816629"/>
            <a:ext cx="29308" cy="74752"/>
          </a:xfrm>
          <a:custGeom>
            <a:avLst/>
            <a:gdLst>
              <a:gd name="T0" fmla="*/ 2147483647 w 21"/>
              <a:gd name="T1" fmla="*/ 2147483647 h 41"/>
              <a:gd name="T2" fmla="*/ 2147483647 w 21"/>
              <a:gd name="T3" fmla="*/ 2147483647 h 41"/>
              <a:gd name="T4" fmla="*/ 2147483647 w 21"/>
              <a:gd name="T5" fmla="*/ 2147483647 h 41"/>
              <a:gd name="T6" fmla="*/ 2147483647 w 21"/>
              <a:gd name="T7" fmla="*/ 2147483647 h 41"/>
              <a:gd name="T8" fmla="*/ 2147483647 w 21"/>
              <a:gd name="T9" fmla="*/ 0 h 41"/>
              <a:gd name="T10" fmla="*/ 0 60000 65536"/>
              <a:gd name="T11" fmla="*/ 0 60000 65536"/>
              <a:gd name="T12" fmla="*/ 0 60000 65536"/>
              <a:gd name="T13" fmla="*/ 0 60000 65536"/>
              <a:gd name="T14" fmla="*/ 0 60000 65536"/>
              <a:gd name="T15" fmla="*/ 0 w 21"/>
              <a:gd name="T16" fmla="*/ 0 h 41"/>
              <a:gd name="T17" fmla="*/ 21 w 21"/>
              <a:gd name="T18" fmla="*/ 41 h 41"/>
            </a:gdLst>
            <a:ahLst/>
            <a:cxnLst>
              <a:cxn ang="T10">
                <a:pos x="T0" y="T1"/>
              </a:cxn>
              <a:cxn ang="T11">
                <a:pos x="T2" y="T3"/>
              </a:cxn>
              <a:cxn ang="T12">
                <a:pos x="T4" y="T5"/>
              </a:cxn>
              <a:cxn ang="T13">
                <a:pos x="T6" y="T7"/>
              </a:cxn>
              <a:cxn ang="T14">
                <a:pos x="T8" y="T9"/>
              </a:cxn>
            </a:cxnLst>
            <a:rect l="T15" t="T16" r="T17" b="T18"/>
            <a:pathLst>
              <a:path w="21" h="41">
                <a:moveTo>
                  <a:pt x="18" y="41"/>
                </a:moveTo>
                <a:cubicBezTo>
                  <a:pt x="17" y="37"/>
                  <a:pt x="17" y="34"/>
                  <a:pt x="19" y="30"/>
                </a:cubicBezTo>
                <a:cubicBezTo>
                  <a:pt x="21" y="25"/>
                  <a:pt x="12" y="20"/>
                  <a:pt x="8" y="18"/>
                </a:cubicBezTo>
                <a:cubicBezTo>
                  <a:pt x="3" y="17"/>
                  <a:pt x="0" y="16"/>
                  <a:pt x="4" y="13"/>
                </a:cubicBezTo>
                <a:cubicBezTo>
                  <a:pt x="7" y="11"/>
                  <a:pt x="6" y="3"/>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1" name="Freeform 1319"/>
          <p:cNvSpPr>
            <a:spLocks/>
          </p:cNvSpPr>
          <p:nvPr/>
        </p:nvSpPr>
        <p:spPr bwMode="auto">
          <a:xfrm>
            <a:off x="130420" y="3804903"/>
            <a:ext cx="20515" cy="27849"/>
          </a:xfrm>
          <a:custGeom>
            <a:avLst/>
            <a:gdLst>
              <a:gd name="T0" fmla="*/ 2147483647 w 15"/>
              <a:gd name="T1" fmla="*/ 0 h 15"/>
              <a:gd name="T2" fmla="*/ 2147483647 w 15"/>
              <a:gd name="T3" fmla="*/ 2147483647 h 15"/>
              <a:gd name="T4" fmla="*/ 0 w 15"/>
              <a:gd name="T5" fmla="*/ 2147483647 h 15"/>
              <a:gd name="T6" fmla="*/ 0 60000 65536"/>
              <a:gd name="T7" fmla="*/ 0 60000 65536"/>
              <a:gd name="T8" fmla="*/ 0 60000 65536"/>
              <a:gd name="T9" fmla="*/ 0 w 15"/>
              <a:gd name="T10" fmla="*/ 0 h 15"/>
              <a:gd name="T11" fmla="*/ 15 w 15"/>
              <a:gd name="T12" fmla="*/ 15 h 15"/>
            </a:gdLst>
            <a:ahLst/>
            <a:cxnLst>
              <a:cxn ang="T6">
                <a:pos x="T0" y="T1"/>
              </a:cxn>
              <a:cxn ang="T7">
                <a:pos x="T2" y="T3"/>
              </a:cxn>
              <a:cxn ang="T8">
                <a:pos x="T4" y="T5"/>
              </a:cxn>
            </a:cxnLst>
            <a:rect l="T9" t="T10" r="T11" b="T12"/>
            <a:pathLst>
              <a:path w="15" h="15">
                <a:moveTo>
                  <a:pt x="15" y="0"/>
                </a:moveTo>
                <a:cubicBezTo>
                  <a:pt x="14" y="3"/>
                  <a:pt x="12" y="6"/>
                  <a:pt x="9" y="7"/>
                </a:cubicBezTo>
                <a:cubicBezTo>
                  <a:pt x="5" y="9"/>
                  <a:pt x="2" y="13"/>
                  <a:pt x="0" y="15"/>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2" name="Freeform 1320"/>
          <p:cNvSpPr>
            <a:spLocks/>
          </p:cNvSpPr>
          <p:nvPr/>
        </p:nvSpPr>
        <p:spPr bwMode="auto">
          <a:xfrm>
            <a:off x="279889" y="3733083"/>
            <a:ext cx="80597" cy="145105"/>
          </a:xfrm>
          <a:custGeom>
            <a:avLst/>
            <a:gdLst>
              <a:gd name="T0" fmla="*/ 2147483647 w 58"/>
              <a:gd name="T1" fmla="*/ 2147483647 h 79"/>
              <a:gd name="T2" fmla="*/ 2147483647 w 58"/>
              <a:gd name="T3" fmla="*/ 2147483647 h 79"/>
              <a:gd name="T4" fmla="*/ 2147483647 w 58"/>
              <a:gd name="T5" fmla="*/ 2147483647 h 79"/>
              <a:gd name="T6" fmla="*/ 2147483647 w 58"/>
              <a:gd name="T7" fmla="*/ 2147483647 h 79"/>
              <a:gd name="T8" fmla="*/ 2147483647 w 58"/>
              <a:gd name="T9" fmla="*/ 2147483647 h 79"/>
              <a:gd name="T10" fmla="*/ 2147483647 w 58"/>
              <a:gd name="T11" fmla="*/ 0 h 79"/>
              <a:gd name="T12" fmla="*/ 2147483647 w 58"/>
              <a:gd name="T13" fmla="*/ 0 h 79"/>
              <a:gd name="T14" fmla="*/ 2147483647 w 58"/>
              <a:gd name="T15" fmla="*/ 2147483647 h 79"/>
              <a:gd name="T16" fmla="*/ 2147483647 w 58"/>
              <a:gd name="T17" fmla="*/ 2147483647 h 79"/>
              <a:gd name="T18" fmla="*/ 2147483647 w 58"/>
              <a:gd name="T19" fmla="*/ 2147483647 h 79"/>
              <a:gd name="T20" fmla="*/ 2147483647 w 58"/>
              <a:gd name="T21" fmla="*/ 2147483647 h 79"/>
              <a:gd name="T22" fmla="*/ 2147483647 w 58"/>
              <a:gd name="T23" fmla="*/ 2147483647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79"/>
              <a:gd name="T38" fmla="*/ 58 w 58"/>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79">
                <a:moveTo>
                  <a:pt x="58" y="65"/>
                </a:moveTo>
                <a:cubicBezTo>
                  <a:pt x="55" y="62"/>
                  <a:pt x="50" y="57"/>
                  <a:pt x="50" y="53"/>
                </a:cubicBezTo>
                <a:cubicBezTo>
                  <a:pt x="50" y="49"/>
                  <a:pt x="51" y="41"/>
                  <a:pt x="47" y="36"/>
                </a:cubicBezTo>
                <a:cubicBezTo>
                  <a:pt x="42" y="32"/>
                  <a:pt x="47" y="21"/>
                  <a:pt x="47" y="15"/>
                </a:cubicBezTo>
                <a:cubicBezTo>
                  <a:pt x="47" y="10"/>
                  <a:pt x="44" y="7"/>
                  <a:pt x="43" y="5"/>
                </a:cubicBezTo>
                <a:cubicBezTo>
                  <a:pt x="42" y="4"/>
                  <a:pt x="42" y="2"/>
                  <a:pt x="43" y="0"/>
                </a:cubicBezTo>
                <a:cubicBezTo>
                  <a:pt x="6" y="0"/>
                  <a:pt x="6" y="0"/>
                  <a:pt x="6" y="0"/>
                </a:cubicBezTo>
                <a:cubicBezTo>
                  <a:pt x="6" y="0"/>
                  <a:pt x="8" y="27"/>
                  <a:pt x="8" y="31"/>
                </a:cubicBezTo>
                <a:cubicBezTo>
                  <a:pt x="9" y="36"/>
                  <a:pt x="5" y="42"/>
                  <a:pt x="4" y="45"/>
                </a:cubicBezTo>
                <a:cubicBezTo>
                  <a:pt x="3" y="49"/>
                  <a:pt x="1" y="52"/>
                  <a:pt x="1" y="57"/>
                </a:cubicBezTo>
                <a:cubicBezTo>
                  <a:pt x="0" y="61"/>
                  <a:pt x="7" y="71"/>
                  <a:pt x="7" y="74"/>
                </a:cubicBezTo>
                <a:cubicBezTo>
                  <a:pt x="7" y="75"/>
                  <a:pt x="6" y="77"/>
                  <a:pt x="5" y="7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3" name="Freeform 1321"/>
          <p:cNvSpPr>
            <a:spLocks/>
          </p:cNvSpPr>
          <p:nvPr/>
        </p:nvSpPr>
        <p:spPr bwMode="auto">
          <a:xfrm>
            <a:off x="338504" y="3733083"/>
            <a:ext cx="30774" cy="115791"/>
          </a:xfrm>
          <a:custGeom>
            <a:avLst/>
            <a:gdLst>
              <a:gd name="T0" fmla="*/ 2147483647 w 22"/>
              <a:gd name="T1" fmla="*/ 2147483647 h 63"/>
              <a:gd name="T2" fmla="*/ 2147483647 w 22"/>
              <a:gd name="T3" fmla="*/ 2147483647 h 63"/>
              <a:gd name="T4" fmla="*/ 2147483647 w 22"/>
              <a:gd name="T5" fmla="*/ 2147483647 h 63"/>
              <a:gd name="T6" fmla="*/ 2147483647 w 22"/>
              <a:gd name="T7" fmla="*/ 2147483647 h 63"/>
              <a:gd name="T8" fmla="*/ 2147483647 w 22"/>
              <a:gd name="T9" fmla="*/ 0 h 63"/>
              <a:gd name="T10" fmla="*/ 0 w 22"/>
              <a:gd name="T11" fmla="*/ 0 h 63"/>
              <a:gd name="T12" fmla="*/ 0 60000 65536"/>
              <a:gd name="T13" fmla="*/ 0 60000 65536"/>
              <a:gd name="T14" fmla="*/ 0 60000 65536"/>
              <a:gd name="T15" fmla="*/ 0 60000 65536"/>
              <a:gd name="T16" fmla="*/ 0 60000 65536"/>
              <a:gd name="T17" fmla="*/ 0 60000 65536"/>
              <a:gd name="T18" fmla="*/ 0 w 22"/>
              <a:gd name="T19" fmla="*/ 0 h 63"/>
              <a:gd name="T20" fmla="*/ 22 w 22"/>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22" h="63">
                <a:moveTo>
                  <a:pt x="22" y="63"/>
                </a:moveTo>
                <a:cubicBezTo>
                  <a:pt x="20" y="55"/>
                  <a:pt x="21" y="36"/>
                  <a:pt x="20" y="29"/>
                </a:cubicBezTo>
                <a:cubicBezTo>
                  <a:pt x="20" y="21"/>
                  <a:pt x="19" y="18"/>
                  <a:pt x="18" y="17"/>
                </a:cubicBezTo>
                <a:cubicBezTo>
                  <a:pt x="16" y="15"/>
                  <a:pt x="11" y="9"/>
                  <a:pt x="10" y="4"/>
                </a:cubicBezTo>
                <a:cubicBezTo>
                  <a:pt x="9" y="3"/>
                  <a:pt x="10" y="1"/>
                  <a:pt x="11"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4" name="Line 1322"/>
          <p:cNvSpPr>
            <a:spLocks noChangeShapeType="1"/>
          </p:cNvSpPr>
          <p:nvPr/>
        </p:nvSpPr>
        <p:spPr bwMode="auto">
          <a:xfrm>
            <a:off x="359019" y="3851805"/>
            <a:ext cx="1466" cy="146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55" name="Freeform 1323"/>
          <p:cNvSpPr>
            <a:spLocks/>
          </p:cNvSpPr>
          <p:nvPr/>
        </p:nvSpPr>
        <p:spPr bwMode="auto">
          <a:xfrm>
            <a:off x="237393" y="3743342"/>
            <a:ext cx="52754" cy="30780"/>
          </a:xfrm>
          <a:custGeom>
            <a:avLst/>
            <a:gdLst>
              <a:gd name="T0" fmla="*/ 0 w 39"/>
              <a:gd name="T1" fmla="*/ 0 h 16"/>
              <a:gd name="T2" fmla="*/ 2147483647 w 39"/>
              <a:gd name="T3" fmla="*/ 2147483647 h 16"/>
              <a:gd name="T4" fmla="*/ 2147483647 w 39"/>
              <a:gd name="T5" fmla="*/ 2147483647 h 16"/>
              <a:gd name="T6" fmla="*/ 2147483647 w 39"/>
              <a:gd name="T7" fmla="*/ 2147483647 h 16"/>
              <a:gd name="T8" fmla="*/ 0 60000 65536"/>
              <a:gd name="T9" fmla="*/ 0 60000 65536"/>
              <a:gd name="T10" fmla="*/ 0 60000 65536"/>
              <a:gd name="T11" fmla="*/ 0 60000 65536"/>
              <a:gd name="T12" fmla="*/ 0 w 39"/>
              <a:gd name="T13" fmla="*/ 0 h 16"/>
              <a:gd name="T14" fmla="*/ 39 w 39"/>
              <a:gd name="T15" fmla="*/ 16 h 16"/>
            </a:gdLst>
            <a:ahLst/>
            <a:cxnLst>
              <a:cxn ang="T8">
                <a:pos x="T0" y="T1"/>
              </a:cxn>
              <a:cxn ang="T9">
                <a:pos x="T2" y="T3"/>
              </a:cxn>
              <a:cxn ang="T10">
                <a:pos x="T4" y="T5"/>
              </a:cxn>
              <a:cxn ang="T11">
                <a:pos x="T6" y="T7"/>
              </a:cxn>
            </a:cxnLst>
            <a:rect l="T12" t="T13" r="T14" b="T15"/>
            <a:pathLst>
              <a:path w="39" h="16">
                <a:moveTo>
                  <a:pt x="0" y="0"/>
                </a:moveTo>
                <a:cubicBezTo>
                  <a:pt x="4" y="2"/>
                  <a:pt x="11" y="13"/>
                  <a:pt x="15" y="13"/>
                </a:cubicBezTo>
                <a:cubicBezTo>
                  <a:pt x="20" y="13"/>
                  <a:pt x="20" y="8"/>
                  <a:pt x="27" y="8"/>
                </a:cubicBezTo>
                <a:cubicBezTo>
                  <a:pt x="32" y="8"/>
                  <a:pt x="37" y="12"/>
                  <a:pt x="39" y="1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6" name="Freeform 1324"/>
          <p:cNvSpPr>
            <a:spLocks/>
          </p:cNvSpPr>
          <p:nvPr/>
        </p:nvSpPr>
        <p:spPr bwMode="auto">
          <a:xfrm>
            <a:off x="341434" y="3634879"/>
            <a:ext cx="42497" cy="98203"/>
          </a:xfrm>
          <a:custGeom>
            <a:avLst/>
            <a:gdLst>
              <a:gd name="T0" fmla="*/ 2147483647 w 31"/>
              <a:gd name="T1" fmla="*/ 2147483647 h 53"/>
              <a:gd name="T2" fmla="*/ 2147483647 w 31"/>
              <a:gd name="T3" fmla="*/ 2147483647 h 53"/>
              <a:gd name="T4" fmla="*/ 2147483647 w 31"/>
              <a:gd name="T5" fmla="*/ 2147483647 h 53"/>
              <a:gd name="T6" fmla="*/ 2147483647 w 31"/>
              <a:gd name="T7" fmla="*/ 2147483647 h 53"/>
              <a:gd name="T8" fmla="*/ 2147483647 w 31"/>
              <a:gd name="T9" fmla="*/ 2147483647 h 53"/>
              <a:gd name="T10" fmla="*/ 2147483647 w 31"/>
              <a:gd name="T11" fmla="*/ 2147483647 h 53"/>
              <a:gd name="T12" fmla="*/ 2147483647 w 31"/>
              <a:gd name="T13" fmla="*/ 2147483647 h 53"/>
              <a:gd name="T14" fmla="*/ 2147483647 w 31"/>
              <a:gd name="T15" fmla="*/ 2147483647 h 53"/>
              <a:gd name="T16" fmla="*/ 2147483647 w 31"/>
              <a:gd name="T17" fmla="*/ 2147483647 h 53"/>
              <a:gd name="T18" fmla="*/ 2147483647 w 31"/>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53"/>
              <a:gd name="T32" fmla="*/ 31 w 31"/>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53">
                <a:moveTo>
                  <a:pt x="9" y="53"/>
                </a:moveTo>
                <a:cubicBezTo>
                  <a:pt x="10" y="52"/>
                  <a:pt x="13" y="50"/>
                  <a:pt x="14" y="48"/>
                </a:cubicBezTo>
                <a:cubicBezTo>
                  <a:pt x="17" y="45"/>
                  <a:pt x="18" y="47"/>
                  <a:pt x="23" y="47"/>
                </a:cubicBezTo>
                <a:cubicBezTo>
                  <a:pt x="28" y="47"/>
                  <a:pt x="31" y="42"/>
                  <a:pt x="31" y="40"/>
                </a:cubicBezTo>
                <a:cubicBezTo>
                  <a:pt x="31" y="38"/>
                  <a:pt x="25" y="37"/>
                  <a:pt x="25" y="34"/>
                </a:cubicBezTo>
                <a:cubicBezTo>
                  <a:pt x="24" y="30"/>
                  <a:pt x="24" y="31"/>
                  <a:pt x="22" y="32"/>
                </a:cubicBezTo>
                <a:cubicBezTo>
                  <a:pt x="21" y="33"/>
                  <a:pt x="19" y="32"/>
                  <a:pt x="14" y="29"/>
                </a:cubicBezTo>
                <a:cubicBezTo>
                  <a:pt x="10" y="25"/>
                  <a:pt x="10" y="26"/>
                  <a:pt x="9" y="21"/>
                </a:cubicBezTo>
                <a:cubicBezTo>
                  <a:pt x="9" y="17"/>
                  <a:pt x="6" y="15"/>
                  <a:pt x="3" y="11"/>
                </a:cubicBezTo>
                <a:cubicBezTo>
                  <a:pt x="0" y="9"/>
                  <a:pt x="0" y="4"/>
                  <a:pt x="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7" name="Freeform 1325"/>
          <p:cNvSpPr>
            <a:spLocks/>
          </p:cNvSpPr>
          <p:nvPr/>
        </p:nvSpPr>
        <p:spPr bwMode="auto">
          <a:xfrm>
            <a:off x="388328" y="3661263"/>
            <a:ext cx="209550" cy="221323"/>
          </a:xfrm>
          <a:custGeom>
            <a:avLst/>
            <a:gdLst>
              <a:gd name="T0" fmla="*/ 2147483647 w 152"/>
              <a:gd name="T1" fmla="*/ 2147483647 h 121"/>
              <a:gd name="T2" fmla="*/ 2147483647 w 152"/>
              <a:gd name="T3" fmla="*/ 2147483647 h 121"/>
              <a:gd name="T4" fmla="*/ 2147483647 w 152"/>
              <a:gd name="T5" fmla="*/ 2147483647 h 121"/>
              <a:gd name="T6" fmla="*/ 2147483647 w 152"/>
              <a:gd name="T7" fmla="*/ 2147483647 h 121"/>
              <a:gd name="T8" fmla="*/ 2147483647 w 152"/>
              <a:gd name="T9" fmla="*/ 2147483647 h 121"/>
              <a:gd name="T10" fmla="*/ 2147483647 w 152"/>
              <a:gd name="T11" fmla="*/ 2147483647 h 121"/>
              <a:gd name="T12" fmla="*/ 2147483647 w 152"/>
              <a:gd name="T13" fmla="*/ 2147483647 h 121"/>
              <a:gd name="T14" fmla="*/ 2147483647 w 152"/>
              <a:gd name="T15" fmla="*/ 2147483647 h 121"/>
              <a:gd name="T16" fmla="*/ 2147483647 w 152"/>
              <a:gd name="T17" fmla="*/ 2147483647 h 121"/>
              <a:gd name="T18" fmla="*/ 2147483647 w 152"/>
              <a:gd name="T19" fmla="*/ 2147483647 h 121"/>
              <a:gd name="T20" fmla="*/ 2147483647 w 152"/>
              <a:gd name="T21" fmla="*/ 2147483647 h 121"/>
              <a:gd name="T22" fmla="*/ 2147483647 w 152"/>
              <a:gd name="T23" fmla="*/ 2147483647 h 121"/>
              <a:gd name="T24" fmla="*/ 2147483647 w 152"/>
              <a:gd name="T25" fmla="*/ 2147483647 h 121"/>
              <a:gd name="T26" fmla="*/ 2147483647 w 152"/>
              <a:gd name="T27" fmla="*/ 2147483647 h 121"/>
              <a:gd name="T28" fmla="*/ 2147483647 w 152"/>
              <a:gd name="T29" fmla="*/ 2147483647 h 121"/>
              <a:gd name="T30" fmla="*/ 2147483647 w 152"/>
              <a:gd name="T31" fmla="*/ 2147483647 h 121"/>
              <a:gd name="T32" fmla="*/ 2147483647 w 152"/>
              <a:gd name="T33" fmla="*/ 2147483647 h 121"/>
              <a:gd name="T34" fmla="*/ 2147483647 w 152"/>
              <a:gd name="T35" fmla="*/ 2147483647 h 121"/>
              <a:gd name="T36" fmla="*/ 2147483647 w 152"/>
              <a:gd name="T37" fmla="*/ 2147483647 h 121"/>
              <a:gd name="T38" fmla="*/ 2147483647 w 152"/>
              <a:gd name="T39" fmla="*/ 2147483647 h 121"/>
              <a:gd name="T40" fmla="*/ 2147483647 w 152"/>
              <a:gd name="T41" fmla="*/ 2147483647 h 121"/>
              <a:gd name="T42" fmla="*/ 2147483647 w 152"/>
              <a:gd name="T43" fmla="*/ 0 h 121"/>
              <a:gd name="T44" fmla="*/ 2147483647 w 152"/>
              <a:gd name="T45" fmla="*/ 2147483647 h 121"/>
              <a:gd name="T46" fmla="*/ 2147483647 w 152"/>
              <a:gd name="T47" fmla="*/ 2147483647 h 121"/>
              <a:gd name="T48" fmla="*/ 2147483647 w 152"/>
              <a:gd name="T49" fmla="*/ 2147483647 h 121"/>
              <a:gd name="T50" fmla="*/ 2147483647 w 152"/>
              <a:gd name="T51" fmla="*/ 2147483647 h 121"/>
              <a:gd name="T52" fmla="*/ 0 w 152"/>
              <a:gd name="T53" fmla="*/ 2147483647 h 121"/>
              <a:gd name="T54" fmla="*/ 2147483647 w 152"/>
              <a:gd name="T55" fmla="*/ 214748364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
              <a:gd name="T85" fmla="*/ 0 h 121"/>
              <a:gd name="T86" fmla="*/ 152 w 152"/>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 h="121">
                <a:moveTo>
                  <a:pt x="76" y="121"/>
                </a:moveTo>
                <a:cubicBezTo>
                  <a:pt x="78" y="118"/>
                  <a:pt x="80" y="112"/>
                  <a:pt x="81" y="109"/>
                </a:cubicBezTo>
                <a:cubicBezTo>
                  <a:pt x="81" y="106"/>
                  <a:pt x="87" y="101"/>
                  <a:pt x="89" y="98"/>
                </a:cubicBezTo>
                <a:cubicBezTo>
                  <a:pt x="92" y="95"/>
                  <a:pt x="99" y="94"/>
                  <a:pt x="101" y="94"/>
                </a:cubicBezTo>
                <a:cubicBezTo>
                  <a:pt x="104" y="93"/>
                  <a:pt x="103" y="94"/>
                  <a:pt x="106" y="97"/>
                </a:cubicBezTo>
                <a:cubicBezTo>
                  <a:pt x="109" y="101"/>
                  <a:pt x="111" y="100"/>
                  <a:pt x="113" y="98"/>
                </a:cubicBezTo>
                <a:cubicBezTo>
                  <a:pt x="116" y="96"/>
                  <a:pt x="123" y="81"/>
                  <a:pt x="124" y="75"/>
                </a:cubicBezTo>
                <a:cubicBezTo>
                  <a:pt x="125" y="69"/>
                  <a:pt x="128" y="72"/>
                  <a:pt x="130" y="70"/>
                </a:cubicBezTo>
                <a:cubicBezTo>
                  <a:pt x="133" y="68"/>
                  <a:pt x="131" y="62"/>
                  <a:pt x="134" y="59"/>
                </a:cubicBezTo>
                <a:cubicBezTo>
                  <a:pt x="136" y="55"/>
                  <a:pt x="141" y="36"/>
                  <a:pt x="146" y="36"/>
                </a:cubicBezTo>
                <a:cubicBezTo>
                  <a:pt x="150" y="36"/>
                  <a:pt x="152" y="32"/>
                  <a:pt x="152" y="27"/>
                </a:cubicBezTo>
                <a:cubicBezTo>
                  <a:pt x="152" y="21"/>
                  <a:pt x="149" y="23"/>
                  <a:pt x="149" y="21"/>
                </a:cubicBezTo>
                <a:cubicBezTo>
                  <a:pt x="149" y="18"/>
                  <a:pt x="144" y="16"/>
                  <a:pt x="144" y="11"/>
                </a:cubicBezTo>
                <a:cubicBezTo>
                  <a:pt x="144" y="7"/>
                  <a:pt x="142" y="4"/>
                  <a:pt x="141" y="1"/>
                </a:cubicBezTo>
                <a:cubicBezTo>
                  <a:pt x="137" y="3"/>
                  <a:pt x="130" y="9"/>
                  <a:pt x="127" y="10"/>
                </a:cubicBezTo>
                <a:cubicBezTo>
                  <a:pt x="122" y="11"/>
                  <a:pt x="118" y="8"/>
                  <a:pt x="114" y="8"/>
                </a:cubicBezTo>
                <a:cubicBezTo>
                  <a:pt x="110" y="8"/>
                  <a:pt x="98" y="9"/>
                  <a:pt x="94" y="11"/>
                </a:cubicBezTo>
                <a:cubicBezTo>
                  <a:pt x="91" y="13"/>
                  <a:pt x="84" y="14"/>
                  <a:pt x="80" y="14"/>
                </a:cubicBezTo>
                <a:cubicBezTo>
                  <a:pt x="75" y="14"/>
                  <a:pt x="69" y="8"/>
                  <a:pt x="67" y="9"/>
                </a:cubicBezTo>
                <a:cubicBezTo>
                  <a:pt x="65" y="10"/>
                  <a:pt x="57" y="13"/>
                  <a:pt x="54" y="11"/>
                </a:cubicBezTo>
                <a:cubicBezTo>
                  <a:pt x="50" y="9"/>
                  <a:pt x="47" y="3"/>
                  <a:pt x="44" y="3"/>
                </a:cubicBezTo>
                <a:cubicBezTo>
                  <a:pt x="40" y="3"/>
                  <a:pt x="37" y="0"/>
                  <a:pt x="35" y="0"/>
                </a:cubicBezTo>
                <a:cubicBezTo>
                  <a:pt x="32" y="0"/>
                  <a:pt x="21" y="4"/>
                  <a:pt x="19" y="6"/>
                </a:cubicBezTo>
                <a:cubicBezTo>
                  <a:pt x="17" y="8"/>
                  <a:pt x="18" y="15"/>
                  <a:pt x="16" y="17"/>
                </a:cubicBezTo>
                <a:cubicBezTo>
                  <a:pt x="13" y="19"/>
                  <a:pt x="14" y="22"/>
                  <a:pt x="13" y="25"/>
                </a:cubicBezTo>
                <a:cubicBezTo>
                  <a:pt x="12" y="27"/>
                  <a:pt x="12" y="41"/>
                  <a:pt x="9" y="47"/>
                </a:cubicBezTo>
                <a:cubicBezTo>
                  <a:pt x="6" y="53"/>
                  <a:pt x="0" y="60"/>
                  <a:pt x="0" y="65"/>
                </a:cubicBezTo>
                <a:cubicBezTo>
                  <a:pt x="0" y="70"/>
                  <a:pt x="2" y="92"/>
                  <a:pt x="2" y="9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8" name="Freeform 1326"/>
          <p:cNvSpPr>
            <a:spLocks/>
          </p:cNvSpPr>
          <p:nvPr/>
        </p:nvSpPr>
        <p:spPr bwMode="auto">
          <a:xfrm>
            <a:off x="382466" y="3694974"/>
            <a:ext cx="21981" cy="29314"/>
          </a:xfrm>
          <a:custGeom>
            <a:avLst/>
            <a:gdLst>
              <a:gd name="T0" fmla="*/ 2147483647 w 16"/>
              <a:gd name="T1" fmla="*/ 2147483647 h 16"/>
              <a:gd name="T2" fmla="*/ 2147483647 w 16"/>
              <a:gd name="T3" fmla="*/ 2147483647 h 16"/>
              <a:gd name="T4" fmla="*/ 0 w 16"/>
              <a:gd name="T5" fmla="*/ 2147483647 h 16"/>
              <a:gd name="T6" fmla="*/ 0 60000 65536"/>
              <a:gd name="T7" fmla="*/ 0 60000 65536"/>
              <a:gd name="T8" fmla="*/ 0 60000 65536"/>
              <a:gd name="T9" fmla="*/ 0 w 16"/>
              <a:gd name="T10" fmla="*/ 0 h 16"/>
              <a:gd name="T11" fmla="*/ 16 w 16"/>
              <a:gd name="T12" fmla="*/ 16 h 16"/>
            </a:gdLst>
            <a:ahLst/>
            <a:cxnLst>
              <a:cxn ang="T6">
                <a:pos x="T0" y="T1"/>
              </a:cxn>
              <a:cxn ang="T7">
                <a:pos x="T2" y="T3"/>
              </a:cxn>
              <a:cxn ang="T8">
                <a:pos x="T4" y="T5"/>
              </a:cxn>
            </a:cxnLst>
            <a:rect l="T9" t="T10" r="T11" b="T12"/>
            <a:pathLst>
              <a:path w="16" h="16">
                <a:moveTo>
                  <a:pt x="16" y="16"/>
                </a:moveTo>
                <a:cubicBezTo>
                  <a:pt x="11" y="9"/>
                  <a:pt x="5" y="0"/>
                  <a:pt x="4" y="2"/>
                </a:cubicBezTo>
                <a:cubicBezTo>
                  <a:pt x="2" y="3"/>
                  <a:pt x="1" y="5"/>
                  <a:pt x="0" y="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59" name="Freeform 1327"/>
          <p:cNvSpPr>
            <a:spLocks/>
          </p:cNvSpPr>
          <p:nvPr/>
        </p:nvSpPr>
        <p:spPr bwMode="auto">
          <a:xfrm>
            <a:off x="578827" y="3429679"/>
            <a:ext cx="39566" cy="233049"/>
          </a:xfrm>
          <a:custGeom>
            <a:avLst/>
            <a:gdLst>
              <a:gd name="T0" fmla="*/ 2147483647 w 29"/>
              <a:gd name="T1" fmla="*/ 2147483647 h 126"/>
              <a:gd name="T2" fmla="*/ 0 w 29"/>
              <a:gd name="T3" fmla="*/ 2147483647 h 126"/>
              <a:gd name="T4" fmla="*/ 2147483647 w 29"/>
              <a:gd name="T5" fmla="*/ 2147483647 h 126"/>
              <a:gd name="T6" fmla="*/ 2147483647 w 29"/>
              <a:gd name="T7" fmla="*/ 2147483647 h 126"/>
              <a:gd name="T8" fmla="*/ 2147483647 w 29"/>
              <a:gd name="T9" fmla="*/ 2147483647 h 126"/>
              <a:gd name="T10" fmla="*/ 2147483647 w 29"/>
              <a:gd name="T11" fmla="*/ 2147483647 h 126"/>
              <a:gd name="T12" fmla="*/ 2147483647 w 29"/>
              <a:gd name="T13" fmla="*/ 2147483647 h 126"/>
              <a:gd name="T14" fmla="*/ 2147483647 w 29"/>
              <a:gd name="T15" fmla="*/ 0 h 12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26"/>
              <a:gd name="T26" fmla="*/ 29 w 29"/>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26">
                <a:moveTo>
                  <a:pt x="2" y="126"/>
                </a:moveTo>
                <a:cubicBezTo>
                  <a:pt x="1" y="124"/>
                  <a:pt x="0" y="123"/>
                  <a:pt x="0" y="121"/>
                </a:cubicBezTo>
                <a:cubicBezTo>
                  <a:pt x="0" y="116"/>
                  <a:pt x="4" y="107"/>
                  <a:pt x="8" y="102"/>
                </a:cubicBezTo>
                <a:cubicBezTo>
                  <a:pt x="13" y="98"/>
                  <a:pt x="25" y="86"/>
                  <a:pt x="25" y="86"/>
                </a:cubicBezTo>
                <a:cubicBezTo>
                  <a:pt x="25" y="86"/>
                  <a:pt x="25" y="69"/>
                  <a:pt x="25" y="62"/>
                </a:cubicBezTo>
                <a:cubicBezTo>
                  <a:pt x="25" y="55"/>
                  <a:pt x="29" y="41"/>
                  <a:pt x="29" y="38"/>
                </a:cubicBezTo>
                <a:cubicBezTo>
                  <a:pt x="29" y="35"/>
                  <a:pt x="20" y="19"/>
                  <a:pt x="20" y="19"/>
                </a:cubicBezTo>
                <a:cubicBezTo>
                  <a:pt x="19" y="0"/>
                  <a:pt x="19" y="0"/>
                  <a:pt x="19"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0" name="Freeform 1328"/>
          <p:cNvSpPr>
            <a:spLocks/>
          </p:cNvSpPr>
          <p:nvPr/>
        </p:nvSpPr>
        <p:spPr bwMode="auto">
          <a:xfrm>
            <a:off x="515816" y="3678852"/>
            <a:ext cx="106973" cy="274089"/>
          </a:xfrm>
          <a:custGeom>
            <a:avLst/>
            <a:gdLst>
              <a:gd name="T0" fmla="*/ 0 w 78"/>
              <a:gd name="T1" fmla="*/ 2147483647 h 149"/>
              <a:gd name="T2" fmla="*/ 2147483647 w 78"/>
              <a:gd name="T3" fmla="*/ 2147483647 h 149"/>
              <a:gd name="T4" fmla="*/ 2147483647 w 78"/>
              <a:gd name="T5" fmla="*/ 2147483647 h 149"/>
              <a:gd name="T6" fmla="*/ 2147483647 w 78"/>
              <a:gd name="T7" fmla="*/ 2147483647 h 149"/>
              <a:gd name="T8" fmla="*/ 2147483647 w 78"/>
              <a:gd name="T9" fmla="*/ 2147483647 h 149"/>
              <a:gd name="T10" fmla="*/ 2147483647 w 78"/>
              <a:gd name="T11" fmla="*/ 2147483647 h 149"/>
              <a:gd name="T12" fmla="*/ 2147483647 w 78"/>
              <a:gd name="T13" fmla="*/ 2147483647 h 149"/>
              <a:gd name="T14" fmla="*/ 2147483647 w 78"/>
              <a:gd name="T15" fmla="*/ 2147483647 h 149"/>
              <a:gd name="T16" fmla="*/ 2147483647 w 78"/>
              <a:gd name="T17" fmla="*/ 2147483647 h 149"/>
              <a:gd name="T18" fmla="*/ 2147483647 w 78"/>
              <a:gd name="T19" fmla="*/ 2147483647 h 149"/>
              <a:gd name="T20" fmla="*/ 2147483647 w 78"/>
              <a:gd name="T21" fmla="*/ 2147483647 h 149"/>
              <a:gd name="T22" fmla="*/ 2147483647 w 78"/>
              <a:gd name="T23" fmla="*/ 2147483647 h 149"/>
              <a:gd name="T24" fmla="*/ 2147483647 w 78"/>
              <a:gd name="T25" fmla="*/ 2147483647 h 149"/>
              <a:gd name="T26" fmla="*/ 2147483647 w 78"/>
              <a:gd name="T27" fmla="*/ 2147483647 h 149"/>
              <a:gd name="T28" fmla="*/ 2147483647 w 78"/>
              <a:gd name="T29" fmla="*/ 2147483647 h 149"/>
              <a:gd name="T30" fmla="*/ 2147483647 w 78"/>
              <a:gd name="T31" fmla="*/ 2147483647 h 149"/>
              <a:gd name="T32" fmla="*/ 2147483647 w 78"/>
              <a:gd name="T33" fmla="*/ 2147483647 h 149"/>
              <a:gd name="T34" fmla="*/ 2147483647 w 78"/>
              <a:gd name="T35" fmla="*/ 2147483647 h 149"/>
              <a:gd name="T36" fmla="*/ 2147483647 w 78"/>
              <a:gd name="T37" fmla="*/ 2147483647 h 149"/>
              <a:gd name="T38" fmla="*/ 2147483647 w 78"/>
              <a:gd name="T39" fmla="*/ 2147483647 h 149"/>
              <a:gd name="T40" fmla="*/ 2147483647 w 78"/>
              <a:gd name="T41" fmla="*/ 0 h 149"/>
              <a:gd name="T42" fmla="*/ 2147483647 w 78"/>
              <a:gd name="T43" fmla="*/ 2147483647 h 1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49"/>
              <a:gd name="T68" fmla="*/ 78 w 78"/>
              <a:gd name="T69" fmla="*/ 149 h 1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49">
                <a:moveTo>
                  <a:pt x="0" y="145"/>
                </a:moveTo>
                <a:cubicBezTo>
                  <a:pt x="9" y="145"/>
                  <a:pt x="25" y="143"/>
                  <a:pt x="31" y="143"/>
                </a:cubicBezTo>
                <a:cubicBezTo>
                  <a:pt x="38" y="143"/>
                  <a:pt x="54" y="146"/>
                  <a:pt x="58" y="146"/>
                </a:cubicBezTo>
                <a:cubicBezTo>
                  <a:pt x="63" y="146"/>
                  <a:pt x="71" y="149"/>
                  <a:pt x="73" y="149"/>
                </a:cubicBezTo>
                <a:cubicBezTo>
                  <a:pt x="75" y="149"/>
                  <a:pt x="76" y="147"/>
                  <a:pt x="77" y="146"/>
                </a:cubicBezTo>
                <a:cubicBezTo>
                  <a:pt x="77" y="144"/>
                  <a:pt x="78" y="142"/>
                  <a:pt x="78" y="140"/>
                </a:cubicBezTo>
                <a:cubicBezTo>
                  <a:pt x="78" y="137"/>
                  <a:pt x="73" y="131"/>
                  <a:pt x="70" y="129"/>
                </a:cubicBezTo>
                <a:cubicBezTo>
                  <a:pt x="68" y="127"/>
                  <a:pt x="67" y="126"/>
                  <a:pt x="66" y="124"/>
                </a:cubicBezTo>
                <a:cubicBezTo>
                  <a:pt x="66" y="121"/>
                  <a:pt x="66" y="118"/>
                  <a:pt x="63" y="116"/>
                </a:cubicBezTo>
                <a:cubicBezTo>
                  <a:pt x="61" y="113"/>
                  <a:pt x="58" y="106"/>
                  <a:pt x="58" y="103"/>
                </a:cubicBezTo>
                <a:cubicBezTo>
                  <a:pt x="58" y="101"/>
                  <a:pt x="58" y="99"/>
                  <a:pt x="59" y="95"/>
                </a:cubicBezTo>
                <a:cubicBezTo>
                  <a:pt x="60" y="91"/>
                  <a:pt x="64" y="90"/>
                  <a:pt x="65" y="86"/>
                </a:cubicBezTo>
                <a:cubicBezTo>
                  <a:pt x="66" y="82"/>
                  <a:pt x="71" y="75"/>
                  <a:pt x="71" y="75"/>
                </a:cubicBezTo>
                <a:cubicBezTo>
                  <a:pt x="71" y="75"/>
                  <a:pt x="67" y="62"/>
                  <a:pt x="66" y="60"/>
                </a:cubicBezTo>
                <a:cubicBezTo>
                  <a:pt x="65" y="57"/>
                  <a:pt x="55" y="51"/>
                  <a:pt x="53" y="48"/>
                </a:cubicBezTo>
                <a:cubicBezTo>
                  <a:pt x="52" y="45"/>
                  <a:pt x="55" y="43"/>
                  <a:pt x="58" y="43"/>
                </a:cubicBezTo>
                <a:cubicBezTo>
                  <a:pt x="60" y="43"/>
                  <a:pt x="70" y="43"/>
                  <a:pt x="70" y="43"/>
                </a:cubicBezTo>
                <a:cubicBezTo>
                  <a:pt x="70" y="43"/>
                  <a:pt x="67" y="37"/>
                  <a:pt x="66" y="34"/>
                </a:cubicBezTo>
                <a:cubicBezTo>
                  <a:pt x="64" y="31"/>
                  <a:pt x="65" y="24"/>
                  <a:pt x="65" y="21"/>
                </a:cubicBezTo>
                <a:cubicBezTo>
                  <a:pt x="65" y="18"/>
                  <a:pt x="65" y="11"/>
                  <a:pt x="63" y="8"/>
                </a:cubicBezTo>
                <a:cubicBezTo>
                  <a:pt x="62" y="6"/>
                  <a:pt x="55" y="2"/>
                  <a:pt x="51" y="0"/>
                </a:cubicBezTo>
                <a:cubicBezTo>
                  <a:pt x="51" y="0"/>
                  <a:pt x="51" y="0"/>
                  <a:pt x="51" y="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1" name="Freeform 1329"/>
          <p:cNvSpPr>
            <a:spLocks/>
          </p:cNvSpPr>
          <p:nvPr/>
        </p:nvSpPr>
        <p:spPr bwMode="auto">
          <a:xfrm>
            <a:off x="621324" y="3869394"/>
            <a:ext cx="190500" cy="79149"/>
          </a:xfrm>
          <a:custGeom>
            <a:avLst/>
            <a:gdLst>
              <a:gd name="T0" fmla="*/ 0 w 139"/>
              <a:gd name="T1" fmla="*/ 2147483647 h 43"/>
              <a:gd name="T2" fmla="*/ 2147483647 w 139"/>
              <a:gd name="T3" fmla="*/ 2147483647 h 43"/>
              <a:gd name="T4" fmla="*/ 2147483647 w 139"/>
              <a:gd name="T5" fmla="*/ 2147483647 h 43"/>
              <a:gd name="T6" fmla="*/ 2147483647 w 139"/>
              <a:gd name="T7" fmla="*/ 2147483647 h 43"/>
              <a:gd name="T8" fmla="*/ 2147483647 w 139"/>
              <a:gd name="T9" fmla="*/ 2147483647 h 43"/>
              <a:gd name="T10" fmla="*/ 2147483647 w 139"/>
              <a:gd name="T11" fmla="*/ 2147483647 h 43"/>
              <a:gd name="T12" fmla="*/ 2147483647 w 139"/>
              <a:gd name="T13" fmla="*/ 2147483647 h 43"/>
              <a:gd name="T14" fmla="*/ 2147483647 w 139"/>
              <a:gd name="T15" fmla="*/ 2147483647 h 43"/>
              <a:gd name="T16" fmla="*/ 2147483647 w 139"/>
              <a:gd name="T17" fmla="*/ 2147483647 h 43"/>
              <a:gd name="T18" fmla="*/ 2147483647 w 139"/>
              <a:gd name="T19" fmla="*/ 2147483647 h 43"/>
              <a:gd name="T20" fmla="*/ 2147483647 w 139"/>
              <a:gd name="T21" fmla="*/ 2147483647 h 43"/>
              <a:gd name="T22" fmla="*/ 2147483647 w 139"/>
              <a:gd name="T23" fmla="*/ 2147483647 h 43"/>
              <a:gd name="T24" fmla="*/ 2147483647 w 139"/>
              <a:gd name="T25" fmla="*/ 2147483647 h 43"/>
              <a:gd name="T26" fmla="*/ 2147483647 w 139"/>
              <a:gd name="T27" fmla="*/ 2147483647 h 43"/>
              <a:gd name="T28" fmla="*/ 2147483647 w 139"/>
              <a:gd name="T29" fmla="*/ 2147483647 h 43"/>
              <a:gd name="T30" fmla="*/ 2147483647 w 139"/>
              <a:gd name="T31" fmla="*/ 0 h 43"/>
              <a:gd name="T32" fmla="*/ 2147483647 w 139"/>
              <a:gd name="T33" fmla="*/ 2147483647 h 43"/>
              <a:gd name="T34" fmla="*/ 2147483647 w 139"/>
              <a:gd name="T35" fmla="*/ 2147483647 h 43"/>
              <a:gd name="T36" fmla="*/ 2147483647 w 139"/>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9"/>
              <a:gd name="T58" fmla="*/ 0 h 43"/>
              <a:gd name="T59" fmla="*/ 139 w 139"/>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9" h="43">
                <a:moveTo>
                  <a:pt x="0" y="43"/>
                </a:moveTo>
                <a:cubicBezTo>
                  <a:pt x="1" y="42"/>
                  <a:pt x="1" y="41"/>
                  <a:pt x="2" y="41"/>
                </a:cubicBezTo>
                <a:cubicBezTo>
                  <a:pt x="4" y="39"/>
                  <a:pt x="5" y="23"/>
                  <a:pt x="9" y="23"/>
                </a:cubicBezTo>
                <a:cubicBezTo>
                  <a:pt x="13" y="23"/>
                  <a:pt x="14" y="21"/>
                  <a:pt x="19" y="21"/>
                </a:cubicBezTo>
                <a:cubicBezTo>
                  <a:pt x="23" y="21"/>
                  <a:pt x="21" y="24"/>
                  <a:pt x="24" y="24"/>
                </a:cubicBezTo>
                <a:cubicBezTo>
                  <a:pt x="25" y="24"/>
                  <a:pt x="29" y="24"/>
                  <a:pt x="31" y="24"/>
                </a:cubicBezTo>
                <a:cubicBezTo>
                  <a:pt x="32" y="24"/>
                  <a:pt x="32" y="24"/>
                  <a:pt x="32" y="24"/>
                </a:cubicBezTo>
                <a:cubicBezTo>
                  <a:pt x="32" y="21"/>
                  <a:pt x="31" y="16"/>
                  <a:pt x="31" y="14"/>
                </a:cubicBezTo>
                <a:cubicBezTo>
                  <a:pt x="31" y="11"/>
                  <a:pt x="38" y="4"/>
                  <a:pt x="41" y="3"/>
                </a:cubicBezTo>
                <a:cubicBezTo>
                  <a:pt x="45" y="1"/>
                  <a:pt x="50" y="6"/>
                  <a:pt x="54" y="10"/>
                </a:cubicBezTo>
                <a:cubicBezTo>
                  <a:pt x="59" y="15"/>
                  <a:pt x="74" y="16"/>
                  <a:pt x="79" y="16"/>
                </a:cubicBezTo>
                <a:cubicBezTo>
                  <a:pt x="83" y="15"/>
                  <a:pt x="82" y="5"/>
                  <a:pt x="85" y="4"/>
                </a:cubicBezTo>
                <a:cubicBezTo>
                  <a:pt x="87" y="3"/>
                  <a:pt x="87" y="7"/>
                  <a:pt x="90" y="6"/>
                </a:cubicBezTo>
                <a:cubicBezTo>
                  <a:pt x="93" y="6"/>
                  <a:pt x="101" y="5"/>
                  <a:pt x="103" y="4"/>
                </a:cubicBezTo>
                <a:cubicBezTo>
                  <a:pt x="106" y="3"/>
                  <a:pt x="107" y="5"/>
                  <a:pt x="110" y="5"/>
                </a:cubicBezTo>
                <a:cubicBezTo>
                  <a:pt x="113" y="5"/>
                  <a:pt x="115" y="1"/>
                  <a:pt x="118" y="0"/>
                </a:cubicBezTo>
                <a:cubicBezTo>
                  <a:pt x="121" y="0"/>
                  <a:pt x="129" y="4"/>
                  <a:pt x="131" y="4"/>
                </a:cubicBezTo>
                <a:cubicBezTo>
                  <a:pt x="133" y="4"/>
                  <a:pt x="135" y="1"/>
                  <a:pt x="139" y="1"/>
                </a:cubicBezTo>
                <a:cubicBezTo>
                  <a:pt x="139" y="1"/>
                  <a:pt x="139" y="1"/>
                  <a:pt x="139" y="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2" name="Freeform 1330"/>
          <p:cNvSpPr>
            <a:spLocks/>
          </p:cNvSpPr>
          <p:nvPr/>
        </p:nvSpPr>
        <p:spPr bwMode="auto">
          <a:xfrm>
            <a:off x="612532" y="3731617"/>
            <a:ext cx="126023" cy="86478"/>
          </a:xfrm>
          <a:custGeom>
            <a:avLst/>
            <a:gdLst>
              <a:gd name="T0" fmla="*/ 2147483647 w 91"/>
              <a:gd name="T1" fmla="*/ 0 h 47"/>
              <a:gd name="T2" fmla="*/ 2147483647 w 91"/>
              <a:gd name="T3" fmla="*/ 2147483647 h 47"/>
              <a:gd name="T4" fmla="*/ 2147483647 w 91"/>
              <a:gd name="T5" fmla="*/ 2147483647 h 47"/>
              <a:gd name="T6" fmla="*/ 2147483647 w 91"/>
              <a:gd name="T7" fmla="*/ 2147483647 h 47"/>
              <a:gd name="T8" fmla="*/ 2147483647 w 91"/>
              <a:gd name="T9" fmla="*/ 2147483647 h 47"/>
              <a:gd name="T10" fmla="*/ 2147483647 w 91"/>
              <a:gd name="T11" fmla="*/ 2147483647 h 47"/>
              <a:gd name="T12" fmla="*/ 2147483647 w 91"/>
              <a:gd name="T13" fmla="*/ 2147483647 h 47"/>
              <a:gd name="T14" fmla="*/ 2147483647 w 91"/>
              <a:gd name="T15" fmla="*/ 2147483647 h 47"/>
              <a:gd name="T16" fmla="*/ 0 w 91"/>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47"/>
              <a:gd name="T29" fmla="*/ 91 w 9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47">
                <a:moveTo>
                  <a:pt x="91" y="0"/>
                </a:moveTo>
                <a:cubicBezTo>
                  <a:pt x="81" y="0"/>
                  <a:pt x="78" y="3"/>
                  <a:pt x="77" y="7"/>
                </a:cubicBezTo>
                <a:cubicBezTo>
                  <a:pt x="76" y="11"/>
                  <a:pt x="72" y="13"/>
                  <a:pt x="65" y="20"/>
                </a:cubicBezTo>
                <a:cubicBezTo>
                  <a:pt x="57" y="26"/>
                  <a:pt x="50" y="27"/>
                  <a:pt x="44" y="28"/>
                </a:cubicBezTo>
                <a:cubicBezTo>
                  <a:pt x="38" y="29"/>
                  <a:pt x="43" y="29"/>
                  <a:pt x="41" y="33"/>
                </a:cubicBezTo>
                <a:cubicBezTo>
                  <a:pt x="40" y="37"/>
                  <a:pt x="35" y="39"/>
                  <a:pt x="30" y="40"/>
                </a:cubicBezTo>
                <a:cubicBezTo>
                  <a:pt x="26" y="41"/>
                  <a:pt x="19" y="45"/>
                  <a:pt x="16" y="46"/>
                </a:cubicBezTo>
                <a:cubicBezTo>
                  <a:pt x="12" y="47"/>
                  <a:pt x="12" y="41"/>
                  <a:pt x="9" y="43"/>
                </a:cubicBezTo>
                <a:cubicBezTo>
                  <a:pt x="6" y="45"/>
                  <a:pt x="2" y="46"/>
                  <a:pt x="0" y="4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3" name="Line 1331"/>
          <p:cNvSpPr>
            <a:spLocks noChangeShapeType="1"/>
          </p:cNvSpPr>
          <p:nvPr/>
        </p:nvSpPr>
        <p:spPr bwMode="auto">
          <a:xfrm flipH="1" flipV="1">
            <a:off x="1257301" y="3532279"/>
            <a:ext cx="19050" cy="60095"/>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64" name="Freeform 1332"/>
          <p:cNvSpPr>
            <a:spLocks/>
          </p:cNvSpPr>
          <p:nvPr/>
        </p:nvSpPr>
        <p:spPr bwMode="auto">
          <a:xfrm>
            <a:off x="1090246" y="3407695"/>
            <a:ext cx="232996" cy="190543"/>
          </a:xfrm>
          <a:custGeom>
            <a:avLst/>
            <a:gdLst>
              <a:gd name="T0" fmla="*/ 0 w 170"/>
              <a:gd name="T1" fmla="*/ 2147483647 h 103"/>
              <a:gd name="T2" fmla="*/ 2147483647 w 170"/>
              <a:gd name="T3" fmla="*/ 2147483647 h 103"/>
              <a:gd name="T4" fmla="*/ 2147483647 w 170"/>
              <a:gd name="T5" fmla="*/ 2147483647 h 103"/>
              <a:gd name="T6" fmla="*/ 2147483647 w 170"/>
              <a:gd name="T7" fmla="*/ 2147483647 h 103"/>
              <a:gd name="T8" fmla="*/ 2147483647 w 170"/>
              <a:gd name="T9" fmla="*/ 2147483647 h 103"/>
              <a:gd name="T10" fmla="*/ 2147483647 w 170"/>
              <a:gd name="T11" fmla="*/ 2147483647 h 103"/>
              <a:gd name="T12" fmla="*/ 2147483647 w 170"/>
              <a:gd name="T13" fmla="*/ 2147483647 h 103"/>
              <a:gd name="T14" fmla="*/ 2147483647 w 170"/>
              <a:gd name="T15" fmla="*/ 2147483647 h 103"/>
              <a:gd name="T16" fmla="*/ 2147483647 w 170"/>
              <a:gd name="T17" fmla="*/ 2147483647 h 103"/>
              <a:gd name="T18" fmla="*/ 2147483647 w 170"/>
              <a:gd name="T19" fmla="*/ 2147483647 h 103"/>
              <a:gd name="T20" fmla="*/ 2147483647 w 170"/>
              <a:gd name="T21" fmla="*/ 2147483647 h 103"/>
              <a:gd name="T22" fmla="*/ 2147483647 w 170"/>
              <a:gd name="T23" fmla="*/ 2147483647 h 103"/>
              <a:gd name="T24" fmla="*/ 2147483647 w 170"/>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03"/>
              <a:gd name="T41" fmla="*/ 170 w 170"/>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03">
                <a:moveTo>
                  <a:pt x="0" y="103"/>
                </a:moveTo>
                <a:cubicBezTo>
                  <a:pt x="2" y="103"/>
                  <a:pt x="4" y="103"/>
                  <a:pt x="4" y="101"/>
                </a:cubicBezTo>
                <a:cubicBezTo>
                  <a:pt x="5" y="96"/>
                  <a:pt x="5" y="91"/>
                  <a:pt x="9" y="90"/>
                </a:cubicBezTo>
                <a:cubicBezTo>
                  <a:pt x="12" y="90"/>
                  <a:pt x="13" y="91"/>
                  <a:pt x="18" y="91"/>
                </a:cubicBezTo>
                <a:cubicBezTo>
                  <a:pt x="24" y="91"/>
                  <a:pt x="48" y="91"/>
                  <a:pt x="51" y="92"/>
                </a:cubicBezTo>
                <a:cubicBezTo>
                  <a:pt x="53" y="94"/>
                  <a:pt x="53" y="95"/>
                  <a:pt x="57" y="94"/>
                </a:cubicBezTo>
                <a:cubicBezTo>
                  <a:pt x="60" y="94"/>
                  <a:pt x="70" y="73"/>
                  <a:pt x="84" y="73"/>
                </a:cubicBezTo>
                <a:cubicBezTo>
                  <a:pt x="97" y="73"/>
                  <a:pt x="103" y="73"/>
                  <a:pt x="109" y="71"/>
                </a:cubicBezTo>
                <a:cubicBezTo>
                  <a:pt x="116" y="69"/>
                  <a:pt x="163" y="55"/>
                  <a:pt x="163" y="55"/>
                </a:cubicBezTo>
                <a:cubicBezTo>
                  <a:pt x="163" y="55"/>
                  <a:pt x="170" y="34"/>
                  <a:pt x="169" y="29"/>
                </a:cubicBezTo>
                <a:cubicBezTo>
                  <a:pt x="167" y="23"/>
                  <a:pt x="164" y="18"/>
                  <a:pt x="164" y="18"/>
                </a:cubicBezTo>
                <a:cubicBezTo>
                  <a:pt x="131" y="15"/>
                  <a:pt x="131" y="15"/>
                  <a:pt x="131" y="15"/>
                </a:cubicBezTo>
                <a:cubicBezTo>
                  <a:pt x="121" y="0"/>
                  <a:pt x="121" y="0"/>
                  <a:pt x="121"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5" name="Freeform 1333"/>
          <p:cNvSpPr>
            <a:spLocks/>
          </p:cNvSpPr>
          <p:nvPr/>
        </p:nvSpPr>
        <p:spPr bwMode="auto">
          <a:xfrm>
            <a:off x="1027235" y="3189303"/>
            <a:ext cx="165589" cy="98203"/>
          </a:xfrm>
          <a:custGeom>
            <a:avLst/>
            <a:gdLst>
              <a:gd name="T0" fmla="*/ 2147483647 w 121"/>
              <a:gd name="T1" fmla="*/ 2147483647 h 53"/>
              <a:gd name="T2" fmla="*/ 2147483647 w 121"/>
              <a:gd name="T3" fmla="*/ 2147483647 h 53"/>
              <a:gd name="T4" fmla="*/ 2147483647 w 121"/>
              <a:gd name="T5" fmla="*/ 2147483647 h 53"/>
              <a:gd name="T6" fmla="*/ 2147483647 w 121"/>
              <a:gd name="T7" fmla="*/ 2147483647 h 53"/>
              <a:gd name="T8" fmla="*/ 2147483647 w 121"/>
              <a:gd name="T9" fmla="*/ 2147483647 h 53"/>
              <a:gd name="T10" fmla="*/ 2147483647 w 121"/>
              <a:gd name="T11" fmla="*/ 2147483647 h 53"/>
              <a:gd name="T12" fmla="*/ 0 w 121"/>
              <a:gd name="T13" fmla="*/ 0 h 53"/>
              <a:gd name="T14" fmla="*/ 0 60000 65536"/>
              <a:gd name="T15" fmla="*/ 0 60000 65536"/>
              <a:gd name="T16" fmla="*/ 0 60000 65536"/>
              <a:gd name="T17" fmla="*/ 0 60000 65536"/>
              <a:gd name="T18" fmla="*/ 0 60000 65536"/>
              <a:gd name="T19" fmla="*/ 0 60000 65536"/>
              <a:gd name="T20" fmla="*/ 0 60000 65536"/>
              <a:gd name="T21" fmla="*/ 0 w 121"/>
              <a:gd name="T22" fmla="*/ 0 h 53"/>
              <a:gd name="T23" fmla="*/ 121 w 121"/>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53">
                <a:moveTo>
                  <a:pt x="121" y="53"/>
                </a:moveTo>
                <a:cubicBezTo>
                  <a:pt x="111" y="52"/>
                  <a:pt x="111" y="52"/>
                  <a:pt x="111" y="52"/>
                </a:cubicBezTo>
                <a:cubicBezTo>
                  <a:pt x="107" y="46"/>
                  <a:pt x="107" y="46"/>
                  <a:pt x="107" y="46"/>
                </a:cubicBezTo>
                <a:cubicBezTo>
                  <a:pt x="72" y="44"/>
                  <a:pt x="72" y="44"/>
                  <a:pt x="72" y="44"/>
                </a:cubicBezTo>
                <a:cubicBezTo>
                  <a:pt x="72" y="44"/>
                  <a:pt x="38" y="16"/>
                  <a:pt x="34" y="14"/>
                </a:cubicBezTo>
                <a:cubicBezTo>
                  <a:pt x="31" y="11"/>
                  <a:pt x="16" y="4"/>
                  <a:pt x="16" y="4"/>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6" name="Freeform 1334"/>
          <p:cNvSpPr>
            <a:spLocks/>
          </p:cNvSpPr>
          <p:nvPr/>
        </p:nvSpPr>
        <p:spPr bwMode="auto">
          <a:xfrm>
            <a:off x="1233854" y="3378380"/>
            <a:ext cx="10257" cy="11726"/>
          </a:xfrm>
          <a:custGeom>
            <a:avLst/>
            <a:gdLst>
              <a:gd name="T0" fmla="*/ 2147483647 w 8"/>
              <a:gd name="T1" fmla="*/ 2147483647 h 7"/>
              <a:gd name="T2" fmla="*/ 0 w 8"/>
              <a:gd name="T3" fmla="*/ 0 h 7"/>
              <a:gd name="T4" fmla="*/ 0 60000 65536"/>
              <a:gd name="T5" fmla="*/ 0 60000 65536"/>
              <a:gd name="T6" fmla="*/ 0 w 8"/>
              <a:gd name="T7" fmla="*/ 0 h 7"/>
              <a:gd name="T8" fmla="*/ 8 w 8"/>
              <a:gd name="T9" fmla="*/ 7 h 7"/>
            </a:gdLst>
            <a:ahLst/>
            <a:cxnLst>
              <a:cxn ang="T4">
                <a:pos x="T0" y="T1"/>
              </a:cxn>
              <a:cxn ang="T5">
                <a:pos x="T2" y="T3"/>
              </a:cxn>
            </a:cxnLst>
            <a:rect l="T6" t="T7" r="T8" b="T9"/>
            <a:pathLst>
              <a:path w="8" h="7">
                <a:moveTo>
                  <a:pt x="8" y="7"/>
                </a:moveTo>
                <a:cubicBezTo>
                  <a:pt x="6" y="6"/>
                  <a:pt x="3" y="3"/>
                  <a:pt x="0" y="0"/>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67" name="Freeform 1335"/>
          <p:cNvSpPr>
            <a:spLocks/>
          </p:cNvSpPr>
          <p:nvPr/>
        </p:nvSpPr>
        <p:spPr bwMode="auto">
          <a:xfrm>
            <a:off x="1129812" y="3055924"/>
            <a:ext cx="67408" cy="219857"/>
          </a:xfrm>
          <a:custGeom>
            <a:avLst/>
            <a:gdLst>
              <a:gd name="T0" fmla="*/ 2147483647 w 49"/>
              <a:gd name="T1" fmla="*/ 2147483647 h 119"/>
              <a:gd name="T2" fmla="*/ 2147483647 w 49"/>
              <a:gd name="T3" fmla="*/ 2147483647 h 119"/>
              <a:gd name="T4" fmla="*/ 2147483647 w 49"/>
              <a:gd name="T5" fmla="*/ 2147483647 h 119"/>
              <a:gd name="T6" fmla="*/ 2147483647 w 49"/>
              <a:gd name="T7" fmla="*/ 2147483647 h 119"/>
              <a:gd name="T8" fmla="*/ 2147483647 w 49"/>
              <a:gd name="T9" fmla="*/ 2147483647 h 119"/>
              <a:gd name="T10" fmla="*/ 2147483647 w 49"/>
              <a:gd name="T11" fmla="*/ 2147483647 h 119"/>
              <a:gd name="T12" fmla="*/ 2147483647 w 49"/>
              <a:gd name="T13" fmla="*/ 2147483647 h 119"/>
              <a:gd name="T14" fmla="*/ 2147483647 w 49"/>
              <a:gd name="T15" fmla="*/ 2147483647 h 119"/>
              <a:gd name="T16" fmla="*/ 2147483647 w 49"/>
              <a:gd name="T17" fmla="*/ 2147483647 h 119"/>
              <a:gd name="T18" fmla="*/ 2147483647 w 49"/>
              <a:gd name="T19" fmla="*/ 2147483647 h 119"/>
              <a:gd name="T20" fmla="*/ 2147483647 w 49"/>
              <a:gd name="T21" fmla="*/ 2147483647 h 119"/>
              <a:gd name="T22" fmla="*/ 2147483647 w 49"/>
              <a:gd name="T23" fmla="*/ 2147483647 h 119"/>
              <a:gd name="T24" fmla="*/ 2147483647 w 49"/>
              <a:gd name="T25" fmla="*/ 2147483647 h 119"/>
              <a:gd name="T26" fmla="*/ 2147483647 w 49"/>
              <a:gd name="T27" fmla="*/ 2147483647 h 119"/>
              <a:gd name="T28" fmla="*/ 2147483647 w 49"/>
              <a:gd name="T29" fmla="*/ 2147483647 h 119"/>
              <a:gd name="T30" fmla="*/ 2147483647 w 49"/>
              <a:gd name="T31" fmla="*/ 2147483647 h 119"/>
              <a:gd name="T32" fmla="*/ 0 w 49"/>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9"/>
              <a:gd name="T53" fmla="*/ 49 w 49"/>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9">
                <a:moveTo>
                  <a:pt x="21" y="119"/>
                </a:moveTo>
                <a:cubicBezTo>
                  <a:pt x="22" y="116"/>
                  <a:pt x="25" y="110"/>
                  <a:pt x="29" y="105"/>
                </a:cubicBezTo>
                <a:cubicBezTo>
                  <a:pt x="33" y="102"/>
                  <a:pt x="36" y="103"/>
                  <a:pt x="39" y="104"/>
                </a:cubicBezTo>
                <a:cubicBezTo>
                  <a:pt x="39" y="104"/>
                  <a:pt x="39" y="104"/>
                  <a:pt x="40" y="105"/>
                </a:cubicBezTo>
                <a:cubicBezTo>
                  <a:pt x="43" y="107"/>
                  <a:pt x="48" y="109"/>
                  <a:pt x="49" y="108"/>
                </a:cubicBezTo>
                <a:cubicBezTo>
                  <a:pt x="46" y="105"/>
                  <a:pt x="42" y="100"/>
                  <a:pt x="41" y="98"/>
                </a:cubicBezTo>
                <a:cubicBezTo>
                  <a:pt x="39" y="94"/>
                  <a:pt x="43" y="93"/>
                  <a:pt x="40" y="90"/>
                </a:cubicBezTo>
                <a:cubicBezTo>
                  <a:pt x="37" y="87"/>
                  <a:pt x="33" y="86"/>
                  <a:pt x="36" y="83"/>
                </a:cubicBezTo>
                <a:cubicBezTo>
                  <a:pt x="39" y="81"/>
                  <a:pt x="36" y="77"/>
                  <a:pt x="32" y="72"/>
                </a:cubicBezTo>
                <a:cubicBezTo>
                  <a:pt x="29" y="68"/>
                  <a:pt x="17" y="62"/>
                  <a:pt x="16" y="60"/>
                </a:cubicBezTo>
                <a:cubicBezTo>
                  <a:pt x="14" y="57"/>
                  <a:pt x="15" y="55"/>
                  <a:pt x="12" y="53"/>
                </a:cubicBezTo>
                <a:cubicBezTo>
                  <a:pt x="9" y="51"/>
                  <a:pt x="6" y="45"/>
                  <a:pt x="7" y="40"/>
                </a:cubicBezTo>
                <a:cubicBezTo>
                  <a:pt x="8" y="34"/>
                  <a:pt x="15" y="32"/>
                  <a:pt x="15" y="28"/>
                </a:cubicBezTo>
                <a:cubicBezTo>
                  <a:pt x="15" y="25"/>
                  <a:pt x="18" y="23"/>
                  <a:pt x="15" y="21"/>
                </a:cubicBezTo>
                <a:cubicBezTo>
                  <a:pt x="12" y="18"/>
                  <a:pt x="9" y="18"/>
                  <a:pt x="6" y="13"/>
                </a:cubicBezTo>
                <a:cubicBezTo>
                  <a:pt x="4" y="8"/>
                  <a:pt x="2" y="8"/>
                  <a:pt x="2" y="5"/>
                </a:cubicBezTo>
                <a:cubicBezTo>
                  <a:pt x="1" y="2"/>
                  <a:pt x="1" y="2"/>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8" name="Freeform 1336"/>
          <p:cNvSpPr>
            <a:spLocks/>
          </p:cNvSpPr>
          <p:nvPr/>
        </p:nvSpPr>
        <p:spPr bwMode="auto">
          <a:xfrm>
            <a:off x="949570" y="3159989"/>
            <a:ext cx="77665" cy="108463"/>
          </a:xfrm>
          <a:custGeom>
            <a:avLst/>
            <a:gdLst>
              <a:gd name="T0" fmla="*/ 2147483647 w 57"/>
              <a:gd name="T1" fmla="*/ 2147483647 h 58"/>
              <a:gd name="T2" fmla="*/ 2147483647 w 57"/>
              <a:gd name="T3" fmla="*/ 2147483647 h 58"/>
              <a:gd name="T4" fmla="*/ 2147483647 w 57"/>
              <a:gd name="T5" fmla="*/ 2147483647 h 58"/>
              <a:gd name="T6" fmla="*/ 2147483647 w 57"/>
              <a:gd name="T7" fmla="*/ 2147483647 h 58"/>
              <a:gd name="T8" fmla="*/ 0 w 57"/>
              <a:gd name="T9" fmla="*/ 2147483647 h 58"/>
              <a:gd name="T10" fmla="*/ 2147483647 w 57"/>
              <a:gd name="T11" fmla="*/ 2147483647 h 58"/>
              <a:gd name="T12" fmla="*/ 2147483647 w 57"/>
              <a:gd name="T13" fmla="*/ 2147483647 h 58"/>
              <a:gd name="T14" fmla="*/ 2147483647 w 57"/>
              <a:gd name="T15" fmla="*/ 2147483647 h 58"/>
              <a:gd name="T16" fmla="*/ 2147483647 w 57"/>
              <a:gd name="T17" fmla="*/ 2147483647 h 58"/>
              <a:gd name="T18" fmla="*/ 2147483647 w 57"/>
              <a:gd name="T19" fmla="*/ 2147483647 h 58"/>
              <a:gd name="T20" fmla="*/ 2147483647 w 57"/>
              <a:gd name="T21" fmla="*/ 2147483647 h 58"/>
              <a:gd name="T22" fmla="*/ 2147483647 w 57"/>
              <a:gd name="T23" fmla="*/ 0 h 58"/>
              <a:gd name="T24" fmla="*/ 2147483647 w 57"/>
              <a:gd name="T25" fmla="*/ 2147483647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58"/>
              <a:gd name="T41" fmla="*/ 57 w 57"/>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58">
                <a:moveTo>
                  <a:pt x="25" y="14"/>
                </a:moveTo>
                <a:cubicBezTo>
                  <a:pt x="21" y="14"/>
                  <a:pt x="10" y="5"/>
                  <a:pt x="10" y="5"/>
                </a:cubicBezTo>
                <a:cubicBezTo>
                  <a:pt x="10" y="10"/>
                  <a:pt x="9" y="21"/>
                  <a:pt x="9" y="24"/>
                </a:cubicBezTo>
                <a:cubicBezTo>
                  <a:pt x="9" y="29"/>
                  <a:pt x="2" y="43"/>
                  <a:pt x="1" y="47"/>
                </a:cubicBezTo>
                <a:cubicBezTo>
                  <a:pt x="1" y="48"/>
                  <a:pt x="0" y="50"/>
                  <a:pt x="0" y="53"/>
                </a:cubicBezTo>
                <a:cubicBezTo>
                  <a:pt x="4" y="55"/>
                  <a:pt x="11" y="58"/>
                  <a:pt x="15" y="58"/>
                </a:cubicBezTo>
                <a:cubicBezTo>
                  <a:pt x="20" y="58"/>
                  <a:pt x="20" y="48"/>
                  <a:pt x="24" y="48"/>
                </a:cubicBezTo>
                <a:cubicBezTo>
                  <a:pt x="28" y="48"/>
                  <a:pt x="29" y="51"/>
                  <a:pt x="31" y="48"/>
                </a:cubicBezTo>
                <a:cubicBezTo>
                  <a:pt x="34" y="46"/>
                  <a:pt x="43" y="45"/>
                  <a:pt x="40" y="39"/>
                </a:cubicBezTo>
                <a:cubicBezTo>
                  <a:pt x="36" y="33"/>
                  <a:pt x="31" y="25"/>
                  <a:pt x="31" y="25"/>
                </a:cubicBezTo>
                <a:cubicBezTo>
                  <a:pt x="57" y="16"/>
                  <a:pt x="57" y="16"/>
                  <a:pt x="57" y="16"/>
                </a:cubicBezTo>
                <a:cubicBezTo>
                  <a:pt x="51" y="0"/>
                  <a:pt x="51" y="0"/>
                  <a:pt x="51" y="0"/>
                </a:cubicBezTo>
                <a:cubicBezTo>
                  <a:pt x="39" y="7"/>
                  <a:pt x="27" y="14"/>
                  <a:pt x="25" y="14"/>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69" name="Freeform 1337"/>
          <p:cNvSpPr>
            <a:spLocks/>
          </p:cNvSpPr>
          <p:nvPr/>
        </p:nvSpPr>
        <p:spPr bwMode="auto">
          <a:xfrm>
            <a:off x="1122485" y="2976775"/>
            <a:ext cx="29308" cy="29314"/>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2147483647 w 22"/>
              <a:gd name="T11" fmla="*/ 2147483647 h 16"/>
              <a:gd name="T12" fmla="*/ 2147483647 w 22"/>
              <a:gd name="T13" fmla="*/ 2147483647 h 16"/>
              <a:gd name="T14" fmla="*/ 0 w 22"/>
              <a:gd name="T15" fmla="*/ 0 h 16"/>
              <a:gd name="T16" fmla="*/ 0 w 22"/>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6"/>
              <a:gd name="T29" fmla="*/ 22 w 22"/>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6">
                <a:moveTo>
                  <a:pt x="2" y="3"/>
                </a:moveTo>
                <a:cubicBezTo>
                  <a:pt x="2" y="3"/>
                  <a:pt x="3" y="3"/>
                  <a:pt x="3" y="3"/>
                </a:cubicBezTo>
                <a:cubicBezTo>
                  <a:pt x="6" y="4"/>
                  <a:pt x="8" y="10"/>
                  <a:pt x="10" y="11"/>
                </a:cubicBezTo>
                <a:cubicBezTo>
                  <a:pt x="11" y="11"/>
                  <a:pt x="14" y="14"/>
                  <a:pt x="18" y="14"/>
                </a:cubicBezTo>
                <a:cubicBezTo>
                  <a:pt x="19" y="15"/>
                  <a:pt x="21" y="15"/>
                  <a:pt x="22" y="16"/>
                </a:cubicBezTo>
                <a:cubicBezTo>
                  <a:pt x="21" y="13"/>
                  <a:pt x="21" y="10"/>
                  <a:pt x="19" y="9"/>
                </a:cubicBezTo>
                <a:cubicBezTo>
                  <a:pt x="18" y="6"/>
                  <a:pt x="14" y="8"/>
                  <a:pt x="10" y="5"/>
                </a:cubicBezTo>
                <a:cubicBezTo>
                  <a:pt x="6" y="2"/>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70" name="Freeform 1338"/>
          <p:cNvSpPr>
            <a:spLocks/>
          </p:cNvSpPr>
          <p:nvPr/>
        </p:nvSpPr>
        <p:spPr bwMode="auto">
          <a:xfrm>
            <a:off x="1106366" y="2935735"/>
            <a:ext cx="27843" cy="14657"/>
          </a:xfrm>
          <a:custGeom>
            <a:avLst/>
            <a:gdLst>
              <a:gd name="T0" fmla="*/ 2147483647 w 20"/>
              <a:gd name="T1" fmla="*/ 0 h 8"/>
              <a:gd name="T2" fmla="*/ 0 w 20"/>
              <a:gd name="T3" fmla="*/ 2147483647 h 8"/>
              <a:gd name="T4" fmla="*/ 0 60000 65536"/>
              <a:gd name="T5" fmla="*/ 0 60000 65536"/>
              <a:gd name="T6" fmla="*/ 0 w 20"/>
              <a:gd name="T7" fmla="*/ 0 h 8"/>
              <a:gd name="T8" fmla="*/ 20 w 20"/>
              <a:gd name="T9" fmla="*/ 8 h 8"/>
            </a:gdLst>
            <a:ahLst/>
            <a:cxnLst>
              <a:cxn ang="T4">
                <a:pos x="T0" y="T1"/>
              </a:cxn>
              <a:cxn ang="T5">
                <a:pos x="T2" y="T3"/>
              </a:cxn>
            </a:cxnLst>
            <a:rect l="T6" t="T7" r="T8" b="T9"/>
            <a:pathLst>
              <a:path w="20" h="8">
                <a:moveTo>
                  <a:pt x="20" y="0"/>
                </a:moveTo>
                <a:cubicBezTo>
                  <a:pt x="1" y="0"/>
                  <a:pt x="0" y="4"/>
                  <a:pt x="0"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71" name="Freeform 1339"/>
          <p:cNvSpPr>
            <a:spLocks/>
          </p:cNvSpPr>
          <p:nvPr/>
        </p:nvSpPr>
        <p:spPr bwMode="auto">
          <a:xfrm>
            <a:off x="1151793" y="3004624"/>
            <a:ext cx="8792" cy="4398"/>
          </a:xfrm>
          <a:custGeom>
            <a:avLst/>
            <a:gdLst>
              <a:gd name="T0" fmla="*/ 0 w 6"/>
              <a:gd name="T1" fmla="*/ 2147483647 h 2"/>
              <a:gd name="T2" fmla="*/ 2147483647 w 6"/>
              <a:gd name="T3" fmla="*/ 0 h 2"/>
              <a:gd name="T4" fmla="*/ 0 60000 65536"/>
              <a:gd name="T5" fmla="*/ 0 60000 65536"/>
              <a:gd name="T6" fmla="*/ 0 w 6"/>
              <a:gd name="T7" fmla="*/ 0 h 2"/>
              <a:gd name="T8" fmla="*/ 6 w 6"/>
              <a:gd name="T9" fmla="*/ 2 h 2"/>
            </a:gdLst>
            <a:ahLst/>
            <a:cxnLst>
              <a:cxn ang="T4">
                <a:pos x="T0" y="T1"/>
              </a:cxn>
              <a:cxn ang="T5">
                <a:pos x="T2" y="T3"/>
              </a:cxn>
            </a:cxnLst>
            <a:rect l="T6" t="T7" r="T8" b="T9"/>
            <a:pathLst>
              <a:path w="6" h="2">
                <a:moveTo>
                  <a:pt x="0" y="1"/>
                </a:moveTo>
                <a:cubicBezTo>
                  <a:pt x="2" y="1"/>
                  <a:pt x="4" y="2"/>
                  <a:pt x="6"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72" name="Freeform 1340"/>
          <p:cNvSpPr>
            <a:spLocks/>
          </p:cNvSpPr>
          <p:nvPr/>
        </p:nvSpPr>
        <p:spPr bwMode="auto">
          <a:xfrm>
            <a:off x="177312" y="2909352"/>
            <a:ext cx="48358" cy="145105"/>
          </a:xfrm>
          <a:custGeom>
            <a:avLst/>
            <a:gdLst>
              <a:gd name="T0" fmla="*/ 0 w 35"/>
              <a:gd name="T1" fmla="*/ 2147483647 h 79"/>
              <a:gd name="T2" fmla="*/ 2147483647 w 35"/>
              <a:gd name="T3" fmla="*/ 2147483647 h 79"/>
              <a:gd name="T4" fmla="*/ 2147483647 w 35"/>
              <a:gd name="T5" fmla="*/ 2147483647 h 79"/>
              <a:gd name="T6" fmla="*/ 2147483647 w 35"/>
              <a:gd name="T7" fmla="*/ 2147483647 h 79"/>
              <a:gd name="T8" fmla="*/ 2147483647 w 35"/>
              <a:gd name="T9" fmla="*/ 2147483647 h 79"/>
              <a:gd name="T10" fmla="*/ 2147483647 w 35"/>
              <a:gd name="T11" fmla="*/ 2147483647 h 79"/>
              <a:gd name="T12" fmla="*/ 2147483647 w 35"/>
              <a:gd name="T13" fmla="*/ 2147483647 h 79"/>
              <a:gd name="T14" fmla="*/ 2147483647 w 35"/>
              <a:gd name="T15" fmla="*/ 2147483647 h 79"/>
              <a:gd name="T16" fmla="*/ 2147483647 w 35"/>
              <a:gd name="T17" fmla="*/ 2147483647 h 79"/>
              <a:gd name="T18" fmla="*/ 2147483647 w 35"/>
              <a:gd name="T19" fmla="*/ 2147483647 h 79"/>
              <a:gd name="T20" fmla="*/ 2147483647 w 35"/>
              <a:gd name="T21" fmla="*/ 2147483647 h 79"/>
              <a:gd name="T22" fmla="*/ 2147483647 w 35"/>
              <a:gd name="T23" fmla="*/ 2147483647 h 79"/>
              <a:gd name="T24" fmla="*/ 2147483647 w 35"/>
              <a:gd name="T25" fmla="*/ 2147483647 h 79"/>
              <a:gd name="T26" fmla="*/ 2147483647 w 35"/>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9"/>
              <a:gd name="T44" fmla="*/ 35 w 35"/>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9">
                <a:moveTo>
                  <a:pt x="0" y="5"/>
                </a:moveTo>
                <a:cubicBezTo>
                  <a:pt x="3" y="5"/>
                  <a:pt x="7" y="4"/>
                  <a:pt x="7" y="3"/>
                </a:cubicBezTo>
                <a:cubicBezTo>
                  <a:pt x="9" y="0"/>
                  <a:pt x="8" y="9"/>
                  <a:pt x="12" y="9"/>
                </a:cubicBezTo>
                <a:cubicBezTo>
                  <a:pt x="15" y="9"/>
                  <a:pt x="21" y="9"/>
                  <a:pt x="24" y="7"/>
                </a:cubicBezTo>
                <a:cubicBezTo>
                  <a:pt x="26" y="5"/>
                  <a:pt x="31" y="5"/>
                  <a:pt x="31" y="8"/>
                </a:cubicBezTo>
                <a:cubicBezTo>
                  <a:pt x="32" y="10"/>
                  <a:pt x="35" y="12"/>
                  <a:pt x="31" y="15"/>
                </a:cubicBezTo>
                <a:cubicBezTo>
                  <a:pt x="28" y="18"/>
                  <a:pt x="26" y="19"/>
                  <a:pt x="27" y="24"/>
                </a:cubicBezTo>
                <a:cubicBezTo>
                  <a:pt x="28" y="29"/>
                  <a:pt x="26" y="30"/>
                  <a:pt x="26" y="35"/>
                </a:cubicBezTo>
                <a:cubicBezTo>
                  <a:pt x="26" y="40"/>
                  <a:pt x="26" y="42"/>
                  <a:pt x="22" y="42"/>
                </a:cubicBezTo>
                <a:cubicBezTo>
                  <a:pt x="17" y="42"/>
                  <a:pt x="19" y="45"/>
                  <a:pt x="23" y="48"/>
                </a:cubicBezTo>
                <a:cubicBezTo>
                  <a:pt x="26" y="52"/>
                  <a:pt x="26" y="52"/>
                  <a:pt x="24" y="55"/>
                </a:cubicBezTo>
                <a:cubicBezTo>
                  <a:pt x="22" y="58"/>
                  <a:pt x="20" y="60"/>
                  <a:pt x="21" y="63"/>
                </a:cubicBezTo>
                <a:cubicBezTo>
                  <a:pt x="23" y="66"/>
                  <a:pt x="24" y="65"/>
                  <a:pt x="22" y="69"/>
                </a:cubicBezTo>
                <a:cubicBezTo>
                  <a:pt x="21" y="72"/>
                  <a:pt x="19" y="75"/>
                  <a:pt x="19" y="79"/>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73" name="Freeform 1341"/>
          <p:cNvSpPr>
            <a:spLocks/>
          </p:cNvSpPr>
          <p:nvPr/>
        </p:nvSpPr>
        <p:spPr bwMode="auto">
          <a:xfrm>
            <a:off x="306265" y="2877106"/>
            <a:ext cx="87923" cy="33711"/>
          </a:xfrm>
          <a:custGeom>
            <a:avLst/>
            <a:gdLst>
              <a:gd name="T0" fmla="*/ 2147483647 w 64"/>
              <a:gd name="T1" fmla="*/ 2147483647 h 18"/>
              <a:gd name="T2" fmla="*/ 2147483647 w 64"/>
              <a:gd name="T3" fmla="*/ 2147483647 h 18"/>
              <a:gd name="T4" fmla="*/ 2147483647 w 64"/>
              <a:gd name="T5" fmla="*/ 2147483647 h 18"/>
              <a:gd name="T6" fmla="*/ 2147483647 w 64"/>
              <a:gd name="T7" fmla="*/ 2147483647 h 18"/>
              <a:gd name="T8" fmla="*/ 2147483647 w 64"/>
              <a:gd name="T9" fmla="*/ 2147483647 h 18"/>
              <a:gd name="T10" fmla="*/ 0 w 64"/>
              <a:gd name="T11" fmla="*/ 0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5"/>
                </a:moveTo>
                <a:cubicBezTo>
                  <a:pt x="60" y="16"/>
                  <a:pt x="57" y="18"/>
                  <a:pt x="52" y="17"/>
                </a:cubicBezTo>
                <a:cubicBezTo>
                  <a:pt x="45" y="15"/>
                  <a:pt x="47" y="15"/>
                  <a:pt x="43" y="13"/>
                </a:cubicBezTo>
                <a:cubicBezTo>
                  <a:pt x="38" y="12"/>
                  <a:pt x="37" y="8"/>
                  <a:pt x="33" y="9"/>
                </a:cubicBezTo>
                <a:cubicBezTo>
                  <a:pt x="28" y="10"/>
                  <a:pt x="27" y="12"/>
                  <a:pt x="18" y="9"/>
                </a:cubicBezTo>
                <a:cubicBezTo>
                  <a:pt x="11" y="8"/>
                  <a:pt x="4" y="4"/>
                  <a:pt x="0" y="0"/>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74" name="Freeform 1342"/>
          <p:cNvSpPr>
            <a:spLocks/>
          </p:cNvSpPr>
          <p:nvPr/>
        </p:nvSpPr>
        <p:spPr bwMode="auto">
          <a:xfrm>
            <a:off x="794240" y="2919611"/>
            <a:ext cx="8792" cy="35177"/>
          </a:xfrm>
          <a:custGeom>
            <a:avLst/>
            <a:gdLst>
              <a:gd name="T0" fmla="*/ 2147483647 w 6"/>
              <a:gd name="T1" fmla="*/ 0 h 19"/>
              <a:gd name="T2" fmla="*/ 0 w 6"/>
              <a:gd name="T3" fmla="*/ 2147483647 h 19"/>
              <a:gd name="T4" fmla="*/ 0 60000 65536"/>
              <a:gd name="T5" fmla="*/ 0 60000 65536"/>
              <a:gd name="T6" fmla="*/ 0 w 6"/>
              <a:gd name="T7" fmla="*/ 0 h 19"/>
              <a:gd name="T8" fmla="*/ 6 w 6"/>
              <a:gd name="T9" fmla="*/ 19 h 19"/>
            </a:gdLst>
            <a:ahLst/>
            <a:cxnLst>
              <a:cxn ang="T4">
                <a:pos x="T0" y="T1"/>
              </a:cxn>
              <a:cxn ang="T5">
                <a:pos x="T2" y="T3"/>
              </a:cxn>
            </a:cxnLst>
            <a:rect l="T6" t="T7" r="T8" b="T9"/>
            <a:pathLst>
              <a:path w="6" h="19">
                <a:moveTo>
                  <a:pt x="6" y="0"/>
                </a:moveTo>
                <a:cubicBezTo>
                  <a:pt x="6" y="0"/>
                  <a:pt x="4" y="12"/>
                  <a:pt x="0" y="19"/>
                </a:cubicBezTo>
              </a:path>
            </a:pathLst>
          </a:custGeom>
          <a:solidFill>
            <a:srgbClr val="FF99CC"/>
          </a:solidFill>
          <a:ln w="3175" cap="flat">
            <a:solidFill>
              <a:srgbClr val="000000"/>
            </a:solidFill>
            <a:prstDash val="solid"/>
            <a:miter lim="800000"/>
            <a:headEnd/>
            <a:tailEnd/>
          </a:ln>
        </p:spPr>
        <p:txBody>
          <a:bodyPr/>
          <a:lstStyle/>
          <a:p>
            <a:endParaRPr lang="ja-JP" altLang="en-US" dirty="0"/>
          </a:p>
        </p:txBody>
      </p:sp>
      <p:sp>
        <p:nvSpPr>
          <p:cNvPr id="6775" name="Freeform 1343"/>
          <p:cNvSpPr>
            <a:spLocks/>
          </p:cNvSpPr>
          <p:nvPr/>
        </p:nvSpPr>
        <p:spPr bwMode="auto">
          <a:xfrm>
            <a:off x="811824" y="2721740"/>
            <a:ext cx="21980" cy="92339"/>
          </a:xfrm>
          <a:custGeom>
            <a:avLst/>
            <a:gdLst>
              <a:gd name="T0" fmla="*/ 0 w 17"/>
              <a:gd name="T1" fmla="*/ 0 h 50"/>
              <a:gd name="T2" fmla="*/ 2147483647 w 17"/>
              <a:gd name="T3" fmla="*/ 2147483647 h 50"/>
              <a:gd name="T4" fmla="*/ 2147483647 w 17"/>
              <a:gd name="T5" fmla="*/ 2147483647 h 50"/>
              <a:gd name="T6" fmla="*/ 2147483647 w 17"/>
              <a:gd name="T7" fmla="*/ 2147483647 h 50"/>
              <a:gd name="T8" fmla="*/ 0 60000 65536"/>
              <a:gd name="T9" fmla="*/ 0 60000 65536"/>
              <a:gd name="T10" fmla="*/ 0 60000 65536"/>
              <a:gd name="T11" fmla="*/ 0 60000 65536"/>
              <a:gd name="T12" fmla="*/ 0 w 17"/>
              <a:gd name="T13" fmla="*/ 0 h 50"/>
              <a:gd name="T14" fmla="*/ 17 w 17"/>
              <a:gd name="T15" fmla="*/ 50 h 50"/>
            </a:gdLst>
            <a:ahLst/>
            <a:cxnLst>
              <a:cxn ang="T8">
                <a:pos x="T0" y="T1"/>
              </a:cxn>
              <a:cxn ang="T9">
                <a:pos x="T2" y="T3"/>
              </a:cxn>
              <a:cxn ang="T10">
                <a:pos x="T4" y="T5"/>
              </a:cxn>
              <a:cxn ang="T11">
                <a:pos x="T6" y="T7"/>
              </a:cxn>
            </a:cxnLst>
            <a:rect l="T12" t="T13" r="T14" b="T15"/>
            <a:pathLst>
              <a:path w="17" h="50">
                <a:moveTo>
                  <a:pt x="0" y="0"/>
                </a:moveTo>
                <a:cubicBezTo>
                  <a:pt x="0" y="0"/>
                  <a:pt x="1" y="10"/>
                  <a:pt x="6" y="15"/>
                </a:cubicBezTo>
                <a:cubicBezTo>
                  <a:pt x="12" y="21"/>
                  <a:pt x="17" y="28"/>
                  <a:pt x="14" y="33"/>
                </a:cubicBezTo>
                <a:cubicBezTo>
                  <a:pt x="12" y="39"/>
                  <a:pt x="14" y="48"/>
                  <a:pt x="17" y="5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76" name="Line 1344"/>
          <p:cNvSpPr>
            <a:spLocks noChangeShapeType="1"/>
          </p:cNvSpPr>
          <p:nvPr/>
        </p:nvSpPr>
        <p:spPr bwMode="auto">
          <a:xfrm>
            <a:off x="855785" y="2781834"/>
            <a:ext cx="0" cy="1466"/>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77" name="Freeform 1345"/>
          <p:cNvSpPr>
            <a:spLocks/>
          </p:cNvSpPr>
          <p:nvPr/>
        </p:nvSpPr>
        <p:spPr bwMode="auto">
          <a:xfrm>
            <a:off x="833804" y="2775972"/>
            <a:ext cx="30774" cy="43971"/>
          </a:xfrm>
          <a:custGeom>
            <a:avLst/>
            <a:gdLst>
              <a:gd name="T0" fmla="*/ 2147483647 w 22"/>
              <a:gd name="T1" fmla="*/ 0 h 24"/>
              <a:gd name="T2" fmla="*/ 2147483647 w 22"/>
              <a:gd name="T3" fmla="*/ 2147483647 h 24"/>
              <a:gd name="T4" fmla="*/ 2147483647 w 22"/>
              <a:gd name="T5" fmla="*/ 2147483647 h 24"/>
              <a:gd name="T6" fmla="*/ 0 w 22"/>
              <a:gd name="T7" fmla="*/ 2147483647 h 24"/>
              <a:gd name="T8" fmla="*/ 2147483647 w 22"/>
              <a:gd name="T9" fmla="*/ 2147483647 h 24"/>
              <a:gd name="T10" fmla="*/ 2147483647 w 22"/>
              <a:gd name="T11" fmla="*/ 2147483647 h 24"/>
              <a:gd name="T12" fmla="*/ 0 60000 65536"/>
              <a:gd name="T13" fmla="*/ 0 60000 65536"/>
              <a:gd name="T14" fmla="*/ 0 60000 65536"/>
              <a:gd name="T15" fmla="*/ 0 60000 65536"/>
              <a:gd name="T16" fmla="*/ 0 60000 65536"/>
              <a:gd name="T17" fmla="*/ 0 60000 65536"/>
              <a:gd name="T18" fmla="*/ 0 w 22"/>
              <a:gd name="T19" fmla="*/ 0 h 24"/>
              <a:gd name="T20" fmla="*/ 22 w 22"/>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2" h="24">
                <a:moveTo>
                  <a:pt x="22" y="0"/>
                </a:moveTo>
                <a:cubicBezTo>
                  <a:pt x="22" y="8"/>
                  <a:pt x="18" y="3"/>
                  <a:pt x="15" y="3"/>
                </a:cubicBezTo>
                <a:cubicBezTo>
                  <a:pt x="12" y="3"/>
                  <a:pt x="8" y="5"/>
                  <a:pt x="8" y="8"/>
                </a:cubicBezTo>
                <a:cubicBezTo>
                  <a:pt x="8" y="11"/>
                  <a:pt x="0" y="21"/>
                  <a:pt x="0" y="21"/>
                </a:cubicBezTo>
                <a:cubicBezTo>
                  <a:pt x="2" y="24"/>
                  <a:pt x="8" y="20"/>
                  <a:pt x="12" y="20"/>
                </a:cubicBezTo>
                <a:cubicBezTo>
                  <a:pt x="14" y="20"/>
                  <a:pt x="16" y="22"/>
                  <a:pt x="19" y="2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78" name="Freeform 1346"/>
          <p:cNvSpPr>
            <a:spLocks/>
          </p:cNvSpPr>
          <p:nvPr/>
        </p:nvSpPr>
        <p:spPr bwMode="auto">
          <a:xfrm>
            <a:off x="706316" y="2460843"/>
            <a:ext cx="127488" cy="23451"/>
          </a:xfrm>
          <a:custGeom>
            <a:avLst/>
            <a:gdLst>
              <a:gd name="T0" fmla="*/ 0 w 93"/>
              <a:gd name="T1" fmla="*/ 2147483647 h 13"/>
              <a:gd name="T2" fmla="*/ 2147483647 w 93"/>
              <a:gd name="T3" fmla="*/ 2147483647 h 13"/>
              <a:gd name="T4" fmla="*/ 2147483647 w 93"/>
              <a:gd name="T5" fmla="*/ 2147483647 h 13"/>
              <a:gd name="T6" fmla="*/ 2147483647 w 93"/>
              <a:gd name="T7" fmla="*/ 0 h 13"/>
              <a:gd name="T8" fmla="*/ 2147483647 w 93"/>
              <a:gd name="T9" fmla="*/ 2147483647 h 13"/>
              <a:gd name="T10" fmla="*/ 2147483647 w 93"/>
              <a:gd name="T11" fmla="*/ 2147483647 h 13"/>
              <a:gd name="T12" fmla="*/ 2147483647 w 93"/>
              <a:gd name="T13" fmla="*/ 2147483647 h 13"/>
              <a:gd name="T14" fmla="*/ 2147483647 w 93"/>
              <a:gd name="T15" fmla="*/ 2147483647 h 13"/>
              <a:gd name="T16" fmla="*/ 2147483647 w 93"/>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3"/>
              <a:gd name="T29" fmla="*/ 93 w 9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3">
                <a:moveTo>
                  <a:pt x="0" y="6"/>
                </a:moveTo>
                <a:cubicBezTo>
                  <a:pt x="3" y="5"/>
                  <a:pt x="7" y="3"/>
                  <a:pt x="9" y="2"/>
                </a:cubicBezTo>
                <a:cubicBezTo>
                  <a:pt x="14" y="0"/>
                  <a:pt x="22" y="2"/>
                  <a:pt x="28" y="2"/>
                </a:cubicBezTo>
                <a:cubicBezTo>
                  <a:pt x="35" y="2"/>
                  <a:pt x="45" y="0"/>
                  <a:pt x="48" y="0"/>
                </a:cubicBezTo>
                <a:cubicBezTo>
                  <a:pt x="51" y="0"/>
                  <a:pt x="56" y="5"/>
                  <a:pt x="59" y="5"/>
                </a:cubicBezTo>
                <a:cubicBezTo>
                  <a:pt x="62" y="5"/>
                  <a:pt x="72" y="13"/>
                  <a:pt x="72" y="13"/>
                </a:cubicBezTo>
                <a:cubicBezTo>
                  <a:pt x="72" y="13"/>
                  <a:pt x="79" y="12"/>
                  <a:pt x="85" y="10"/>
                </a:cubicBezTo>
                <a:cubicBezTo>
                  <a:pt x="90" y="8"/>
                  <a:pt x="88" y="4"/>
                  <a:pt x="93" y="4"/>
                </a:cubicBezTo>
                <a:cubicBezTo>
                  <a:pt x="93" y="4"/>
                  <a:pt x="93" y="4"/>
                  <a:pt x="93" y="4"/>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79" name="Freeform 1347"/>
          <p:cNvSpPr>
            <a:spLocks/>
          </p:cNvSpPr>
          <p:nvPr/>
        </p:nvSpPr>
        <p:spPr bwMode="auto">
          <a:xfrm>
            <a:off x="766396" y="2406612"/>
            <a:ext cx="52754" cy="13192"/>
          </a:xfrm>
          <a:custGeom>
            <a:avLst/>
            <a:gdLst>
              <a:gd name="T0" fmla="*/ 2147483647 w 39"/>
              <a:gd name="T1" fmla="*/ 2147483647 h 8"/>
              <a:gd name="T2" fmla="*/ 2147483647 w 39"/>
              <a:gd name="T3" fmla="*/ 2147483647 h 8"/>
              <a:gd name="T4" fmla="*/ 2147483647 w 39"/>
              <a:gd name="T5" fmla="*/ 0 h 8"/>
              <a:gd name="T6" fmla="*/ 0 w 39"/>
              <a:gd name="T7" fmla="*/ 2147483647 h 8"/>
              <a:gd name="T8" fmla="*/ 0 60000 65536"/>
              <a:gd name="T9" fmla="*/ 0 60000 65536"/>
              <a:gd name="T10" fmla="*/ 0 60000 65536"/>
              <a:gd name="T11" fmla="*/ 0 60000 65536"/>
              <a:gd name="T12" fmla="*/ 0 w 39"/>
              <a:gd name="T13" fmla="*/ 0 h 8"/>
              <a:gd name="T14" fmla="*/ 39 w 39"/>
              <a:gd name="T15" fmla="*/ 8 h 8"/>
            </a:gdLst>
            <a:ahLst/>
            <a:cxnLst>
              <a:cxn ang="T8">
                <a:pos x="T0" y="T1"/>
              </a:cxn>
              <a:cxn ang="T9">
                <a:pos x="T2" y="T3"/>
              </a:cxn>
              <a:cxn ang="T10">
                <a:pos x="T4" y="T5"/>
              </a:cxn>
              <a:cxn ang="T11">
                <a:pos x="T6" y="T7"/>
              </a:cxn>
            </a:cxnLst>
            <a:rect l="T12" t="T13" r="T14" b="T15"/>
            <a:pathLst>
              <a:path w="39" h="8">
                <a:moveTo>
                  <a:pt x="39" y="8"/>
                </a:moveTo>
                <a:cubicBezTo>
                  <a:pt x="39" y="8"/>
                  <a:pt x="33" y="8"/>
                  <a:pt x="27" y="8"/>
                </a:cubicBezTo>
                <a:cubicBezTo>
                  <a:pt x="22" y="8"/>
                  <a:pt x="16" y="0"/>
                  <a:pt x="10" y="0"/>
                </a:cubicBezTo>
                <a:cubicBezTo>
                  <a:pt x="6" y="0"/>
                  <a:pt x="4" y="0"/>
                  <a:pt x="0" y="2"/>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0" name="Freeform 1348"/>
          <p:cNvSpPr>
            <a:spLocks/>
          </p:cNvSpPr>
          <p:nvPr/>
        </p:nvSpPr>
        <p:spPr bwMode="auto">
          <a:xfrm>
            <a:off x="748812" y="2484295"/>
            <a:ext cx="57150" cy="64491"/>
          </a:xfrm>
          <a:custGeom>
            <a:avLst/>
            <a:gdLst>
              <a:gd name="T0" fmla="*/ 0 w 42"/>
              <a:gd name="T1" fmla="*/ 2147483647 h 35"/>
              <a:gd name="T2" fmla="*/ 2147483647 w 42"/>
              <a:gd name="T3" fmla="*/ 2147483647 h 35"/>
              <a:gd name="T4" fmla="*/ 2147483647 w 42"/>
              <a:gd name="T5" fmla="*/ 2147483647 h 35"/>
              <a:gd name="T6" fmla="*/ 2147483647 w 42"/>
              <a:gd name="T7" fmla="*/ 2147483647 h 35"/>
              <a:gd name="T8" fmla="*/ 2147483647 w 42"/>
              <a:gd name="T9" fmla="*/ 2147483647 h 35"/>
              <a:gd name="T10" fmla="*/ 2147483647 w 42"/>
              <a:gd name="T11" fmla="*/ 0 h 35"/>
              <a:gd name="T12" fmla="*/ 0 60000 65536"/>
              <a:gd name="T13" fmla="*/ 0 60000 65536"/>
              <a:gd name="T14" fmla="*/ 0 60000 65536"/>
              <a:gd name="T15" fmla="*/ 0 60000 65536"/>
              <a:gd name="T16" fmla="*/ 0 60000 65536"/>
              <a:gd name="T17" fmla="*/ 0 60000 65536"/>
              <a:gd name="T18" fmla="*/ 0 w 42"/>
              <a:gd name="T19" fmla="*/ 0 h 35"/>
              <a:gd name="T20" fmla="*/ 42 w 4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2" h="35">
                <a:moveTo>
                  <a:pt x="0" y="33"/>
                </a:moveTo>
                <a:cubicBezTo>
                  <a:pt x="1" y="33"/>
                  <a:pt x="10" y="35"/>
                  <a:pt x="12" y="33"/>
                </a:cubicBezTo>
                <a:cubicBezTo>
                  <a:pt x="15" y="30"/>
                  <a:pt x="24" y="26"/>
                  <a:pt x="28" y="26"/>
                </a:cubicBezTo>
                <a:cubicBezTo>
                  <a:pt x="32" y="26"/>
                  <a:pt x="28" y="15"/>
                  <a:pt x="33" y="13"/>
                </a:cubicBezTo>
                <a:cubicBezTo>
                  <a:pt x="39" y="10"/>
                  <a:pt x="42" y="10"/>
                  <a:pt x="42" y="7"/>
                </a:cubicBezTo>
                <a:cubicBezTo>
                  <a:pt x="42" y="3"/>
                  <a:pt x="42" y="0"/>
                  <a:pt x="42" y="0"/>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1" name="Freeform 1349"/>
          <p:cNvSpPr>
            <a:spLocks/>
          </p:cNvSpPr>
          <p:nvPr/>
        </p:nvSpPr>
        <p:spPr bwMode="auto">
          <a:xfrm>
            <a:off x="710712" y="2500417"/>
            <a:ext cx="27843" cy="29314"/>
          </a:xfrm>
          <a:custGeom>
            <a:avLst/>
            <a:gdLst>
              <a:gd name="T0" fmla="*/ 0 w 21"/>
              <a:gd name="T1" fmla="*/ 0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0"/>
                </a:moveTo>
                <a:cubicBezTo>
                  <a:pt x="6" y="1"/>
                  <a:pt x="6" y="5"/>
                  <a:pt x="8" y="6"/>
                </a:cubicBezTo>
                <a:cubicBezTo>
                  <a:pt x="11" y="6"/>
                  <a:pt x="13" y="5"/>
                  <a:pt x="17" y="5"/>
                </a:cubicBezTo>
                <a:cubicBezTo>
                  <a:pt x="21" y="5"/>
                  <a:pt x="21" y="6"/>
                  <a:pt x="21" y="10"/>
                </a:cubicBezTo>
                <a:cubicBezTo>
                  <a:pt x="21" y="14"/>
                  <a:pt x="19" y="17"/>
                  <a:pt x="19" y="17"/>
                </a:cubicBezTo>
                <a:cubicBezTo>
                  <a:pt x="19" y="17"/>
                  <a:pt x="19" y="17"/>
                  <a:pt x="19" y="17"/>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2" name="Freeform 1350"/>
          <p:cNvSpPr>
            <a:spLocks/>
          </p:cNvSpPr>
          <p:nvPr/>
        </p:nvSpPr>
        <p:spPr bwMode="auto">
          <a:xfrm>
            <a:off x="581758" y="2780369"/>
            <a:ext cx="43962" cy="33711"/>
          </a:xfrm>
          <a:custGeom>
            <a:avLst/>
            <a:gdLst>
              <a:gd name="T0" fmla="*/ 2147483647 w 33"/>
              <a:gd name="T1" fmla="*/ 0 h 19"/>
              <a:gd name="T2" fmla="*/ 2147483647 w 33"/>
              <a:gd name="T3" fmla="*/ 2147483647 h 19"/>
              <a:gd name="T4" fmla="*/ 2147483647 w 33"/>
              <a:gd name="T5" fmla="*/ 2147483647 h 19"/>
              <a:gd name="T6" fmla="*/ 2147483647 w 33"/>
              <a:gd name="T7" fmla="*/ 2147483647 h 19"/>
              <a:gd name="T8" fmla="*/ 2147483647 w 33"/>
              <a:gd name="T9" fmla="*/ 2147483647 h 19"/>
              <a:gd name="T10" fmla="*/ 0 w 33"/>
              <a:gd name="T11" fmla="*/ 2147483647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33" y="0"/>
                </a:move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83" name="Freeform 1351"/>
          <p:cNvSpPr>
            <a:spLocks/>
          </p:cNvSpPr>
          <p:nvPr/>
        </p:nvSpPr>
        <p:spPr bwMode="auto">
          <a:xfrm>
            <a:off x="615463" y="2821410"/>
            <a:ext cx="60080" cy="71819"/>
          </a:xfrm>
          <a:custGeom>
            <a:avLst/>
            <a:gdLst>
              <a:gd name="T0" fmla="*/ 2147483647 w 44"/>
              <a:gd name="T1" fmla="*/ 2147483647 h 39"/>
              <a:gd name="T2" fmla="*/ 2147483647 w 44"/>
              <a:gd name="T3" fmla="*/ 0 h 39"/>
              <a:gd name="T4" fmla="*/ 2147483647 w 44"/>
              <a:gd name="T5" fmla="*/ 2147483647 h 39"/>
              <a:gd name="T6" fmla="*/ 2147483647 w 44"/>
              <a:gd name="T7" fmla="*/ 2147483647 h 39"/>
              <a:gd name="T8" fmla="*/ 2147483647 w 44"/>
              <a:gd name="T9" fmla="*/ 2147483647 h 39"/>
              <a:gd name="T10" fmla="*/ 2147483647 w 44"/>
              <a:gd name="T11" fmla="*/ 2147483647 h 39"/>
              <a:gd name="T12" fmla="*/ 0 60000 65536"/>
              <a:gd name="T13" fmla="*/ 0 60000 65536"/>
              <a:gd name="T14" fmla="*/ 0 60000 65536"/>
              <a:gd name="T15" fmla="*/ 0 60000 65536"/>
              <a:gd name="T16" fmla="*/ 0 60000 65536"/>
              <a:gd name="T17" fmla="*/ 0 60000 65536"/>
              <a:gd name="T18" fmla="*/ 0 w 44"/>
              <a:gd name="T19" fmla="*/ 0 h 39"/>
              <a:gd name="T20" fmla="*/ 44 w 4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4" h="39">
                <a:moveTo>
                  <a:pt x="44" y="7"/>
                </a:moveTo>
                <a:cubicBezTo>
                  <a:pt x="44" y="7"/>
                  <a:pt x="33" y="0"/>
                  <a:pt x="25" y="0"/>
                </a:cubicBezTo>
                <a:cubicBezTo>
                  <a:pt x="17" y="0"/>
                  <a:pt x="10" y="2"/>
                  <a:pt x="5" y="2"/>
                </a:cubicBezTo>
                <a:cubicBezTo>
                  <a:pt x="0" y="2"/>
                  <a:pt x="1" y="6"/>
                  <a:pt x="4" y="8"/>
                </a:cubicBezTo>
                <a:cubicBezTo>
                  <a:pt x="6" y="10"/>
                  <a:pt x="7" y="18"/>
                  <a:pt x="10" y="22"/>
                </a:cubicBezTo>
                <a:cubicBezTo>
                  <a:pt x="14" y="26"/>
                  <a:pt x="35" y="39"/>
                  <a:pt x="35" y="3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84" name="Freeform 1352"/>
          <p:cNvSpPr>
            <a:spLocks/>
          </p:cNvSpPr>
          <p:nvPr/>
        </p:nvSpPr>
        <p:spPr bwMode="auto">
          <a:xfrm>
            <a:off x="508488" y="2748123"/>
            <a:ext cx="17585" cy="21985"/>
          </a:xfrm>
          <a:custGeom>
            <a:avLst/>
            <a:gdLst>
              <a:gd name="T0" fmla="*/ 0 w 14"/>
              <a:gd name="T1" fmla="*/ 0 h 12"/>
              <a:gd name="T2" fmla="*/ 2147483647 w 14"/>
              <a:gd name="T3" fmla="*/ 2147483647 h 12"/>
              <a:gd name="T4" fmla="*/ 2147483647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0"/>
                </a:moveTo>
                <a:cubicBezTo>
                  <a:pt x="0" y="0"/>
                  <a:pt x="0" y="5"/>
                  <a:pt x="2" y="8"/>
                </a:cubicBezTo>
                <a:cubicBezTo>
                  <a:pt x="5" y="10"/>
                  <a:pt x="14" y="12"/>
                  <a:pt x="14" y="12"/>
                </a:cubicBezTo>
              </a:path>
            </a:pathLst>
          </a:custGeom>
          <a:solidFill>
            <a:srgbClr val="FF99CC"/>
          </a:solidFill>
          <a:ln w="3175" cap="flat">
            <a:solidFill>
              <a:srgbClr val="000000"/>
            </a:solidFill>
            <a:prstDash val="solid"/>
            <a:miter lim="800000"/>
            <a:headEnd/>
            <a:tailEnd/>
          </a:ln>
        </p:spPr>
        <p:txBody>
          <a:bodyPr/>
          <a:lstStyle/>
          <a:p>
            <a:endParaRPr lang="ja-JP" altLang="en-US" dirty="0"/>
          </a:p>
        </p:txBody>
      </p:sp>
      <p:sp>
        <p:nvSpPr>
          <p:cNvPr id="6785" name="Freeform 1353"/>
          <p:cNvSpPr>
            <a:spLocks/>
          </p:cNvSpPr>
          <p:nvPr/>
        </p:nvSpPr>
        <p:spPr bwMode="auto">
          <a:xfrm>
            <a:off x="587620" y="2705618"/>
            <a:ext cx="49823" cy="14657"/>
          </a:xfrm>
          <a:custGeom>
            <a:avLst/>
            <a:gdLst>
              <a:gd name="T0" fmla="*/ 2147483647 w 35"/>
              <a:gd name="T1" fmla="*/ 2147483647 h 8"/>
              <a:gd name="T2" fmla="*/ 2147483647 w 35"/>
              <a:gd name="T3" fmla="*/ 2147483647 h 8"/>
              <a:gd name="T4" fmla="*/ 2147483647 w 35"/>
              <a:gd name="T5" fmla="*/ 0 h 8"/>
              <a:gd name="T6" fmla="*/ 2147483647 w 35"/>
              <a:gd name="T7" fmla="*/ 2147483647 h 8"/>
              <a:gd name="T8" fmla="*/ 0 w 35"/>
              <a:gd name="T9" fmla="*/ 2147483647 h 8"/>
              <a:gd name="T10" fmla="*/ 0 60000 65536"/>
              <a:gd name="T11" fmla="*/ 0 60000 65536"/>
              <a:gd name="T12" fmla="*/ 0 60000 65536"/>
              <a:gd name="T13" fmla="*/ 0 60000 65536"/>
              <a:gd name="T14" fmla="*/ 0 60000 65536"/>
              <a:gd name="T15" fmla="*/ 0 w 35"/>
              <a:gd name="T16" fmla="*/ 0 h 8"/>
              <a:gd name="T17" fmla="*/ 35 w 35"/>
              <a:gd name="T18" fmla="*/ 8 h 8"/>
            </a:gdLst>
            <a:ahLst/>
            <a:cxnLst>
              <a:cxn ang="T10">
                <a:pos x="T0" y="T1"/>
              </a:cxn>
              <a:cxn ang="T11">
                <a:pos x="T2" y="T3"/>
              </a:cxn>
              <a:cxn ang="T12">
                <a:pos x="T4" y="T5"/>
              </a:cxn>
              <a:cxn ang="T13">
                <a:pos x="T6" y="T7"/>
              </a:cxn>
              <a:cxn ang="T14">
                <a:pos x="T8" y="T9"/>
              </a:cxn>
            </a:cxnLst>
            <a:rect l="T15" t="T16" r="T17" b="T18"/>
            <a:pathLst>
              <a:path w="35" h="8">
                <a:moveTo>
                  <a:pt x="35" y="5"/>
                </a:moveTo>
                <a:cubicBezTo>
                  <a:pt x="35" y="5"/>
                  <a:pt x="28" y="5"/>
                  <a:pt x="25" y="5"/>
                </a:cubicBezTo>
                <a:cubicBezTo>
                  <a:pt x="22" y="5"/>
                  <a:pt x="14" y="0"/>
                  <a:pt x="11" y="0"/>
                </a:cubicBezTo>
                <a:cubicBezTo>
                  <a:pt x="9" y="0"/>
                  <a:pt x="9" y="8"/>
                  <a:pt x="5" y="8"/>
                </a:cubicBezTo>
                <a:cubicBezTo>
                  <a:pt x="0" y="8"/>
                  <a:pt x="0" y="6"/>
                  <a:pt x="0" y="6"/>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6" name="Freeform 1354"/>
          <p:cNvSpPr>
            <a:spLocks/>
          </p:cNvSpPr>
          <p:nvPr/>
        </p:nvSpPr>
        <p:spPr bwMode="auto">
          <a:xfrm>
            <a:off x="490904" y="2513609"/>
            <a:ext cx="29308" cy="4397"/>
          </a:xfrm>
          <a:custGeom>
            <a:avLst/>
            <a:gdLst>
              <a:gd name="T0" fmla="*/ 0 w 21"/>
              <a:gd name="T1" fmla="*/ 0 h 2"/>
              <a:gd name="T2" fmla="*/ 2147483647 w 21"/>
              <a:gd name="T3" fmla="*/ 2147483647 h 2"/>
              <a:gd name="T4" fmla="*/ 0 60000 65536"/>
              <a:gd name="T5" fmla="*/ 0 60000 65536"/>
              <a:gd name="T6" fmla="*/ 0 w 21"/>
              <a:gd name="T7" fmla="*/ 0 h 2"/>
              <a:gd name="T8" fmla="*/ 21 w 21"/>
              <a:gd name="T9" fmla="*/ 2 h 2"/>
            </a:gdLst>
            <a:ahLst/>
            <a:cxnLst>
              <a:cxn ang="T4">
                <a:pos x="T0" y="T1"/>
              </a:cxn>
              <a:cxn ang="T5">
                <a:pos x="T2" y="T3"/>
              </a:cxn>
            </a:cxnLst>
            <a:rect l="T6" t="T7" r="T8" b="T9"/>
            <a:pathLst>
              <a:path w="21" h="2">
                <a:moveTo>
                  <a:pt x="0" y="0"/>
                </a:moveTo>
                <a:cubicBezTo>
                  <a:pt x="7" y="2"/>
                  <a:pt x="16" y="2"/>
                  <a:pt x="21" y="2"/>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7" name="Freeform 1355"/>
          <p:cNvSpPr>
            <a:spLocks/>
          </p:cNvSpPr>
          <p:nvPr/>
        </p:nvSpPr>
        <p:spPr bwMode="auto">
          <a:xfrm>
            <a:off x="383931" y="2641126"/>
            <a:ext cx="68873" cy="52766"/>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2147483647 h 28"/>
              <a:gd name="T10" fmla="*/ 2147483647 w 50"/>
              <a:gd name="T11" fmla="*/ 2147483647 h 28"/>
              <a:gd name="T12" fmla="*/ 2147483647 w 50"/>
              <a:gd name="T13" fmla="*/ 2147483647 h 28"/>
              <a:gd name="T14" fmla="*/ 0 w 5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8"/>
              <a:gd name="T26" fmla="*/ 50 w 5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8">
                <a:moveTo>
                  <a:pt x="50" y="27"/>
                </a:moveTo>
                <a:cubicBezTo>
                  <a:pt x="50" y="27"/>
                  <a:pt x="40" y="28"/>
                  <a:pt x="36" y="25"/>
                </a:cubicBezTo>
                <a:cubicBezTo>
                  <a:pt x="32" y="21"/>
                  <a:pt x="29" y="18"/>
                  <a:pt x="29" y="16"/>
                </a:cubicBezTo>
                <a:cubicBezTo>
                  <a:pt x="29" y="15"/>
                  <a:pt x="28" y="20"/>
                  <a:pt x="25" y="20"/>
                </a:cubicBezTo>
                <a:cubicBezTo>
                  <a:pt x="22" y="20"/>
                  <a:pt x="22" y="19"/>
                  <a:pt x="19" y="15"/>
                </a:cubicBezTo>
                <a:cubicBezTo>
                  <a:pt x="17" y="11"/>
                  <a:pt x="14" y="11"/>
                  <a:pt x="11" y="10"/>
                </a:cubicBezTo>
                <a:cubicBezTo>
                  <a:pt x="8" y="8"/>
                  <a:pt x="5" y="7"/>
                  <a:pt x="2" y="5"/>
                </a:cubicBezTo>
                <a:cubicBezTo>
                  <a:pt x="1" y="3"/>
                  <a:pt x="0" y="2"/>
                  <a:pt x="0" y="0"/>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8" name="Freeform 1356"/>
          <p:cNvSpPr>
            <a:spLocks/>
          </p:cNvSpPr>
          <p:nvPr/>
        </p:nvSpPr>
        <p:spPr bwMode="auto">
          <a:xfrm>
            <a:off x="395654" y="2626469"/>
            <a:ext cx="51288" cy="21986"/>
          </a:xfrm>
          <a:custGeom>
            <a:avLst/>
            <a:gdLst>
              <a:gd name="T0" fmla="*/ 2147483647 w 37"/>
              <a:gd name="T1" fmla="*/ 2147483647 h 12"/>
              <a:gd name="T2" fmla="*/ 2147483647 w 37"/>
              <a:gd name="T3" fmla="*/ 2147483647 h 12"/>
              <a:gd name="T4" fmla="*/ 2147483647 w 37"/>
              <a:gd name="T5" fmla="*/ 2147483647 h 12"/>
              <a:gd name="T6" fmla="*/ 2147483647 w 37"/>
              <a:gd name="T7" fmla="*/ 2147483647 h 12"/>
              <a:gd name="T8" fmla="*/ 0 w 37"/>
              <a:gd name="T9" fmla="*/ 2147483647 h 12"/>
              <a:gd name="T10" fmla="*/ 0 60000 65536"/>
              <a:gd name="T11" fmla="*/ 0 60000 65536"/>
              <a:gd name="T12" fmla="*/ 0 60000 65536"/>
              <a:gd name="T13" fmla="*/ 0 60000 65536"/>
              <a:gd name="T14" fmla="*/ 0 60000 65536"/>
              <a:gd name="T15" fmla="*/ 0 w 37"/>
              <a:gd name="T16" fmla="*/ 0 h 12"/>
              <a:gd name="T17" fmla="*/ 37 w 37"/>
              <a:gd name="T18" fmla="*/ 12 h 12"/>
            </a:gdLst>
            <a:ahLst/>
            <a:cxnLst>
              <a:cxn ang="T10">
                <a:pos x="T0" y="T1"/>
              </a:cxn>
              <a:cxn ang="T11">
                <a:pos x="T2" y="T3"/>
              </a:cxn>
              <a:cxn ang="T12">
                <a:pos x="T4" y="T5"/>
              </a:cxn>
              <a:cxn ang="T13">
                <a:pos x="T6" y="T7"/>
              </a:cxn>
              <a:cxn ang="T14">
                <a:pos x="T8" y="T9"/>
              </a:cxn>
            </a:cxnLst>
            <a:rect l="T15" t="T16" r="T17" b="T18"/>
            <a:pathLst>
              <a:path w="37" h="12">
                <a:moveTo>
                  <a:pt x="37" y="12"/>
                </a:moveTo>
                <a:cubicBezTo>
                  <a:pt x="37" y="12"/>
                  <a:pt x="36" y="9"/>
                  <a:pt x="32" y="6"/>
                </a:cubicBezTo>
                <a:cubicBezTo>
                  <a:pt x="27" y="4"/>
                  <a:pt x="25" y="1"/>
                  <a:pt x="21" y="1"/>
                </a:cubicBezTo>
                <a:cubicBezTo>
                  <a:pt x="18" y="1"/>
                  <a:pt x="14" y="0"/>
                  <a:pt x="13" y="2"/>
                </a:cubicBezTo>
                <a:cubicBezTo>
                  <a:pt x="12" y="4"/>
                  <a:pt x="6" y="5"/>
                  <a:pt x="0" y="3"/>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89" name="Freeform 1357"/>
          <p:cNvSpPr>
            <a:spLocks/>
          </p:cNvSpPr>
          <p:nvPr/>
        </p:nvSpPr>
        <p:spPr bwMode="auto">
          <a:xfrm>
            <a:off x="441081" y="2674838"/>
            <a:ext cx="7327" cy="17589"/>
          </a:xfrm>
          <a:custGeom>
            <a:avLst/>
            <a:gdLst>
              <a:gd name="T0" fmla="*/ 2147483647 w 6"/>
              <a:gd name="T1" fmla="*/ 2147483647 h 9"/>
              <a:gd name="T2" fmla="*/ 2147483647 w 6"/>
              <a:gd name="T3" fmla="*/ 0 h 9"/>
              <a:gd name="T4" fmla="*/ 0 60000 65536"/>
              <a:gd name="T5" fmla="*/ 0 60000 65536"/>
              <a:gd name="T6" fmla="*/ 0 w 6"/>
              <a:gd name="T7" fmla="*/ 0 h 9"/>
              <a:gd name="T8" fmla="*/ 6 w 6"/>
              <a:gd name="T9" fmla="*/ 9 h 9"/>
            </a:gdLst>
            <a:ahLst/>
            <a:cxnLst>
              <a:cxn ang="T4">
                <a:pos x="T0" y="T1"/>
              </a:cxn>
              <a:cxn ang="T5">
                <a:pos x="T2" y="T3"/>
              </a:cxn>
            </a:cxnLst>
            <a:rect l="T6" t="T7" r="T8" b="T9"/>
            <a:pathLst>
              <a:path w="6" h="9">
                <a:moveTo>
                  <a:pt x="2" y="9"/>
                </a:moveTo>
                <a:cubicBezTo>
                  <a:pt x="2" y="9"/>
                  <a:pt x="0" y="1"/>
                  <a:pt x="6" y="0"/>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90" name="Freeform 1358"/>
          <p:cNvSpPr>
            <a:spLocks/>
          </p:cNvSpPr>
          <p:nvPr/>
        </p:nvSpPr>
        <p:spPr bwMode="auto">
          <a:xfrm>
            <a:off x="193431" y="2512144"/>
            <a:ext cx="29308" cy="32246"/>
          </a:xfrm>
          <a:custGeom>
            <a:avLst/>
            <a:gdLst>
              <a:gd name="T0" fmla="*/ 2147483647 w 22"/>
              <a:gd name="T1" fmla="*/ 0 h 17"/>
              <a:gd name="T2" fmla="*/ 2147483647 w 22"/>
              <a:gd name="T3" fmla="*/ 2147483647 h 17"/>
              <a:gd name="T4" fmla="*/ 2147483647 w 22"/>
              <a:gd name="T5" fmla="*/ 2147483647 h 17"/>
              <a:gd name="T6" fmla="*/ 2147483647 w 22"/>
              <a:gd name="T7" fmla="*/ 2147483647 h 17"/>
              <a:gd name="T8" fmla="*/ 2147483647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8" y="0"/>
                </a:moveTo>
                <a:cubicBezTo>
                  <a:pt x="6" y="6"/>
                  <a:pt x="1" y="9"/>
                  <a:pt x="1" y="10"/>
                </a:cubicBezTo>
                <a:cubicBezTo>
                  <a:pt x="0" y="12"/>
                  <a:pt x="7" y="15"/>
                  <a:pt x="9" y="15"/>
                </a:cubicBezTo>
                <a:cubicBezTo>
                  <a:pt x="11" y="16"/>
                  <a:pt x="12" y="12"/>
                  <a:pt x="13" y="11"/>
                </a:cubicBezTo>
                <a:cubicBezTo>
                  <a:pt x="14" y="11"/>
                  <a:pt x="18" y="15"/>
                  <a:pt x="22" y="17"/>
                </a:cubicBezTo>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791" name="Freeform 1359"/>
          <p:cNvSpPr>
            <a:spLocks/>
          </p:cNvSpPr>
          <p:nvPr/>
        </p:nvSpPr>
        <p:spPr bwMode="auto">
          <a:xfrm>
            <a:off x="537796" y="1933188"/>
            <a:ext cx="317989" cy="447042"/>
          </a:xfrm>
          <a:custGeom>
            <a:avLst/>
            <a:gdLst>
              <a:gd name="T0" fmla="*/ 0 w 232"/>
              <a:gd name="T1" fmla="*/ 2147483647 h 242"/>
              <a:gd name="T2" fmla="*/ 2147483647 w 232"/>
              <a:gd name="T3" fmla="*/ 2147483647 h 242"/>
              <a:gd name="T4" fmla="*/ 2147483647 w 232"/>
              <a:gd name="T5" fmla="*/ 2147483647 h 242"/>
              <a:gd name="T6" fmla="*/ 2147483647 w 232"/>
              <a:gd name="T7" fmla="*/ 2147483647 h 242"/>
              <a:gd name="T8" fmla="*/ 2147483647 w 232"/>
              <a:gd name="T9" fmla="*/ 2147483647 h 242"/>
              <a:gd name="T10" fmla="*/ 2147483647 w 232"/>
              <a:gd name="T11" fmla="*/ 2147483647 h 242"/>
              <a:gd name="T12" fmla="*/ 2147483647 w 232"/>
              <a:gd name="T13" fmla="*/ 2147483647 h 242"/>
              <a:gd name="T14" fmla="*/ 2147483647 w 232"/>
              <a:gd name="T15" fmla="*/ 2147483647 h 242"/>
              <a:gd name="T16" fmla="*/ 2147483647 w 232"/>
              <a:gd name="T17" fmla="*/ 2147483647 h 242"/>
              <a:gd name="T18" fmla="*/ 2147483647 w 232"/>
              <a:gd name="T19" fmla="*/ 2147483647 h 242"/>
              <a:gd name="T20" fmla="*/ 2147483647 w 232"/>
              <a:gd name="T21" fmla="*/ 2147483647 h 242"/>
              <a:gd name="T22" fmla="*/ 2147483647 w 232"/>
              <a:gd name="T23" fmla="*/ 2147483647 h 242"/>
              <a:gd name="T24" fmla="*/ 2147483647 w 232"/>
              <a:gd name="T25" fmla="*/ 2147483647 h 242"/>
              <a:gd name="T26" fmla="*/ 2147483647 w 232"/>
              <a:gd name="T27" fmla="*/ 2147483647 h 242"/>
              <a:gd name="T28" fmla="*/ 2147483647 w 232"/>
              <a:gd name="T29" fmla="*/ 2147483647 h 242"/>
              <a:gd name="T30" fmla="*/ 2147483647 w 232"/>
              <a:gd name="T31" fmla="*/ 2147483647 h 242"/>
              <a:gd name="T32" fmla="*/ 2147483647 w 232"/>
              <a:gd name="T33" fmla="*/ 2147483647 h 242"/>
              <a:gd name="T34" fmla="*/ 2147483647 w 232"/>
              <a:gd name="T35" fmla="*/ 2147483647 h 242"/>
              <a:gd name="T36" fmla="*/ 2147483647 w 232"/>
              <a:gd name="T37" fmla="*/ 2147483647 h 242"/>
              <a:gd name="T38" fmla="*/ 2147483647 w 232"/>
              <a:gd name="T39" fmla="*/ 2147483647 h 242"/>
              <a:gd name="T40" fmla="*/ 2147483647 w 232"/>
              <a:gd name="T41" fmla="*/ 2147483647 h 242"/>
              <a:gd name="T42" fmla="*/ 2147483647 w 232"/>
              <a:gd name="T43" fmla="*/ 2147483647 h 242"/>
              <a:gd name="T44" fmla="*/ 2147483647 w 232"/>
              <a:gd name="T45" fmla="*/ 2147483647 h 242"/>
              <a:gd name="T46" fmla="*/ 2147483647 w 232"/>
              <a:gd name="T47" fmla="*/ 2147483647 h 242"/>
              <a:gd name="T48" fmla="*/ 2147483647 w 232"/>
              <a:gd name="T49" fmla="*/ 2147483647 h 242"/>
              <a:gd name="T50" fmla="*/ 2147483647 w 232"/>
              <a:gd name="T51" fmla="*/ 2147483647 h 242"/>
              <a:gd name="T52" fmla="*/ 2147483647 w 232"/>
              <a:gd name="T53" fmla="*/ 2147483647 h 242"/>
              <a:gd name="T54" fmla="*/ 2147483647 w 232"/>
              <a:gd name="T55" fmla="*/ 2147483647 h 242"/>
              <a:gd name="T56" fmla="*/ 2147483647 w 232"/>
              <a:gd name="T57" fmla="*/ 2147483647 h 242"/>
              <a:gd name="T58" fmla="*/ 2147483647 w 232"/>
              <a:gd name="T59" fmla="*/ 2147483647 h 242"/>
              <a:gd name="T60" fmla="*/ 2147483647 w 232"/>
              <a:gd name="T61" fmla="*/ 2147483647 h 242"/>
              <a:gd name="T62" fmla="*/ 2147483647 w 232"/>
              <a:gd name="T63" fmla="*/ 2147483647 h 242"/>
              <a:gd name="T64" fmla="*/ 2147483647 w 232"/>
              <a:gd name="T65" fmla="*/ 2147483647 h 242"/>
              <a:gd name="T66" fmla="*/ 2147483647 w 232"/>
              <a:gd name="T67" fmla="*/ 2147483647 h 242"/>
              <a:gd name="T68" fmla="*/ 2147483647 w 232"/>
              <a:gd name="T69" fmla="*/ 2147483647 h 242"/>
              <a:gd name="T70" fmla="*/ 2147483647 w 232"/>
              <a:gd name="T71" fmla="*/ 2147483647 h 242"/>
              <a:gd name="T72" fmla="*/ 2147483647 w 232"/>
              <a:gd name="T73" fmla="*/ 2147483647 h 242"/>
              <a:gd name="T74" fmla="*/ 2147483647 w 232"/>
              <a:gd name="T75" fmla="*/ 2147483647 h 242"/>
              <a:gd name="T76" fmla="*/ 2147483647 w 232"/>
              <a:gd name="T77" fmla="*/ 2147483647 h 242"/>
              <a:gd name="T78" fmla="*/ 2147483647 w 232"/>
              <a:gd name="T79" fmla="*/ 0 h 242"/>
              <a:gd name="T80" fmla="*/ 2147483647 w 232"/>
              <a:gd name="T81" fmla="*/ 2147483647 h 242"/>
              <a:gd name="T82" fmla="*/ 2147483647 w 232"/>
              <a:gd name="T83" fmla="*/ 2147483647 h 242"/>
              <a:gd name="T84" fmla="*/ 2147483647 w 232"/>
              <a:gd name="T85" fmla="*/ 2147483647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2"/>
              <a:gd name="T130" fmla="*/ 0 h 242"/>
              <a:gd name="T131" fmla="*/ 232 w 232"/>
              <a:gd name="T132" fmla="*/ 242 h 2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2" h="242">
                <a:moveTo>
                  <a:pt x="0" y="239"/>
                </a:moveTo>
                <a:cubicBezTo>
                  <a:pt x="3" y="237"/>
                  <a:pt x="6" y="238"/>
                  <a:pt x="7" y="240"/>
                </a:cubicBezTo>
                <a:cubicBezTo>
                  <a:pt x="8" y="242"/>
                  <a:pt x="9" y="229"/>
                  <a:pt x="10" y="225"/>
                </a:cubicBezTo>
                <a:cubicBezTo>
                  <a:pt x="11" y="221"/>
                  <a:pt x="16" y="220"/>
                  <a:pt x="18" y="219"/>
                </a:cubicBezTo>
                <a:cubicBezTo>
                  <a:pt x="20" y="217"/>
                  <a:pt x="20" y="208"/>
                  <a:pt x="18" y="205"/>
                </a:cubicBezTo>
                <a:cubicBezTo>
                  <a:pt x="16" y="202"/>
                  <a:pt x="17" y="198"/>
                  <a:pt x="21" y="197"/>
                </a:cubicBezTo>
                <a:cubicBezTo>
                  <a:pt x="24" y="197"/>
                  <a:pt x="23" y="192"/>
                  <a:pt x="21" y="190"/>
                </a:cubicBezTo>
                <a:cubicBezTo>
                  <a:pt x="19" y="188"/>
                  <a:pt x="15" y="187"/>
                  <a:pt x="14" y="185"/>
                </a:cubicBezTo>
                <a:cubicBezTo>
                  <a:pt x="12" y="182"/>
                  <a:pt x="15" y="178"/>
                  <a:pt x="16" y="175"/>
                </a:cubicBezTo>
                <a:cubicBezTo>
                  <a:pt x="17" y="171"/>
                  <a:pt x="14" y="164"/>
                  <a:pt x="14" y="162"/>
                </a:cubicBezTo>
                <a:cubicBezTo>
                  <a:pt x="14" y="160"/>
                  <a:pt x="14" y="158"/>
                  <a:pt x="13" y="153"/>
                </a:cubicBezTo>
                <a:cubicBezTo>
                  <a:pt x="12" y="147"/>
                  <a:pt x="13" y="144"/>
                  <a:pt x="18" y="141"/>
                </a:cubicBezTo>
                <a:cubicBezTo>
                  <a:pt x="22" y="137"/>
                  <a:pt x="29" y="135"/>
                  <a:pt x="32" y="136"/>
                </a:cubicBezTo>
                <a:cubicBezTo>
                  <a:pt x="36" y="136"/>
                  <a:pt x="36" y="135"/>
                  <a:pt x="38" y="132"/>
                </a:cubicBezTo>
                <a:cubicBezTo>
                  <a:pt x="39" y="130"/>
                  <a:pt x="34" y="125"/>
                  <a:pt x="34" y="124"/>
                </a:cubicBezTo>
                <a:cubicBezTo>
                  <a:pt x="33" y="123"/>
                  <a:pt x="33" y="121"/>
                  <a:pt x="37" y="117"/>
                </a:cubicBezTo>
                <a:cubicBezTo>
                  <a:pt x="42" y="113"/>
                  <a:pt x="45" y="98"/>
                  <a:pt x="45" y="96"/>
                </a:cubicBezTo>
                <a:cubicBezTo>
                  <a:pt x="44" y="93"/>
                  <a:pt x="46" y="90"/>
                  <a:pt x="51" y="90"/>
                </a:cubicBezTo>
                <a:cubicBezTo>
                  <a:pt x="55" y="90"/>
                  <a:pt x="52" y="88"/>
                  <a:pt x="53" y="84"/>
                </a:cubicBezTo>
                <a:cubicBezTo>
                  <a:pt x="54" y="81"/>
                  <a:pt x="64" y="71"/>
                  <a:pt x="66" y="70"/>
                </a:cubicBezTo>
                <a:cubicBezTo>
                  <a:pt x="67" y="70"/>
                  <a:pt x="65" y="66"/>
                  <a:pt x="64" y="64"/>
                </a:cubicBezTo>
                <a:cubicBezTo>
                  <a:pt x="63" y="61"/>
                  <a:pt x="66" y="60"/>
                  <a:pt x="68" y="57"/>
                </a:cubicBezTo>
                <a:cubicBezTo>
                  <a:pt x="71" y="55"/>
                  <a:pt x="72" y="50"/>
                  <a:pt x="75" y="48"/>
                </a:cubicBezTo>
                <a:cubicBezTo>
                  <a:pt x="78" y="46"/>
                  <a:pt x="89" y="48"/>
                  <a:pt x="89" y="48"/>
                </a:cubicBezTo>
                <a:cubicBezTo>
                  <a:pt x="90" y="36"/>
                  <a:pt x="90" y="36"/>
                  <a:pt x="90" y="36"/>
                </a:cubicBezTo>
                <a:cubicBezTo>
                  <a:pt x="90" y="36"/>
                  <a:pt x="109" y="40"/>
                  <a:pt x="111" y="40"/>
                </a:cubicBezTo>
                <a:cubicBezTo>
                  <a:pt x="113" y="40"/>
                  <a:pt x="115" y="34"/>
                  <a:pt x="115" y="32"/>
                </a:cubicBezTo>
                <a:cubicBezTo>
                  <a:pt x="115" y="30"/>
                  <a:pt x="114" y="25"/>
                  <a:pt x="114" y="25"/>
                </a:cubicBezTo>
                <a:cubicBezTo>
                  <a:pt x="114" y="25"/>
                  <a:pt x="118" y="24"/>
                  <a:pt x="121" y="24"/>
                </a:cubicBezTo>
                <a:cubicBezTo>
                  <a:pt x="123" y="24"/>
                  <a:pt x="127" y="19"/>
                  <a:pt x="131" y="19"/>
                </a:cubicBezTo>
                <a:cubicBezTo>
                  <a:pt x="135" y="19"/>
                  <a:pt x="140" y="28"/>
                  <a:pt x="142" y="31"/>
                </a:cubicBezTo>
                <a:cubicBezTo>
                  <a:pt x="144" y="34"/>
                  <a:pt x="153" y="33"/>
                  <a:pt x="155" y="33"/>
                </a:cubicBezTo>
                <a:cubicBezTo>
                  <a:pt x="156" y="33"/>
                  <a:pt x="162" y="30"/>
                  <a:pt x="164" y="30"/>
                </a:cubicBezTo>
                <a:cubicBezTo>
                  <a:pt x="166" y="29"/>
                  <a:pt x="171" y="33"/>
                  <a:pt x="174" y="34"/>
                </a:cubicBezTo>
                <a:cubicBezTo>
                  <a:pt x="177" y="35"/>
                  <a:pt x="177" y="32"/>
                  <a:pt x="179" y="30"/>
                </a:cubicBezTo>
                <a:cubicBezTo>
                  <a:pt x="181" y="29"/>
                  <a:pt x="183" y="28"/>
                  <a:pt x="185" y="28"/>
                </a:cubicBezTo>
                <a:cubicBezTo>
                  <a:pt x="187" y="27"/>
                  <a:pt x="186" y="22"/>
                  <a:pt x="186" y="18"/>
                </a:cubicBezTo>
                <a:cubicBezTo>
                  <a:pt x="187" y="13"/>
                  <a:pt x="193" y="9"/>
                  <a:pt x="195" y="6"/>
                </a:cubicBezTo>
                <a:cubicBezTo>
                  <a:pt x="198" y="3"/>
                  <a:pt x="204" y="3"/>
                  <a:pt x="206" y="3"/>
                </a:cubicBezTo>
                <a:cubicBezTo>
                  <a:pt x="209" y="3"/>
                  <a:pt x="210" y="0"/>
                  <a:pt x="212" y="0"/>
                </a:cubicBezTo>
                <a:cubicBezTo>
                  <a:pt x="213" y="0"/>
                  <a:pt x="215" y="2"/>
                  <a:pt x="218" y="4"/>
                </a:cubicBezTo>
                <a:cubicBezTo>
                  <a:pt x="220" y="7"/>
                  <a:pt x="227" y="8"/>
                  <a:pt x="229" y="11"/>
                </a:cubicBezTo>
                <a:cubicBezTo>
                  <a:pt x="231" y="13"/>
                  <a:pt x="232" y="16"/>
                  <a:pt x="232" y="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2" name="Freeform 1360"/>
          <p:cNvSpPr>
            <a:spLocks/>
          </p:cNvSpPr>
          <p:nvPr/>
        </p:nvSpPr>
        <p:spPr bwMode="auto">
          <a:xfrm>
            <a:off x="701920" y="1977158"/>
            <a:ext cx="61546" cy="134846"/>
          </a:xfrm>
          <a:custGeom>
            <a:avLst/>
            <a:gdLst>
              <a:gd name="T0" fmla="*/ 2147483647 w 45"/>
              <a:gd name="T1" fmla="*/ 2147483647 h 73"/>
              <a:gd name="T2" fmla="*/ 2147483647 w 45"/>
              <a:gd name="T3" fmla="*/ 2147483647 h 73"/>
              <a:gd name="T4" fmla="*/ 2147483647 w 45"/>
              <a:gd name="T5" fmla="*/ 2147483647 h 73"/>
              <a:gd name="T6" fmla="*/ 2147483647 w 45"/>
              <a:gd name="T7" fmla="*/ 2147483647 h 73"/>
              <a:gd name="T8" fmla="*/ 2147483647 w 45"/>
              <a:gd name="T9" fmla="*/ 2147483647 h 73"/>
              <a:gd name="T10" fmla="*/ 2147483647 w 45"/>
              <a:gd name="T11" fmla="*/ 2147483647 h 73"/>
              <a:gd name="T12" fmla="*/ 2147483647 w 45"/>
              <a:gd name="T13" fmla="*/ 2147483647 h 73"/>
              <a:gd name="T14" fmla="*/ 2147483647 w 45"/>
              <a:gd name="T15" fmla="*/ 2147483647 h 73"/>
              <a:gd name="T16" fmla="*/ 2147483647 w 45"/>
              <a:gd name="T17" fmla="*/ 2147483647 h 73"/>
              <a:gd name="T18" fmla="*/ 0 w 4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73"/>
              <a:gd name="T32" fmla="*/ 45 w 4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73">
                <a:moveTo>
                  <a:pt x="45" y="73"/>
                </a:moveTo>
                <a:cubicBezTo>
                  <a:pt x="45" y="73"/>
                  <a:pt x="45" y="73"/>
                  <a:pt x="45" y="73"/>
                </a:cubicBezTo>
                <a:cubicBezTo>
                  <a:pt x="44" y="68"/>
                  <a:pt x="41" y="67"/>
                  <a:pt x="39" y="65"/>
                </a:cubicBezTo>
                <a:cubicBezTo>
                  <a:pt x="38" y="62"/>
                  <a:pt x="41" y="56"/>
                  <a:pt x="42" y="54"/>
                </a:cubicBezTo>
                <a:cubicBezTo>
                  <a:pt x="43" y="53"/>
                  <a:pt x="40" y="49"/>
                  <a:pt x="39" y="47"/>
                </a:cubicBezTo>
                <a:cubicBezTo>
                  <a:pt x="38" y="45"/>
                  <a:pt x="39" y="43"/>
                  <a:pt x="40" y="40"/>
                </a:cubicBezTo>
                <a:cubicBezTo>
                  <a:pt x="41" y="36"/>
                  <a:pt x="35" y="32"/>
                  <a:pt x="36" y="30"/>
                </a:cubicBezTo>
                <a:cubicBezTo>
                  <a:pt x="38" y="28"/>
                  <a:pt x="36" y="25"/>
                  <a:pt x="34" y="21"/>
                </a:cubicBezTo>
                <a:cubicBezTo>
                  <a:pt x="32" y="17"/>
                  <a:pt x="23" y="14"/>
                  <a:pt x="19" y="14"/>
                </a:cubicBezTo>
                <a:cubicBezTo>
                  <a:pt x="16" y="14"/>
                  <a:pt x="6" y="5"/>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3" name="Freeform 1361"/>
          <p:cNvSpPr>
            <a:spLocks noEditPoints="1"/>
          </p:cNvSpPr>
          <p:nvPr/>
        </p:nvSpPr>
        <p:spPr bwMode="auto">
          <a:xfrm>
            <a:off x="816219" y="1950775"/>
            <a:ext cx="1910862" cy="989356"/>
          </a:xfrm>
          <a:custGeom>
            <a:avLst/>
            <a:gdLst>
              <a:gd name="T0" fmla="*/ 2147483647 w 1398"/>
              <a:gd name="T1" fmla="*/ 2147483647 h 537"/>
              <a:gd name="T2" fmla="*/ 2147483647 w 1398"/>
              <a:gd name="T3" fmla="*/ 2147483647 h 537"/>
              <a:gd name="T4" fmla="*/ 2147483647 w 1398"/>
              <a:gd name="T5" fmla="*/ 2147483647 h 537"/>
              <a:gd name="T6" fmla="*/ 2147483647 w 1398"/>
              <a:gd name="T7" fmla="*/ 2147483647 h 537"/>
              <a:gd name="T8" fmla="*/ 2147483647 w 1398"/>
              <a:gd name="T9" fmla="*/ 2147483647 h 537"/>
              <a:gd name="T10" fmla="*/ 2147483647 w 1398"/>
              <a:gd name="T11" fmla="*/ 2147483647 h 537"/>
              <a:gd name="T12" fmla="*/ 2147483647 w 1398"/>
              <a:gd name="T13" fmla="*/ 2147483647 h 537"/>
              <a:gd name="T14" fmla="*/ 2147483647 w 1398"/>
              <a:gd name="T15" fmla="*/ 2147483647 h 537"/>
              <a:gd name="T16" fmla="*/ 2147483647 w 1398"/>
              <a:gd name="T17" fmla="*/ 2147483647 h 537"/>
              <a:gd name="T18" fmla="*/ 2147483647 w 1398"/>
              <a:gd name="T19" fmla="*/ 2147483647 h 537"/>
              <a:gd name="T20" fmla="*/ 2147483647 w 1398"/>
              <a:gd name="T21" fmla="*/ 2147483647 h 537"/>
              <a:gd name="T22" fmla="*/ 2147483647 w 1398"/>
              <a:gd name="T23" fmla="*/ 2147483647 h 537"/>
              <a:gd name="T24" fmla="*/ 2147483647 w 1398"/>
              <a:gd name="T25" fmla="*/ 2147483647 h 537"/>
              <a:gd name="T26" fmla="*/ 2147483647 w 1398"/>
              <a:gd name="T27" fmla="*/ 2147483647 h 537"/>
              <a:gd name="T28" fmla="*/ 2147483647 w 1398"/>
              <a:gd name="T29" fmla="*/ 2147483647 h 537"/>
              <a:gd name="T30" fmla="*/ 2147483647 w 1398"/>
              <a:gd name="T31" fmla="*/ 2147483647 h 537"/>
              <a:gd name="T32" fmla="*/ 2147483647 w 1398"/>
              <a:gd name="T33" fmla="*/ 2147483647 h 537"/>
              <a:gd name="T34" fmla="*/ 2147483647 w 1398"/>
              <a:gd name="T35" fmla="*/ 2147483647 h 537"/>
              <a:gd name="T36" fmla="*/ 2147483647 w 1398"/>
              <a:gd name="T37" fmla="*/ 2147483647 h 537"/>
              <a:gd name="T38" fmla="*/ 2147483647 w 1398"/>
              <a:gd name="T39" fmla="*/ 2147483647 h 537"/>
              <a:gd name="T40" fmla="*/ 2147483647 w 1398"/>
              <a:gd name="T41" fmla="*/ 2147483647 h 537"/>
              <a:gd name="T42" fmla="*/ 2147483647 w 1398"/>
              <a:gd name="T43" fmla="*/ 2147483647 h 537"/>
              <a:gd name="T44" fmla="*/ 2147483647 w 1398"/>
              <a:gd name="T45" fmla="*/ 2147483647 h 537"/>
              <a:gd name="T46" fmla="*/ 2147483647 w 1398"/>
              <a:gd name="T47" fmla="*/ 2147483647 h 537"/>
              <a:gd name="T48" fmla="*/ 2147483647 w 1398"/>
              <a:gd name="T49" fmla="*/ 2147483647 h 537"/>
              <a:gd name="T50" fmla="*/ 2147483647 w 1398"/>
              <a:gd name="T51" fmla="*/ 2147483647 h 537"/>
              <a:gd name="T52" fmla="*/ 2147483647 w 1398"/>
              <a:gd name="T53" fmla="*/ 2147483647 h 537"/>
              <a:gd name="T54" fmla="*/ 2147483647 w 1398"/>
              <a:gd name="T55" fmla="*/ 2147483647 h 537"/>
              <a:gd name="T56" fmla="*/ 2147483647 w 1398"/>
              <a:gd name="T57" fmla="*/ 2147483647 h 537"/>
              <a:gd name="T58" fmla="*/ 2147483647 w 1398"/>
              <a:gd name="T59" fmla="*/ 2147483647 h 537"/>
              <a:gd name="T60" fmla="*/ 2147483647 w 1398"/>
              <a:gd name="T61" fmla="*/ 2147483647 h 537"/>
              <a:gd name="T62" fmla="*/ 2147483647 w 1398"/>
              <a:gd name="T63" fmla="*/ 2147483647 h 537"/>
              <a:gd name="T64" fmla="*/ 2147483647 w 1398"/>
              <a:gd name="T65" fmla="*/ 2147483647 h 537"/>
              <a:gd name="T66" fmla="*/ 2147483647 w 1398"/>
              <a:gd name="T67" fmla="*/ 2147483647 h 537"/>
              <a:gd name="T68" fmla="*/ 2147483647 w 1398"/>
              <a:gd name="T69" fmla="*/ 2147483647 h 537"/>
              <a:gd name="T70" fmla="*/ 2147483647 w 1398"/>
              <a:gd name="T71" fmla="*/ 2147483647 h 537"/>
              <a:gd name="T72" fmla="*/ 2147483647 w 1398"/>
              <a:gd name="T73" fmla="*/ 2147483647 h 537"/>
              <a:gd name="T74" fmla="*/ 2147483647 w 1398"/>
              <a:gd name="T75" fmla="*/ 2147483647 h 537"/>
              <a:gd name="T76" fmla="*/ 2147483647 w 1398"/>
              <a:gd name="T77" fmla="*/ 2147483647 h 537"/>
              <a:gd name="T78" fmla="*/ 2147483647 w 1398"/>
              <a:gd name="T79" fmla="*/ 2147483647 h 537"/>
              <a:gd name="T80" fmla="*/ 2147483647 w 1398"/>
              <a:gd name="T81" fmla="*/ 2147483647 h 537"/>
              <a:gd name="T82" fmla="*/ 2147483647 w 1398"/>
              <a:gd name="T83" fmla="*/ 2147483647 h 537"/>
              <a:gd name="T84" fmla="*/ 2147483647 w 1398"/>
              <a:gd name="T85" fmla="*/ 2147483647 h 537"/>
              <a:gd name="T86" fmla="*/ 2147483647 w 1398"/>
              <a:gd name="T87" fmla="*/ 2147483647 h 537"/>
              <a:gd name="T88" fmla="*/ 2147483647 w 1398"/>
              <a:gd name="T89" fmla="*/ 2147483647 h 537"/>
              <a:gd name="T90" fmla="*/ 2147483647 w 1398"/>
              <a:gd name="T91" fmla="*/ 2147483647 h 537"/>
              <a:gd name="T92" fmla="*/ 2147483647 w 1398"/>
              <a:gd name="T93" fmla="*/ 2147483647 h 537"/>
              <a:gd name="T94" fmla="*/ 2147483647 w 1398"/>
              <a:gd name="T95" fmla="*/ 2147483647 h 537"/>
              <a:gd name="T96" fmla="*/ 2147483647 w 1398"/>
              <a:gd name="T97" fmla="*/ 2147483647 h 537"/>
              <a:gd name="T98" fmla="*/ 2147483647 w 1398"/>
              <a:gd name="T99" fmla="*/ 2147483647 h 537"/>
              <a:gd name="T100" fmla="*/ 2147483647 w 1398"/>
              <a:gd name="T101" fmla="*/ 2147483647 h 537"/>
              <a:gd name="T102" fmla="*/ 2147483647 w 1398"/>
              <a:gd name="T103" fmla="*/ 2147483647 h 537"/>
              <a:gd name="T104" fmla="*/ 2147483647 w 1398"/>
              <a:gd name="T105" fmla="*/ 2147483647 h 537"/>
              <a:gd name="T106" fmla="*/ 2147483647 w 1398"/>
              <a:gd name="T107" fmla="*/ 2147483647 h 537"/>
              <a:gd name="T108" fmla="*/ 2147483647 w 1398"/>
              <a:gd name="T109" fmla="*/ 2147483647 h 5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8"/>
              <a:gd name="T166" fmla="*/ 0 h 537"/>
              <a:gd name="T167" fmla="*/ 1398 w 1398"/>
              <a:gd name="T168" fmla="*/ 537 h 5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8" h="537">
                <a:moveTo>
                  <a:pt x="44" y="0"/>
                </a:moveTo>
                <a:cubicBezTo>
                  <a:pt x="41" y="3"/>
                  <a:pt x="39" y="6"/>
                  <a:pt x="38" y="7"/>
                </a:cubicBezTo>
                <a:cubicBezTo>
                  <a:pt x="34" y="10"/>
                  <a:pt x="29" y="9"/>
                  <a:pt x="27" y="11"/>
                </a:cubicBezTo>
                <a:cubicBezTo>
                  <a:pt x="26" y="13"/>
                  <a:pt x="21" y="17"/>
                  <a:pt x="19" y="17"/>
                </a:cubicBezTo>
                <a:cubicBezTo>
                  <a:pt x="17" y="17"/>
                  <a:pt x="17" y="19"/>
                  <a:pt x="21" y="22"/>
                </a:cubicBezTo>
                <a:cubicBezTo>
                  <a:pt x="24" y="25"/>
                  <a:pt x="16" y="25"/>
                  <a:pt x="16" y="29"/>
                </a:cubicBezTo>
                <a:cubicBezTo>
                  <a:pt x="16" y="32"/>
                  <a:pt x="24" y="37"/>
                  <a:pt x="27" y="38"/>
                </a:cubicBezTo>
                <a:cubicBezTo>
                  <a:pt x="31" y="39"/>
                  <a:pt x="32" y="42"/>
                  <a:pt x="36" y="47"/>
                </a:cubicBezTo>
                <a:cubicBezTo>
                  <a:pt x="41" y="51"/>
                  <a:pt x="30" y="58"/>
                  <a:pt x="26" y="63"/>
                </a:cubicBezTo>
                <a:cubicBezTo>
                  <a:pt x="23" y="68"/>
                  <a:pt x="35" y="79"/>
                  <a:pt x="37" y="84"/>
                </a:cubicBezTo>
                <a:cubicBezTo>
                  <a:pt x="38" y="89"/>
                  <a:pt x="34" y="88"/>
                  <a:pt x="33" y="91"/>
                </a:cubicBezTo>
                <a:cubicBezTo>
                  <a:pt x="32" y="93"/>
                  <a:pt x="35" y="99"/>
                  <a:pt x="38" y="103"/>
                </a:cubicBezTo>
                <a:cubicBezTo>
                  <a:pt x="41" y="106"/>
                  <a:pt x="32" y="106"/>
                  <a:pt x="34" y="108"/>
                </a:cubicBezTo>
                <a:cubicBezTo>
                  <a:pt x="35" y="110"/>
                  <a:pt x="39" y="114"/>
                  <a:pt x="39" y="116"/>
                </a:cubicBezTo>
                <a:cubicBezTo>
                  <a:pt x="39" y="118"/>
                  <a:pt x="42" y="121"/>
                  <a:pt x="45" y="124"/>
                </a:cubicBezTo>
                <a:cubicBezTo>
                  <a:pt x="48" y="127"/>
                  <a:pt x="44" y="127"/>
                  <a:pt x="38" y="131"/>
                </a:cubicBezTo>
                <a:cubicBezTo>
                  <a:pt x="32" y="136"/>
                  <a:pt x="54" y="141"/>
                  <a:pt x="57" y="148"/>
                </a:cubicBezTo>
                <a:cubicBezTo>
                  <a:pt x="60" y="154"/>
                  <a:pt x="48" y="163"/>
                  <a:pt x="41" y="169"/>
                </a:cubicBezTo>
                <a:cubicBezTo>
                  <a:pt x="34" y="174"/>
                  <a:pt x="26" y="184"/>
                  <a:pt x="21" y="187"/>
                </a:cubicBezTo>
                <a:cubicBezTo>
                  <a:pt x="18" y="189"/>
                  <a:pt x="14" y="193"/>
                  <a:pt x="11" y="197"/>
                </a:cubicBezTo>
                <a:cubicBezTo>
                  <a:pt x="12" y="197"/>
                  <a:pt x="12" y="197"/>
                  <a:pt x="13" y="197"/>
                </a:cubicBezTo>
                <a:cubicBezTo>
                  <a:pt x="17" y="196"/>
                  <a:pt x="20" y="194"/>
                  <a:pt x="20" y="196"/>
                </a:cubicBezTo>
                <a:cubicBezTo>
                  <a:pt x="20" y="198"/>
                  <a:pt x="21" y="201"/>
                  <a:pt x="24" y="202"/>
                </a:cubicBezTo>
                <a:cubicBezTo>
                  <a:pt x="27" y="204"/>
                  <a:pt x="39" y="206"/>
                  <a:pt x="38" y="207"/>
                </a:cubicBezTo>
                <a:cubicBezTo>
                  <a:pt x="37" y="209"/>
                  <a:pt x="36" y="210"/>
                  <a:pt x="31" y="210"/>
                </a:cubicBezTo>
                <a:cubicBezTo>
                  <a:pt x="26" y="210"/>
                  <a:pt x="17" y="210"/>
                  <a:pt x="14" y="213"/>
                </a:cubicBezTo>
                <a:cubicBezTo>
                  <a:pt x="13" y="214"/>
                  <a:pt x="12" y="215"/>
                  <a:pt x="12" y="216"/>
                </a:cubicBezTo>
                <a:cubicBezTo>
                  <a:pt x="13" y="222"/>
                  <a:pt x="6" y="228"/>
                  <a:pt x="4" y="231"/>
                </a:cubicBezTo>
                <a:cubicBezTo>
                  <a:pt x="1" y="235"/>
                  <a:pt x="5" y="237"/>
                  <a:pt x="6" y="242"/>
                </a:cubicBezTo>
                <a:cubicBezTo>
                  <a:pt x="6" y="246"/>
                  <a:pt x="7" y="250"/>
                  <a:pt x="4" y="253"/>
                </a:cubicBezTo>
                <a:cubicBezTo>
                  <a:pt x="0" y="256"/>
                  <a:pt x="6" y="258"/>
                  <a:pt x="9" y="261"/>
                </a:cubicBezTo>
                <a:cubicBezTo>
                  <a:pt x="12" y="264"/>
                  <a:pt x="6" y="265"/>
                  <a:pt x="9" y="270"/>
                </a:cubicBezTo>
                <a:cubicBezTo>
                  <a:pt x="11" y="274"/>
                  <a:pt x="13" y="276"/>
                  <a:pt x="13" y="279"/>
                </a:cubicBezTo>
                <a:cubicBezTo>
                  <a:pt x="13" y="282"/>
                  <a:pt x="19" y="283"/>
                  <a:pt x="21" y="285"/>
                </a:cubicBezTo>
                <a:cubicBezTo>
                  <a:pt x="23" y="288"/>
                  <a:pt x="24" y="285"/>
                  <a:pt x="27" y="285"/>
                </a:cubicBezTo>
                <a:cubicBezTo>
                  <a:pt x="30" y="285"/>
                  <a:pt x="30" y="287"/>
                  <a:pt x="31" y="289"/>
                </a:cubicBezTo>
                <a:cubicBezTo>
                  <a:pt x="33" y="290"/>
                  <a:pt x="36" y="288"/>
                  <a:pt x="38" y="286"/>
                </a:cubicBezTo>
                <a:cubicBezTo>
                  <a:pt x="39" y="285"/>
                  <a:pt x="42" y="287"/>
                  <a:pt x="47" y="291"/>
                </a:cubicBezTo>
                <a:cubicBezTo>
                  <a:pt x="52" y="295"/>
                  <a:pt x="49" y="295"/>
                  <a:pt x="49" y="301"/>
                </a:cubicBezTo>
                <a:cubicBezTo>
                  <a:pt x="49" y="307"/>
                  <a:pt x="49" y="308"/>
                  <a:pt x="52" y="311"/>
                </a:cubicBezTo>
                <a:cubicBezTo>
                  <a:pt x="55" y="315"/>
                  <a:pt x="57" y="319"/>
                  <a:pt x="59" y="322"/>
                </a:cubicBezTo>
                <a:cubicBezTo>
                  <a:pt x="61" y="325"/>
                  <a:pt x="65" y="324"/>
                  <a:pt x="68" y="327"/>
                </a:cubicBezTo>
                <a:cubicBezTo>
                  <a:pt x="71" y="330"/>
                  <a:pt x="73" y="332"/>
                  <a:pt x="68" y="335"/>
                </a:cubicBezTo>
                <a:cubicBezTo>
                  <a:pt x="64" y="339"/>
                  <a:pt x="63" y="338"/>
                  <a:pt x="59" y="337"/>
                </a:cubicBezTo>
                <a:cubicBezTo>
                  <a:pt x="55" y="337"/>
                  <a:pt x="55" y="336"/>
                  <a:pt x="55" y="339"/>
                </a:cubicBezTo>
                <a:cubicBezTo>
                  <a:pt x="55" y="342"/>
                  <a:pt x="58" y="352"/>
                  <a:pt x="62" y="356"/>
                </a:cubicBezTo>
                <a:cubicBezTo>
                  <a:pt x="66" y="360"/>
                  <a:pt x="67" y="354"/>
                  <a:pt x="69" y="351"/>
                </a:cubicBezTo>
                <a:cubicBezTo>
                  <a:pt x="72" y="347"/>
                  <a:pt x="71" y="351"/>
                  <a:pt x="77" y="352"/>
                </a:cubicBezTo>
                <a:cubicBezTo>
                  <a:pt x="82" y="352"/>
                  <a:pt x="83" y="351"/>
                  <a:pt x="86" y="352"/>
                </a:cubicBezTo>
                <a:cubicBezTo>
                  <a:pt x="89" y="352"/>
                  <a:pt x="91" y="356"/>
                  <a:pt x="93" y="359"/>
                </a:cubicBezTo>
                <a:cubicBezTo>
                  <a:pt x="95" y="362"/>
                  <a:pt x="91" y="361"/>
                  <a:pt x="90" y="364"/>
                </a:cubicBezTo>
                <a:cubicBezTo>
                  <a:pt x="89" y="367"/>
                  <a:pt x="91" y="367"/>
                  <a:pt x="93" y="370"/>
                </a:cubicBezTo>
                <a:cubicBezTo>
                  <a:pt x="94" y="373"/>
                  <a:pt x="99" y="372"/>
                  <a:pt x="102" y="372"/>
                </a:cubicBezTo>
                <a:cubicBezTo>
                  <a:pt x="104" y="372"/>
                  <a:pt x="107" y="382"/>
                  <a:pt x="107" y="385"/>
                </a:cubicBezTo>
                <a:cubicBezTo>
                  <a:pt x="108" y="387"/>
                  <a:pt x="112" y="385"/>
                  <a:pt x="115" y="384"/>
                </a:cubicBezTo>
                <a:cubicBezTo>
                  <a:pt x="117" y="384"/>
                  <a:pt x="118" y="386"/>
                  <a:pt x="123" y="390"/>
                </a:cubicBezTo>
                <a:cubicBezTo>
                  <a:pt x="128" y="394"/>
                  <a:pt x="129" y="386"/>
                  <a:pt x="132" y="386"/>
                </a:cubicBezTo>
                <a:cubicBezTo>
                  <a:pt x="134" y="386"/>
                  <a:pt x="136" y="391"/>
                  <a:pt x="139" y="393"/>
                </a:cubicBezTo>
                <a:cubicBezTo>
                  <a:pt x="142" y="396"/>
                  <a:pt x="142" y="393"/>
                  <a:pt x="146" y="393"/>
                </a:cubicBezTo>
                <a:cubicBezTo>
                  <a:pt x="149" y="393"/>
                  <a:pt x="148" y="393"/>
                  <a:pt x="151" y="396"/>
                </a:cubicBezTo>
                <a:cubicBezTo>
                  <a:pt x="155" y="399"/>
                  <a:pt x="154" y="397"/>
                  <a:pt x="157" y="396"/>
                </a:cubicBezTo>
                <a:cubicBezTo>
                  <a:pt x="160" y="395"/>
                  <a:pt x="160" y="398"/>
                  <a:pt x="164" y="400"/>
                </a:cubicBezTo>
                <a:cubicBezTo>
                  <a:pt x="168" y="403"/>
                  <a:pt x="169" y="403"/>
                  <a:pt x="169" y="405"/>
                </a:cubicBezTo>
                <a:cubicBezTo>
                  <a:pt x="169" y="407"/>
                  <a:pt x="168" y="406"/>
                  <a:pt x="164" y="409"/>
                </a:cubicBezTo>
                <a:cubicBezTo>
                  <a:pt x="160" y="412"/>
                  <a:pt x="165" y="412"/>
                  <a:pt x="168" y="413"/>
                </a:cubicBezTo>
                <a:cubicBezTo>
                  <a:pt x="170" y="415"/>
                  <a:pt x="165" y="413"/>
                  <a:pt x="163" y="415"/>
                </a:cubicBezTo>
                <a:cubicBezTo>
                  <a:pt x="160" y="416"/>
                  <a:pt x="163" y="417"/>
                  <a:pt x="165" y="420"/>
                </a:cubicBezTo>
                <a:cubicBezTo>
                  <a:pt x="167" y="423"/>
                  <a:pt x="164" y="424"/>
                  <a:pt x="163" y="427"/>
                </a:cubicBezTo>
                <a:cubicBezTo>
                  <a:pt x="162" y="430"/>
                  <a:pt x="156" y="427"/>
                  <a:pt x="150" y="430"/>
                </a:cubicBezTo>
                <a:cubicBezTo>
                  <a:pt x="145" y="432"/>
                  <a:pt x="143" y="437"/>
                  <a:pt x="142" y="441"/>
                </a:cubicBezTo>
                <a:cubicBezTo>
                  <a:pt x="143" y="441"/>
                  <a:pt x="143" y="440"/>
                  <a:pt x="143" y="440"/>
                </a:cubicBezTo>
                <a:cubicBezTo>
                  <a:pt x="151" y="440"/>
                  <a:pt x="156" y="441"/>
                  <a:pt x="154" y="442"/>
                </a:cubicBezTo>
                <a:cubicBezTo>
                  <a:pt x="151" y="442"/>
                  <a:pt x="143" y="449"/>
                  <a:pt x="141" y="449"/>
                </a:cubicBezTo>
                <a:cubicBezTo>
                  <a:pt x="140" y="449"/>
                  <a:pt x="140" y="450"/>
                  <a:pt x="143" y="452"/>
                </a:cubicBezTo>
                <a:cubicBezTo>
                  <a:pt x="146" y="455"/>
                  <a:pt x="147" y="458"/>
                  <a:pt x="145" y="458"/>
                </a:cubicBezTo>
                <a:cubicBezTo>
                  <a:pt x="142" y="458"/>
                  <a:pt x="137" y="462"/>
                  <a:pt x="135" y="466"/>
                </a:cubicBezTo>
                <a:cubicBezTo>
                  <a:pt x="134" y="469"/>
                  <a:pt x="135" y="470"/>
                  <a:pt x="132" y="471"/>
                </a:cubicBezTo>
                <a:cubicBezTo>
                  <a:pt x="129" y="471"/>
                  <a:pt x="127" y="471"/>
                  <a:pt x="127" y="473"/>
                </a:cubicBezTo>
                <a:cubicBezTo>
                  <a:pt x="126" y="474"/>
                  <a:pt x="124" y="474"/>
                  <a:pt x="128" y="476"/>
                </a:cubicBezTo>
                <a:cubicBezTo>
                  <a:pt x="131" y="477"/>
                  <a:pt x="129" y="479"/>
                  <a:pt x="131" y="480"/>
                </a:cubicBezTo>
                <a:cubicBezTo>
                  <a:pt x="133" y="481"/>
                  <a:pt x="139" y="482"/>
                  <a:pt x="142" y="484"/>
                </a:cubicBezTo>
                <a:cubicBezTo>
                  <a:pt x="145" y="486"/>
                  <a:pt x="154" y="492"/>
                  <a:pt x="159" y="496"/>
                </a:cubicBezTo>
                <a:cubicBezTo>
                  <a:pt x="160" y="498"/>
                  <a:pt x="162" y="499"/>
                  <a:pt x="164" y="501"/>
                </a:cubicBezTo>
                <a:cubicBezTo>
                  <a:pt x="167" y="499"/>
                  <a:pt x="171" y="497"/>
                  <a:pt x="174" y="498"/>
                </a:cubicBezTo>
                <a:cubicBezTo>
                  <a:pt x="179" y="500"/>
                  <a:pt x="187" y="506"/>
                  <a:pt x="191" y="506"/>
                </a:cubicBezTo>
                <a:cubicBezTo>
                  <a:pt x="196" y="506"/>
                  <a:pt x="201" y="506"/>
                  <a:pt x="208" y="509"/>
                </a:cubicBezTo>
                <a:cubicBezTo>
                  <a:pt x="216" y="512"/>
                  <a:pt x="217" y="514"/>
                  <a:pt x="221" y="514"/>
                </a:cubicBezTo>
                <a:cubicBezTo>
                  <a:pt x="225" y="514"/>
                  <a:pt x="236" y="512"/>
                  <a:pt x="241" y="515"/>
                </a:cubicBezTo>
                <a:cubicBezTo>
                  <a:pt x="246" y="518"/>
                  <a:pt x="241" y="522"/>
                  <a:pt x="245" y="524"/>
                </a:cubicBezTo>
                <a:cubicBezTo>
                  <a:pt x="249" y="525"/>
                  <a:pt x="253" y="525"/>
                  <a:pt x="257" y="529"/>
                </a:cubicBezTo>
                <a:cubicBezTo>
                  <a:pt x="262" y="532"/>
                  <a:pt x="265" y="537"/>
                  <a:pt x="269" y="535"/>
                </a:cubicBezTo>
                <a:cubicBezTo>
                  <a:pt x="272" y="534"/>
                  <a:pt x="277" y="531"/>
                  <a:pt x="279" y="528"/>
                </a:cubicBezTo>
                <a:moveTo>
                  <a:pt x="288" y="455"/>
                </a:moveTo>
                <a:cubicBezTo>
                  <a:pt x="284" y="453"/>
                  <a:pt x="278" y="450"/>
                  <a:pt x="281" y="449"/>
                </a:cubicBezTo>
                <a:cubicBezTo>
                  <a:pt x="283" y="448"/>
                  <a:pt x="286" y="451"/>
                  <a:pt x="285" y="447"/>
                </a:cubicBezTo>
                <a:cubicBezTo>
                  <a:pt x="283" y="444"/>
                  <a:pt x="279" y="435"/>
                  <a:pt x="274" y="432"/>
                </a:cubicBezTo>
                <a:cubicBezTo>
                  <a:pt x="269" y="430"/>
                  <a:pt x="263" y="432"/>
                  <a:pt x="262" y="429"/>
                </a:cubicBezTo>
                <a:cubicBezTo>
                  <a:pt x="261" y="426"/>
                  <a:pt x="263" y="426"/>
                  <a:pt x="260" y="424"/>
                </a:cubicBezTo>
                <a:cubicBezTo>
                  <a:pt x="257" y="422"/>
                  <a:pt x="250" y="420"/>
                  <a:pt x="253" y="417"/>
                </a:cubicBezTo>
                <a:cubicBezTo>
                  <a:pt x="256" y="413"/>
                  <a:pt x="263" y="410"/>
                  <a:pt x="260" y="406"/>
                </a:cubicBezTo>
                <a:cubicBezTo>
                  <a:pt x="257" y="403"/>
                  <a:pt x="255" y="403"/>
                  <a:pt x="257" y="400"/>
                </a:cubicBezTo>
                <a:cubicBezTo>
                  <a:pt x="258" y="397"/>
                  <a:pt x="264" y="393"/>
                  <a:pt x="265" y="391"/>
                </a:cubicBezTo>
                <a:cubicBezTo>
                  <a:pt x="265" y="389"/>
                  <a:pt x="266" y="385"/>
                  <a:pt x="268" y="386"/>
                </a:cubicBezTo>
                <a:cubicBezTo>
                  <a:pt x="269" y="387"/>
                  <a:pt x="276" y="398"/>
                  <a:pt x="278" y="397"/>
                </a:cubicBezTo>
                <a:cubicBezTo>
                  <a:pt x="281" y="396"/>
                  <a:pt x="284" y="395"/>
                  <a:pt x="283" y="393"/>
                </a:cubicBezTo>
                <a:cubicBezTo>
                  <a:pt x="282" y="391"/>
                  <a:pt x="280" y="384"/>
                  <a:pt x="284" y="383"/>
                </a:cubicBezTo>
                <a:cubicBezTo>
                  <a:pt x="287" y="381"/>
                  <a:pt x="289" y="376"/>
                  <a:pt x="292" y="375"/>
                </a:cubicBezTo>
                <a:cubicBezTo>
                  <a:pt x="295" y="373"/>
                  <a:pt x="299" y="373"/>
                  <a:pt x="301" y="371"/>
                </a:cubicBezTo>
                <a:cubicBezTo>
                  <a:pt x="304" y="369"/>
                  <a:pt x="308" y="364"/>
                  <a:pt x="311" y="365"/>
                </a:cubicBezTo>
                <a:cubicBezTo>
                  <a:pt x="315" y="366"/>
                  <a:pt x="316" y="369"/>
                  <a:pt x="320" y="369"/>
                </a:cubicBezTo>
                <a:cubicBezTo>
                  <a:pt x="323" y="368"/>
                  <a:pt x="325" y="363"/>
                  <a:pt x="329" y="364"/>
                </a:cubicBezTo>
                <a:cubicBezTo>
                  <a:pt x="332" y="366"/>
                  <a:pt x="332" y="368"/>
                  <a:pt x="337" y="368"/>
                </a:cubicBezTo>
                <a:cubicBezTo>
                  <a:pt x="341" y="368"/>
                  <a:pt x="349" y="370"/>
                  <a:pt x="353" y="374"/>
                </a:cubicBezTo>
                <a:cubicBezTo>
                  <a:pt x="357" y="378"/>
                  <a:pt x="358" y="384"/>
                  <a:pt x="359" y="383"/>
                </a:cubicBezTo>
                <a:cubicBezTo>
                  <a:pt x="361" y="382"/>
                  <a:pt x="361" y="376"/>
                  <a:pt x="364" y="378"/>
                </a:cubicBezTo>
                <a:cubicBezTo>
                  <a:pt x="367" y="380"/>
                  <a:pt x="374" y="386"/>
                  <a:pt x="377" y="384"/>
                </a:cubicBezTo>
                <a:cubicBezTo>
                  <a:pt x="379" y="383"/>
                  <a:pt x="385" y="376"/>
                  <a:pt x="388" y="376"/>
                </a:cubicBezTo>
                <a:cubicBezTo>
                  <a:pt x="391" y="376"/>
                  <a:pt x="396" y="379"/>
                  <a:pt x="400" y="378"/>
                </a:cubicBezTo>
                <a:cubicBezTo>
                  <a:pt x="404" y="378"/>
                  <a:pt x="405" y="374"/>
                  <a:pt x="408" y="375"/>
                </a:cubicBezTo>
                <a:cubicBezTo>
                  <a:pt x="411" y="376"/>
                  <a:pt x="415" y="381"/>
                  <a:pt x="418" y="382"/>
                </a:cubicBezTo>
                <a:cubicBezTo>
                  <a:pt x="421" y="383"/>
                  <a:pt x="426" y="387"/>
                  <a:pt x="428" y="386"/>
                </a:cubicBezTo>
                <a:cubicBezTo>
                  <a:pt x="429" y="385"/>
                  <a:pt x="429" y="380"/>
                  <a:pt x="432" y="381"/>
                </a:cubicBezTo>
                <a:cubicBezTo>
                  <a:pt x="435" y="383"/>
                  <a:pt x="445" y="383"/>
                  <a:pt x="448" y="381"/>
                </a:cubicBezTo>
                <a:cubicBezTo>
                  <a:pt x="451" y="380"/>
                  <a:pt x="456" y="375"/>
                  <a:pt x="453" y="372"/>
                </a:cubicBezTo>
                <a:cubicBezTo>
                  <a:pt x="450" y="368"/>
                  <a:pt x="438" y="365"/>
                  <a:pt x="437" y="362"/>
                </a:cubicBezTo>
                <a:cubicBezTo>
                  <a:pt x="436" y="359"/>
                  <a:pt x="437" y="359"/>
                  <a:pt x="441" y="357"/>
                </a:cubicBezTo>
                <a:cubicBezTo>
                  <a:pt x="445" y="355"/>
                  <a:pt x="448" y="354"/>
                  <a:pt x="445" y="351"/>
                </a:cubicBezTo>
                <a:cubicBezTo>
                  <a:pt x="443" y="347"/>
                  <a:pt x="438" y="347"/>
                  <a:pt x="444" y="345"/>
                </a:cubicBezTo>
                <a:cubicBezTo>
                  <a:pt x="450" y="342"/>
                  <a:pt x="465" y="344"/>
                  <a:pt x="459" y="340"/>
                </a:cubicBezTo>
                <a:cubicBezTo>
                  <a:pt x="453" y="336"/>
                  <a:pt x="448" y="332"/>
                  <a:pt x="449" y="327"/>
                </a:cubicBezTo>
                <a:cubicBezTo>
                  <a:pt x="449" y="323"/>
                  <a:pt x="453" y="324"/>
                  <a:pt x="458" y="325"/>
                </a:cubicBezTo>
                <a:cubicBezTo>
                  <a:pt x="463" y="325"/>
                  <a:pt x="479" y="322"/>
                  <a:pt x="486" y="319"/>
                </a:cubicBezTo>
                <a:cubicBezTo>
                  <a:pt x="493" y="316"/>
                  <a:pt x="499" y="318"/>
                  <a:pt x="503" y="316"/>
                </a:cubicBezTo>
                <a:cubicBezTo>
                  <a:pt x="506" y="314"/>
                  <a:pt x="513" y="313"/>
                  <a:pt x="520" y="312"/>
                </a:cubicBezTo>
                <a:cubicBezTo>
                  <a:pt x="526" y="311"/>
                  <a:pt x="540" y="309"/>
                  <a:pt x="545" y="304"/>
                </a:cubicBezTo>
                <a:cubicBezTo>
                  <a:pt x="551" y="300"/>
                  <a:pt x="560" y="300"/>
                  <a:pt x="564" y="301"/>
                </a:cubicBezTo>
                <a:cubicBezTo>
                  <a:pt x="568" y="302"/>
                  <a:pt x="572" y="300"/>
                  <a:pt x="574" y="302"/>
                </a:cubicBezTo>
                <a:cubicBezTo>
                  <a:pt x="576" y="303"/>
                  <a:pt x="580" y="309"/>
                  <a:pt x="581" y="311"/>
                </a:cubicBezTo>
                <a:cubicBezTo>
                  <a:pt x="581" y="314"/>
                  <a:pt x="578" y="319"/>
                  <a:pt x="580" y="321"/>
                </a:cubicBezTo>
                <a:cubicBezTo>
                  <a:pt x="582" y="322"/>
                  <a:pt x="585" y="324"/>
                  <a:pt x="589" y="322"/>
                </a:cubicBezTo>
                <a:cubicBezTo>
                  <a:pt x="592" y="320"/>
                  <a:pt x="596" y="319"/>
                  <a:pt x="597" y="321"/>
                </a:cubicBezTo>
                <a:cubicBezTo>
                  <a:pt x="598" y="323"/>
                  <a:pt x="598" y="326"/>
                  <a:pt x="600" y="325"/>
                </a:cubicBezTo>
                <a:cubicBezTo>
                  <a:pt x="603" y="323"/>
                  <a:pt x="601" y="322"/>
                  <a:pt x="604" y="323"/>
                </a:cubicBezTo>
                <a:cubicBezTo>
                  <a:pt x="607" y="324"/>
                  <a:pt x="610" y="326"/>
                  <a:pt x="612" y="326"/>
                </a:cubicBezTo>
                <a:cubicBezTo>
                  <a:pt x="613" y="326"/>
                  <a:pt x="612" y="328"/>
                  <a:pt x="611" y="330"/>
                </a:cubicBezTo>
                <a:cubicBezTo>
                  <a:pt x="609" y="332"/>
                  <a:pt x="608" y="335"/>
                  <a:pt x="611" y="334"/>
                </a:cubicBezTo>
                <a:cubicBezTo>
                  <a:pt x="615" y="333"/>
                  <a:pt x="621" y="332"/>
                  <a:pt x="624" y="332"/>
                </a:cubicBezTo>
                <a:cubicBezTo>
                  <a:pt x="627" y="332"/>
                  <a:pt x="639" y="325"/>
                  <a:pt x="643" y="322"/>
                </a:cubicBezTo>
                <a:cubicBezTo>
                  <a:pt x="647" y="320"/>
                  <a:pt x="656" y="317"/>
                  <a:pt x="654" y="320"/>
                </a:cubicBezTo>
                <a:cubicBezTo>
                  <a:pt x="651" y="322"/>
                  <a:pt x="651" y="327"/>
                  <a:pt x="654" y="328"/>
                </a:cubicBezTo>
                <a:cubicBezTo>
                  <a:pt x="658" y="330"/>
                  <a:pt x="668" y="335"/>
                  <a:pt x="673" y="344"/>
                </a:cubicBezTo>
                <a:cubicBezTo>
                  <a:pt x="678" y="352"/>
                  <a:pt x="695" y="384"/>
                  <a:pt x="698" y="382"/>
                </a:cubicBezTo>
                <a:cubicBezTo>
                  <a:pt x="701" y="380"/>
                  <a:pt x="704" y="373"/>
                  <a:pt x="707" y="374"/>
                </a:cubicBezTo>
                <a:cubicBezTo>
                  <a:pt x="709" y="375"/>
                  <a:pt x="712" y="380"/>
                  <a:pt x="717" y="382"/>
                </a:cubicBezTo>
                <a:cubicBezTo>
                  <a:pt x="722" y="385"/>
                  <a:pt x="729" y="381"/>
                  <a:pt x="733" y="380"/>
                </a:cubicBezTo>
                <a:cubicBezTo>
                  <a:pt x="736" y="379"/>
                  <a:pt x="741" y="376"/>
                  <a:pt x="745" y="381"/>
                </a:cubicBezTo>
                <a:cubicBezTo>
                  <a:pt x="749" y="385"/>
                  <a:pt x="750" y="392"/>
                  <a:pt x="753" y="392"/>
                </a:cubicBezTo>
                <a:cubicBezTo>
                  <a:pt x="756" y="393"/>
                  <a:pt x="757" y="394"/>
                  <a:pt x="759" y="396"/>
                </a:cubicBezTo>
                <a:cubicBezTo>
                  <a:pt x="760" y="399"/>
                  <a:pt x="761" y="402"/>
                  <a:pt x="767" y="403"/>
                </a:cubicBezTo>
                <a:cubicBezTo>
                  <a:pt x="773" y="403"/>
                  <a:pt x="778" y="400"/>
                  <a:pt x="779" y="402"/>
                </a:cubicBezTo>
                <a:cubicBezTo>
                  <a:pt x="780" y="403"/>
                  <a:pt x="781" y="409"/>
                  <a:pt x="786" y="409"/>
                </a:cubicBezTo>
                <a:cubicBezTo>
                  <a:pt x="791" y="409"/>
                  <a:pt x="796" y="407"/>
                  <a:pt x="799" y="405"/>
                </a:cubicBezTo>
                <a:cubicBezTo>
                  <a:pt x="802" y="403"/>
                  <a:pt x="813" y="401"/>
                  <a:pt x="816" y="398"/>
                </a:cubicBezTo>
                <a:cubicBezTo>
                  <a:pt x="819" y="394"/>
                  <a:pt x="828" y="391"/>
                  <a:pt x="832" y="388"/>
                </a:cubicBezTo>
                <a:cubicBezTo>
                  <a:pt x="837" y="386"/>
                  <a:pt x="847" y="380"/>
                  <a:pt x="851" y="381"/>
                </a:cubicBezTo>
                <a:cubicBezTo>
                  <a:pt x="854" y="382"/>
                  <a:pt x="863" y="383"/>
                  <a:pt x="867" y="385"/>
                </a:cubicBezTo>
                <a:cubicBezTo>
                  <a:pt x="872" y="386"/>
                  <a:pt x="871" y="391"/>
                  <a:pt x="873" y="392"/>
                </a:cubicBezTo>
                <a:cubicBezTo>
                  <a:pt x="876" y="393"/>
                  <a:pt x="879" y="395"/>
                  <a:pt x="883" y="395"/>
                </a:cubicBezTo>
                <a:cubicBezTo>
                  <a:pt x="887" y="395"/>
                  <a:pt x="888" y="392"/>
                  <a:pt x="893" y="396"/>
                </a:cubicBezTo>
                <a:cubicBezTo>
                  <a:pt x="898" y="399"/>
                  <a:pt x="904" y="402"/>
                  <a:pt x="907" y="399"/>
                </a:cubicBezTo>
                <a:cubicBezTo>
                  <a:pt x="910" y="396"/>
                  <a:pt x="917" y="392"/>
                  <a:pt x="916" y="389"/>
                </a:cubicBezTo>
                <a:cubicBezTo>
                  <a:pt x="915" y="386"/>
                  <a:pt x="910" y="378"/>
                  <a:pt x="911" y="375"/>
                </a:cubicBezTo>
                <a:cubicBezTo>
                  <a:pt x="911" y="372"/>
                  <a:pt x="924" y="360"/>
                  <a:pt x="927" y="360"/>
                </a:cubicBezTo>
                <a:cubicBezTo>
                  <a:pt x="929" y="359"/>
                  <a:pt x="934" y="362"/>
                  <a:pt x="937" y="364"/>
                </a:cubicBezTo>
                <a:cubicBezTo>
                  <a:pt x="941" y="366"/>
                  <a:pt x="945" y="364"/>
                  <a:pt x="950" y="366"/>
                </a:cubicBezTo>
                <a:cubicBezTo>
                  <a:pt x="954" y="367"/>
                  <a:pt x="959" y="369"/>
                  <a:pt x="963" y="371"/>
                </a:cubicBezTo>
                <a:cubicBezTo>
                  <a:pt x="967" y="373"/>
                  <a:pt x="968" y="373"/>
                  <a:pt x="969" y="376"/>
                </a:cubicBezTo>
                <a:cubicBezTo>
                  <a:pt x="969" y="380"/>
                  <a:pt x="970" y="387"/>
                  <a:pt x="976" y="388"/>
                </a:cubicBezTo>
                <a:cubicBezTo>
                  <a:pt x="981" y="390"/>
                  <a:pt x="987" y="393"/>
                  <a:pt x="991" y="393"/>
                </a:cubicBezTo>
                <a:cubicBezTo>
                  <a:pt x="995" y="392"/>
                  <a:pt x="1004" y="387"/>
                  <a:pt x="1011" y="388"/>
                </a:cubicBezTo>
                <a:cubicBezTo>
                  <a:pt x="1017" y="388"/>
                  <a:pt x="1024" y="391"/>
                  <a:pt x="1026" y="391"/>
                </a:cubicBezTo>
                <a:cubicBezTo>
                  <a:pt x="1028" y="391"/>
                  <a:pt x="1032" y="396"/>
                  <a:pt x="1036" y="396"/>
                </a:cubicBezTo>
                <a:cubicBezTo>
                  <a:pt x="1041" y="396"/>
                  <a:pt x="1043" y="398"/>
                  <a:pt x="1045" y="400"/>
                </a:cubicBezTo>
                <a:cubicBezTo>
                  <a:pt x="1047" y="402"/>
                  <a:pt x="1056" y="407"/>
                  <a:pt x="1060" y="407"/>
                </a:cubicBezTo>
                <a:cubicBezTo>
                  <a:pt x="1065" y="407"/>
                  <a:pt x="1073" y="410"/>
                  <a:pt x="1077" y="410"/>
                </a:cubicBezTo>
                <a:cubicBezTo>
                  <a:pt x="1081" y="410"/>
                  <a:pt x="1101" y="404"/>
                  <a:pt x="1107" y="402"/>
                </a:cubicBezTo>
                <a:cubicBezTo>
                  <a:pt x="1113" y="400"/>
                  <a:pt x="1120" y="394"/>
                  <a:pt x="1124" y="393"/>
                </a:cubicBezTo>
                <a:cubicBezTo>
                  <a:pt x="1128" y="391"/>
                  <a:pt x="1135" y="394"/>
                  <a:pt x="1140" y="396"/>
                </a:cubicBezTo>
                <a:cubicBezTo>
                  <a:pt x="1146" y="398"/>
                  <a:pt x="1149" y="392"/>
                  <a:pt x="1153" y="394"/>
                </a:cubicBezTo>
                <a:cubicBezTo>
                  <a:pt x="1157" y="397"/>
                  <a:pt x="1171" y="403"/>
                  <a:pt x="1172" y="403"/>
                </a:cubicBezTo>
                <a:cubicBezTo>
                  <a:pt x="1173" y="403"/>
                  <a:pt x="1184" y="397"/>
                  <a:pt x="1188" y="397"/>
                </a:cubicBezTo>
                <a:cubicBezTo>
                  <a:pt x="1191" y="396"/>
                  <a:pt x="1196" y="393"/>
                  <a:pt x="1193" y="390"/>
                </a:cubicBezTo>
                <a:cubicBezTo>
                  <a:pt x="1191" y="386"/>
                  <a:pt x="1198" y="377"/>
                  <a:pt x="1200" y="373"/>
                </a:cubicBezTo>
                <a:cubicBezTo>
                  <a:pt x="1202" y="370"/>
                  <a:pt x="1207" y="364"/>
                  <a:pt x="1209" y="362"/>
                </a:cubicBezTo>
                <a:cubicBezTo>
                  <a:pt x="1211" y="359"/>
                  <a:pt x="1211" y="352"/>
                  <a:pt x="1209" y="351"/>
                </a:cubicBezTo>
                <a:cubicBezTo>
                  <a:pt x="1206" y="350"/>
                  <a:pt x="1202" y="349"/>
                  <a:pt x="1203" y="347"/>
                </a:cubicBezTo>
                <a:cubicBezTo>
                  <a:pt x="1204" y="346"/>
                  <a:pt x="1212" y="338"/>
                  <a:pt x="1223" y="336"/>
                </a:cubicBezTo>
                <a:cubicBezTo>
                  <a:pt x="1234" y="335"/>
                  <a:pt x="1242" y="333"/>
                  <a:pt x="1248" y="334"/>
                </a:cubicBezTo>
                <a:cubicBezTo>
                  <a:pt x="1254" y="336"/>
                  <a:pt x="1260" y="339"/>
                  <a:pt x="1263" y="339"/>
                </a:cubicBezTo>
                <a:cubicBezTo>
                  <a:pt x="1267" y="339"/>
                  <a:pt x="1276" y="342"/>
                  <a:pt x="1280" y="348"/>
                </a:cubicBezTo>
                <a:cubicBezTo>
                  <a:pt x="1285" y="354"/>
                  <a:pt x="1295" y="378"/>
                  <a:pt x="1297" y="382"/>
                </a:cubicBezTo>
                <a:cubicBezTo>
                  <a:pt x="1300" y="386"/>
                  <a:pt x="1300" y="396"/>
                  <a:pt x="1301" y="399"/>
                </a:cubicBezTo>
                <a:cubicBezTo>
                  <a:pt x="1302" y="401"/>
                  <a:pt x="1308" y="403"/>
                  <a:pt x="1311" y="404"/>
                </a:cubicBezTo>
                <a:cubicBezTo>
                  <a:pt x="1315" y="404"/>
                  <a:pt x="1322" y="406"/>
                  <a:pt x="1325" y="408"/>
                </a:cubicBezTo>
                <a:cubicBezTo>
                  <a:pt x="1329" y="409"/>
                  <a:pt x="1334" y="413"/>
                  <a:pt x="1337" y="415"/>
                </a:cubicBezTo>
                <a:cubicBezTo>
                  <a:pt x="1340" y="417"/>
                  <a:pt x="1339" y="419"/>
                  <a:pt x="1341" y="423"/>
                </a:cubicBezTo>
                <a:cubicBezTo>
                  <a:pt x="1343" y="426"/>
                  <a:pt x="1342" y="433"/>
                  <a:pt x="1347" y="434"/>
                </a:cubicBezTo>
                <a:cubicBezTo>
                  <a:pt x="1352" y="435"/>
                  <a:pt x="1366" y="435"/>
                  <a:pt x="1368" y="434"/>
                </a:cubicBezTo>
                <a:cubicBezTo>
                  <a:pt x="1370" y="432"/>
                  <a:pt x="1370" y="430"/>
                  <a:pt x="1375" y="430"/>
                </a:cubicBezTo>
                <a:cubicBezTo>
                  <a:pt x="1379" y="429"/>
                  <a:pt x="1383" y="427"/>
                  <a:pt x="1387" y="426"/>
                </a:cubicBezTo>
                <a:cubicBezTo>
                  <a:pt x="1391" y="425"/>
                  <a:pt x="1395" y="426"/>
                  <a:pt x="1395" y="428"/>
                </a:cubicBezTo>
                <a:cubicBezTo>
                  <a:pt x="1395" y="430"/>
                  <a:pt x="1398" y="435"/>
                  <a:pt x="1397" y="437"/>
                </a:cubicBezTo>
                <a:cubicBezTo>
                  <a:pt x="1395" y="438"/>
                  <a:pt x="1392" y="441"/>
                  <a:pt x="1390" y="444"/>
                </a:cubicBezTo>
                <a:cubicBezTo>
                  <a:pt x="1388" y="446"/>
                  <a:pt x="1385" y="456"/>
                  <a:pt x="1384" y="460"/>
                </a:cubicBezTo>
                <a:cubicBezTo>
                  <a:pt x="1382" y="465"/>
                  <a:pt x="1376" y="470"/>
                  <a:pt x="1375" y="474"/>
                </a:cubicBezTo>
                <a:cubicBezTo>
                  <a:pt x="1374" y="477"/>
                  <a:pt x="1372" y="481"/>
                  <a:pt x="1369" y="479"/>
                </a:cubicBezTo>
                <a:cubicBezTo>
                  <a:pt x="1366" y="477"/>
                  <a:pt x="1360" y="474"/>
                  <a:pt x="1359" y="475"/>
                </a:cubicBezTo>
                <a:cubicBezTo>
                  <a:pt x="1357" y="476"/>
                  <a:pt x="1350" y="482"/>
                  <a:pt x="1348" y="482"/>
                </a:cubicBezTo>
                <a:cubicBezTo>
                  <a:pt x="1345" y="482"/>
                  <a:pt x="1346" y="484"/>
                  <a:pt x="1348" y="489"/>
                </a:cubicBezTo>
                <a:cubicBezTo>
                  <a:pt x="1350" y="494"/>
                  <a:pt x="1351" y="498"/>
                  <a:pt x="1350" y="502"/>
                </a:cubicBezTo>
                <a:cubicBezTo>
                  <a:pt x="1349" y="505"/>
                  <a:pt x="1351" y="510"/>
                  <a:pt x="1348" y="512"/>
                </a:cubicBezTo>
                <a:cubicBezTo>
                  <a:pt x="1345" y="513"/>
                  <a:pt x="1341" y="514"/>
                  <a:pt x="1341" y="51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4" name="Freeform 1362"/>
          <p:cNvSpPr>
            <a:spLocks/>
          </p:cNvSpPr>
          <p:nvPr/>
        </p:nvSpPr>
        <p:spPr bwMode="auto">
          <a:xfrm>
            <a:off x="2533650" y="2891763"/>
            <a:ext cx="115766" cy="92339"/>
          </a:xfrm>
          <a:custGeom>
            <a:avLst/>
            <a:gdLst>
              <a:gd name="T0" fmla="*/ 0 w 85"/>
              <a:gd name="T1" fmla="*/ 2147483647 h 50"/>
              <a:gd name="T2" fmla="*/ 2147483647 w 85"/>
              <a:gd name="T3" fmla="*/ 2147483647 h 50"/>
              <a:gd name="T4" fmla="*/ 2147483647 w 85"/>
              <a:gd name="T5" fmla="*/ 2147483647 h 50"/>
              <a:gd name="T6" fmla="*/ 2147483647 w 85"/>
              <a:gd name="T7" fmla="*/ 2147483647 h 50"/>
              <a:gd name="T8" fmla="*/ 2147483647 w 85"/>
              <a:gd name="T9" fmla="*/ 2147483647 h 50"/>
              <a:gd name="T10" fmla="*/ 2147483647 w 85"/>
              <a:gd name="T11" fmla="*/ 2147483647 h 50"/>
              <a:gd name="T12" fmla="*/ 2147483647 w 85"/>
              <a:gd name="T13" fmla="*/ 2147483647 h 50"/>
              <a:gd name="T14" fmla="*/ 2147483647 w 85"/>
              <a:gd name="T15" fmla="*/ 2147483647 h 50"/>
              <a:gd name="T16" fmla="*/ 2147483647 w 85"/>
              <a:gd name="T17" fmla="*/ 2147483647 h 50"/>
              <a:gd name="T18" fmla="*/ 2147483647 w 85"/>
              <a:gd name="T19" fmla="*/ 2147483647 h 50"/>
              <a:gd name="T20" fmla="*/ 2147483647 w 85"/>
              <a:gd name="T21" fmla="*/ 2147483647 h 50"/>
              <a:gd name="T22" fmla="*/ 2147483647 w 85"/>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50"/>
              <a:gd name="T38" fmla="*/ 85 w 85"/>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50">
                <a:moveTo>
                  <a:pt x="0" y="50"/>
                </a:moveTo>
                <a:cubicBezTo>
                  <a:pt x="4" y="42"/>
                  <a:pt x="19" y="37"/>
                  <a:pt x="22" y="35"/>
                </a:cubicBezTo>
                <a:cubicBezTo>
                  <a:pt x="25" y="33"/>
                  <a:pt x="33" y="22"/>
                  <a:pt x="33" y="22"/>
                </a:cubicBezTo>
                <a:cubicBezTo>
                  <a:pt x="34" y="22"/>
                  <a:pt x="37" y="21"/>
                  <a:pt x="41" y="25"/>
                </a:cubicBezTo>
                <a:cubicBezTo>
                  <a:pt x="46" y="28"/>
                  <a:pt x="52" y="25"/>
                  <a:pt x="54" y="25"/>
                </a:cubicBezTo>
                <a:cubicBezTo>
                  <a:pt x="55" y="24"/>
                  <a:pt x="54" y="20"/>
                  <a:pt x="52" y="17"/>
                </a:cubicBezTo>
                <a:cubicBezTo>
                  <a:pt x="51" y="15"/>
                  <a:pt x="63" y="14"/>
                  <a:pt x="65" y="14"/>
                </a:cubicBezTo>
                <a:cubicBezTo>
                  <a:pt x="67" y="14"/>
                  <a:pt x="67" y="9"/>
                  <a:pt x="70" y="10"/>
                </a:cubicBezTo>
                <a:cubicBezTo>
                  <a:pt x="73" y="10"/>
                  <a:pt x="73" y="9"/>
                  <a:pt x="74" y="7"/>
                </a:cubicBezTo>
                <a:cubicBezTo>
                  <a:pt x="76" y="4"/>
                  <a:pt x="74" y="2"/>
                  <a:pt x="77" y="1"/>
                </a:cubicBezTo>
                <a:cubicBezTo>
                  <a:pt x="80" y="0"/>
                  <a:pt x="85" y="8"/>
                  <a:pt x="85" y="8"/>
                </a:cubicBezTo>
                <a:cubicBezTo>
                  <a:pt x="85" y="8"/>
                  <a:pt x="85" y="8"/>
                  <a:pt x="85" y="8"/>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5" name="Freeform 1363"/>
          <p:cNvSpPr>
            <a:spLocks/>
          </p:cNvSpPr>
          <p:nvPr/>
        </p:nvSpPr>
        <p:spPr bwMode="auto">
          <a:xfrm>
            <a:off x="1650024" y="2682167"/>
            <a:ext cx="810357" cy="806142"/>
          </a:xfrm>
          <a:custGeom>
            <a:avLst/>
            <a:gdLst>
              <a:gd name="T0" fmla="*/ 2147483647 w 592"/>
              <a:gd name="T1" fmla="*/ 2147483647 h 437"/>
              <a:gd name="T2" fmla="*/ 2147483647 w 592"/>
              <a:gd name="T3" fmla="*/ 2147483647 h 437"/>
              <a:gd name="T4" fmla="*/ 2147483647 w 592"/>
              <a:gd name="T5" fmla="*/ 2147483647 h 437"/>
              <a:gd name="T6" fmla="*/ 2147483647 w 592"/>
              <a:gd name="T7" fmla="*/ 2147483647 h 437"/>
              <a:gd name="T8" fmla="*/ 2147483647 w 592"/>
              <a:gd name="T9" fmla="*/ 2147483647 h 437"/>
              <a:gd name="T10" fmla="*/ 2147483647 w 592"/>
              <a:gd name="T11" fmla="*/ 2147483647 h 437"/>
              <a:gd name="T12" fmla="*/ 2147483647 w 592"/>
              <a:gd name="T13" fmla="*/ 2147483647 h 437"/>
              <a:gd name="T14" fmla="*/ 2147483647 w 592"/>
              <a:gd name="T15" fmla="*/ 2147483647 h 437"/>
              <a:gd name="T16" fmla="*/ 2147483647 w 592"/>
              <a:gd name="T17" fmla="*/ 2147483647 h 437"/>
              <a:gd name="T18" fmla="*/ 2147483647 w 592"/>
              <a:gd name="T19" fmla="*/ 2147483647 h 437"/>
              <a:gd name="T20" fmla="*/ 2147483647 w 592"/>
              <a:gd name="T21" fmla="*/ 2147483647 h 437"/>
              <a:gd name="T22" fmla="*/ 2147483647 w 592"/>
              <a:gd name="T23" fmla="*/ 2147483647 h 437"/>
              <a:gd name="T24" fmla="*/ 2147483647 w 592"/>
              <a:gd name="T25" fmla="*/ 2147483647 h 437"/>
              <a:gd name="T26" fmla="*/ 2147483647 w 592"/>
              <a:gd name="T27" fmla="*/ 2147483647 h 437"/>
              <a:gd name="T28" fmla="*/ 2147483647 w 592"/>
              <a:gd name="T29" fmla="*/ 2147483647 h 437"/>
              <a:gd name="T30" fmla="*/ 2147483647 w 592"/>
              <a:gd name="T31" fmla="*/ 2147483647 h 437"/>
              <a:gd name="T32" fmla="*/ 2147483647 w 592"/>
              <a:gd name="T33" fmla="*/ 2147483647 h 437"/>
              <a:gd name="T34" fmla="*/ 2147483647 w 592"/>
              <a:gd name="T35" fmla="*/ 2147483647 h 437"/>
              <a:gd name="T36" fmla="*/ 2147483647 w 592"/>
              <a:gd name="T37" fmla="*/ 2147483647 h 437"/>
              <a:gd name="T38" fmla="*/ 2147483647 w 592"/>
              <a:gd name="T39" fmla="*/ 2147483647 h 437"/>
              <a:gd name="T40" fmla="*/ 2147483647 w 592"/>
              <a:gd name="T41" fmla="*/ 2147483647 h 437"/>
              <a:gd name="T42" fmla="*/ 2147483647 w 592"/>
              <a:gd name="T43" fmla="*/ 2147483647 h 437"/>
              <a:gd name="T44" fmla="*/ 2147483647 w 592"/>
              <a:gd name="T45" fmla="*/ 2147483647 h 437"/>
              <a:gd name="T46" fmla="*/ 2147483647 w 592"/>
              <a:gd name="T47" fmla="*/ 2147483647 h 437"/>
              <a:gd name="T48" fmla="*/ 2147483647 w 592"/>
              <a:gd name="T49" fmla="*/ 2147483647 h 437"/>
              <a:gd name="T50" fmla="*/ 2147483647 w 592"/>
              <a:gd name="T51" fmla="*/ 2147483647 h 437"/>
              <a:gd name="T52" fmla="*/ 2147483647 w 592"/>
              <a:gd name="T53" fmla="*/ 2147483647 h 437"/>
              <a:gd name="T54" fmla="*/ 2147483647 w 592"/>
              <a:gd name="T55" fmla="*/ 2147483647 h 437"/>
              <a:gd name="T56" fmla="*/ 2147483647 w 592"/>
              <a:gd name="T57" fmla="*/ 2147483647 h 437"/>
              <a:gd name="T58" fmla="*/ 2147483647 w 592"/>
              <a:gd name="T59" fmla="*/ 2147483647 h 437"/>
              <a:gd name="T60" fmla="*/ 2147483647 w 592"/>
              <a:gd name="T61" fmla="*/ 2147483647 h 437"/>
              <a:gd name="T62" fmla="*/ 2147483647 w 592"/>
              <a:gd name="T63" fmla="*/ 2147483647 h 437"/>
              <a:gd name="T64" fmla="*/ 2147483647 w 592"/>
              <a:gd name="T65" fmla="*/ 2147483647 h 437"/>
              <a:gd name="T66" fmla="*/ 2147483647 w 592"/>
              <a:gd name="T67" fmla="*/ 2147483647 h 437"/>
              <a:gd name="T68" fmla="*/ 2147483647 w 592"/>
              <a:gd name="T69" fmla="*/ 2147483647 h 437"/>
              <a:gd name="T70" fmla="*/ 2147483647 w 592"/>
              <a:gd name="T71" fmla="*/ 2147483647 h 437"/>
              <a:gd name="T72" fmla="*/ 2147483647 w 592"/>
              <a:gd name="T73" fmla="*/ 2147483647 h 437"/>
              <a:gd name="T74" fmla="*/ 2147483647 w 592"/>
              <a:gd name="T75" fmla="*/ 2147483647 h 437"/>
              <a:gd name="T76" fmla="*/ 2147483647 w 592"/>
              <a:gd name="T77" fmla="*/ 2147483647 h 437"/>
              <a:gd name="T78" fmla="*/ 2147483647 w 592"/>
              <a:gd name="T79" fmla="*/ 2147483647 h 437"/>
              <a:gd name="T80" fmla="*/ 2147483647 w 592"/>
              <a:gd name="T81" fmla="*/ 2147483647 h 437"/>
              <a:gd name="T82" fmla="*/ 2147483647 w 592"/>
              <a:gd name="T83" fmla="*/ 2147483647 h 437"/>
              <a:gd name="T84" fmla="*/ 2147483647 w 592"/>
              <a:gd name="T85" fmla="*/ 2147483647 h 437"/>
              <a:gd name="T86" fmla="*/ 2147483647 w 592"/>
              <a:gd name="T87" fmla="*/ 2147483647 h 437"/>
              <a:gd name="T88" fmla="*/ 2147483647 w 592"/>
              <a:gd name="T89" fmla="*/ 2147483647 h 437"/>
              <a:gd name="T90" fmla="*/ 2147483647 w 592"/>
              <a:gd name="T91" fmla="*/ 2147483647 h 437"/>
              <a:gd name="T92" fmla="*/ 2147483647 w 592"/>
              <a:gd name="T93" fmla="*/ 2147483647 h 437"/>
              <a:gd name="T94" fmla="*/ 2147483647 w 592"/>
              <a:gd name="T95" fmla="*/ 2147483647 h 437"/>
              <a:gd name="T96" fmla="*/ 2147483647 w 592"/>
              <a:gd name="T97" fmla="*/ 2147483647 h 437"/>
              <a:gd name="T98" fmla="*/ 2147483647 w 592"/>
              <a:gd name="T99" fmla="*/ 2147483647 h 437"/>
              <a:gd name="T100" fmla="*/ 2147483647 w 592"/>
              <a:gd name="T101" fmla="*/ 2147483647 h 437"/>
              <a:gd name="T102" fmla="*/ 2147483647 w 592"/>
              <a:gd name="T103" fmla="*/ 2147483647 h 437"/>
              <a:gd name="T104" fmla="*/ 2147483647 w 592"/>
              <a:gd name="T105" fmla="*/ 2147483647 h 437"/>
              <a:gd name="T106" fmla="*/ 2147483647 w 592"/>
              <a:gd name="T107" fmla="*/ 2147483647 h 437"/>
              <a:gd name="T108" fmla="*/ 2147483647 w 592"/>
              <a:gd name="T109" fmla="*/ 2147483647 h 437"/>
              <a:gd name="T110" fmla="*/ 2147483647 w 592"/>
              <a:gd name="T111" fmla="*/ 2147483647 h 4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2"/>
              <a:gd name="T169" fmla="*/ 0 h 437"/>
              <a:gd name="T170" fmla="*/ 592 w 592"/>
              <a:gd name="T171" fmla="*/ 437 h 4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2" h="437">
                <a:moveTo>
                  <a:pt x="548" y="0"/>
                </a:moveTo>
                <a:cubicBezTo>
                  <a:pt x="548" y="0"/>
                  <a:pt x="537" y="24"/>
                  <a:pt x="536" y="26"/>
                </a:cubicBezTo>
                <a:cubicBezTo>
                  <a:pt x="536" y="29"/>
                  <a:pt x="533" y="31"/>
                  <a:pt x="534" y="33"/>
                </a:cubicBezTo>
                <a:cubicBezTo>
                  <a:pt x="534" y="35"/>
                  <a:pt x="537" y="38"/>
                  <a:pt x="538" y="37"/>
                </a:cubicBezTo>
                <a:cubicBezTo>
                  <a:pt x="540" y="36"/>
                  <a:pt x="540" y="33"/>
                  <a:pt x="546" y="35"/>
                </a:cubicBezTo>
                <a:cubicBezTo>
                  <a:pt x="553" y="36"/>
                  <a:pt x="555" y="39"/>
                  <a:pt x="557" y="37"/>
                </a:cubicBezTo>
                <a:cubicBezTo>
                  <a:pt x="559" y="36"/>
                  <a:pt x="562" y="33"/>
                  <a:pt x="565" y="33"/>
                </a:cubicBezTo>
                <a:cubicBezTo>
                  <a:pt x="569" y="33"/>
                  <a:pt x="574" y="33"/>
                  <a:pt x="579" y="39"/>
                </a:cubicBezTo>
                <a:cubicBezTo>
                  <a:pt x="585" y="45"/>
                  <a:pt x="592" y="56"/>
                  <a:pt x="589" y="56"/>
                </a:cubicBezTo>
                <a:cubicBezTo>
                  <a:pt x="587" y="56"/>
                  <a:pt x="582" y="54"/>
                  <a:pt x="576" y="54"/>
                </a:cubicBezTo>
                <a:cubicBezTo>
                  <a:pt x="571" y="54"/>
                  <a:pt x="550" y="59"/>
                  <a:pt x="547" y="60"/>
                </a:cubicBezTo>
                <a:cubicBezTo>
                  <a:pt x="545" y="62"/>
                  <a:pt x="545" y="67"/>
                  <a:pt x="543" y="69"/>
                </a:cubicBezTo>
                <a:cubicBezTo>
                  <a:pt x="540" y="71"/>
                  <a:pt x="535" y="76"/>
                  <a:pt x="531" y="76"/>
                </a:cubicBezTo>
                <a:cubicBezTo>
                  <a:pt x="528" y="76"/>
                  <a:pt x="522" y="75"/>
                  <a:pt x="519" y="77"/>
                </a:cubicBezTo>
                <a:cubicBezTo>
                  <a:pt x="517" y="79"/>
                  <a:pt x="510" y="87"/>
                  <a:pt x="504" y="86"/>
                </a:cubicBezTo>
                <a:cubicBezTo>
                  <a:pt x="498" y="85"/>
                  <a:pt x="492" y="80"/>
                  <a:pt x="487" y="81"/>
                </a:cubicBezTo>
                <a:cubicBezTo>
                  <a:pt x="482" y="82"/>
                  <a:pt x="479" y="89"/>
                  <a:pt x="479" y="92"/>
                </a:cubicBezTo>
                <a:cubicBezTo>
                  <a:pt x="480" y="95"/>
                  <a:pt x="485" y="99"/>
                  <a:pt x="485" y="101"/>
                </a:cubicBezTo>
                <a:cubicBezTo>
                  <a:pt x="485" y="103"/>
                  <a:pt x="479" y="105"/>
                  <a:pt x="474" y="108"/>
                </a:cubicBezTo>
                <a:cubicBezTo>
                  <a:pt x="470" y="110"/>
                  <a:pt x="466" y="123"/>
                  <a:pt x="454" y="124"/>
                </a:cubicBezTo>
                <a:cubicBezTo>
                  <a:pt x="441" y="125"/>
                  <a:pt x="419" y="123"/>
                  <a:pt x="406" y="131"/>
                </a:cubicBezTo>
                <a:cubicBezTo>
                  <a:pt x="393" y="138"/>
                  <a:pt x="394" y="137"/>
                  <a:pt x="392" y="137"/>
                </a:cubicBezTo>
                <a:cubicBezTo>
                  <a:pt x="390" y="136"/>
                  <a:pt x="387" y="133"/>
                  <a:pt x="385" y="133"/>
                </a:cubicBezTo>
                <a:cubicBezTo>
                  <a:pt x="382" y="133"/>
                  <a:pt x="380" y="135"/>
                  <a:pt x="374" y="133"/>
                </a:cubicBezTo>
                <a:cubicBezTo>
                  <a:pt x="368" y="130"/>
                  <a:pt x="362" y="130"/>
                  <a:pt x="359" y="128"/>
                </a:cubicBezTo>
                <a:cubicBezTo>
                  <a:pt x="355" y="126"/>
                  <a:pt x="351" y="121"/>
                  <a:pt x="348" y="120"/>
                </a:cubicBezTo>
                <a:cubicBezTo>
                  <a:pt x="345" y="120"/>
                  <a:pt x="331" y="118"/>
                  <a:pt x="329" y="118"/>
                </a:cubicBezTo>
                <a:cubicBezTo>
                  <a:pt x="327" y="118"/>
                  <a:pt x="313" y="120"/>
                  <a:pt x="306" y="120"/>
                </a:cubicBezTo>
                <a:cubicBezTo>
                  <a:pt x="299" y="119"/>
                  <a:pt x="286" y="120"/>
                  <a:pt x="285" y="117"/>
                </a:cubicBezTo>
                <a:cubicBezTo>
                  <a:pt x="283" y="115"/>
                  <a:pt x="280" y="112"/>
                  <a:pt x="277" y="105"/>
                </a:cubicBezTo>
                <a:cubicBezTo>
                  <a:pt x="273" y="98"/>
                  <a:pt x="265" y="94"/>
                  <a:pt x="263" y="93"/>
                </a:cubicBezTo>
                <a:cubicBezTo>
                  <a:pt x="262" y="91"/>
                  <a:pt x="254" y="83"/>
                  <a:pt x="249" y="82"/>
                </a:cubicBezTo>
                <a:cubicBezTo>
                  <a:pt x="243" y="81"/>
                  <a:pt x="232" y="82"/>
                  <a:pt x="226" y="79"/>
                </a:cubicBezTo>
                <a:cubicBezTo>
                  <a:pt x="221" y="77"/>
                  <a:pt x="216" y="76"/>
                  <a:pt x="218" y="72"/>
                </a:cubicBezTo>
                <a:cubicBezTo>
                  <a:pt x="220" y="69"/>
                  <a:pt x="222" y="66"/>
                  <a:pt x="221" y="64"/>
                </a:cubicBezTo>
                <a:cubicBezTo>
                  <a:pt x="220" y="62"/>
                  <a:pt x="220" y="61"/>
                  <a:pt x="220" y="60"/>
                </a:cubicBezTo>
                <a:cubicBezTo>
                  <a:pt x="220" y="59"/>
                  <a:pt x="223" y="57"/>
                  <a:pt x="221" y="54"/>
                </a:cubicBezTo>
                <a:cubicBezTo>
                  <a:pt x="219" y="52"/>
                  <a:pt x="217" y="46"/>
                  <a:pt x="214" y="42"/>
                </a:cubicBezTo>
                <a:cubicBezTo>
                  <a:pt x="212" y="37"/>
                  <a:pt x="209" y="34"/>
                  <a:pt x="203" y="32"/>
                </a:cubicBezTo>
                <a:cubicBezTo>
                  <a:pt x="198" y="30"/>
                  <a:pt x="187" y="26"/>
                  <a:pt x="184" y="20"/>
                </a:cubicBezTo>
                <a:cubicBezTo>
                  <a:pt x="182" y="14"/>
                  <a:pt x="182" y="11"/>
                  <a:pt x="182" y="11"/>
                </a:cubicBezTo>
                <a:cubicBezTo>
                  <a:pt x="182" y="11"/>
                  <a:pt x="182" y="11"/>
                  <a:pt x="182" y="11"/>
                </a:cubicBezTo>
                <a:cubicBezTo>
                  <a:pt x="181" y="12"/>
                  <a:pt x="180" y="12"/>
                  <a:pt x="179" y="12"/>
                </a:cubicBezTo>
                <a:cubicBezTo>
                  <a:pt x="177" y="13"/>
                  <a:pt x="175" y="14"/>
                  <a:pt x="171" y="16"/>
                </a:cubicBezTo>
                <a:cubicBezTo>
                  <a:pt x="170" y="16"/>
                  <a:pt x="169" y="23"/>
                  <a:pt x="166" y="24"/>
                </a:cubicBezTo>
                <a:cubicBezTo>
                  <a:pt x="163" y="26"/>
                  <a:pt x="158" y="24"/>
                  <a:pt x="156" y="29"/>
                </a:cubicBezTo>
                <a:cubicBezTo>
                  <a:pt x="154" y="33"/>
                  <a:pt x="154" y="38"/>
                  <a:pt x="156" y="40"/>
                </a:cubicBezTo>
                <a:cubicBezTo>
                  <a:pt x="159" y="42"/>
                  <a:pt x="158" y="44"/>
                  <a:pt x="155" y="46"/>
                </a:cubicBezTo>
                <a:cubicBezTo>
                  <a:pt x="153" y="48"/>
                  <a:pt x="147" y="51"/>
                  <a:pt x="146" y="51"/>
                </a:cubicBezTo>
                <a:cubicBezTo>
                  <a:pt x="145" y="51"/>
                  <a:pt x="144" y="49"/>
                  <a:pt x="142" y="49"/>
                </a:cubicBezTo>
                <a:cubicBezTo>
                  <a:pt x="139" y="49"/>
                  <a:pt x="137" y="51"/>
                  <a:pt x="133" y="49"/>
                </a:cubicBezTo>
                <a:cubicBezTo>
                  <a:pt x="130" y="48"/>
                  <a:pt x="126" y="43"/>
                  <a:pt x="125" y="44"/>
                </a:cubicBezTo>
                <a:cubicBezTo>
                  <a:pt x="123" y="46"/>
                  <a:pt x="122" y="54"/>
                  <a:pt x="120" y="57"/>
                </a:cubicBezTo>
                <a:cubicBezTo>
                  <a:pt x="118" y="60"/>
                  <a:pt x="114" y="69"/>
                  <a:pt x="115" y="71"/>
                </a:cubicBezTo>
                <a:cubicBezTo>
                  <a:pt x="115" y="73"/>
                  <a:pt x="119" y="76"/>
                  <a:pt x="119" y="77"/>
                </a:cubicBezTo>
                <a:cubicBezTo>
                  <a:pt x="119" y="78"/>
                  <a:pt x="113" y="81"/>
                  <a:pt x="110" y="79"/>
                </a:cubicBezTo>
                <a:cubicBezTo>
                  <a:pt x="107" y="78"/>
                  <a:pt x="105" y="77"/>
                  <a:pt x="103" y="77"/>
                </a:cubicBezTo>
                <a:cubicBezTo>
                  <a:pt x="101" y="77"/>
                  <a:pt x="84" y="81"/>
                  <a:pt x="83" y="82"/>
                </a:cubicBezTo>
                <a:cubicBezTo>
                  <a:pt x="82" y="82"/>
                  <a:pt x="84" y="82"/>
                  <a:pt x="86" y="84"/>
                </a:cubicBezTo>
                <a:cubicBezTo>
                  <a:pt x="87" y="85"/>
                  <a:pt x="88" y="92"/>
                  <a:pt x="88" y="95"/>
                </a:cubicBezTo>
                <a:cubicBezTo>
                  <a:pt x="89" y="99"/>
                  <a:pt x="97" y="109"/>
                  <a:pt x="96" y="110"/>
                </a:cubicBezTo>
                <a:cubicBezTo>
                  <a:pt x="94" y="112"/>
                  <a:pt x="87" y="116"/>
                  <a:pt x="86" y="121"/>
                </a:cubicBezTo>
                <a:cubicBezTo>
                  <a:pt x="85" y="125"/>
                  <a:pt x="87" y="128"/>
                  <a:pt x="86" y="129"/>
                </a:cubicBezTo>
                <a:cubicBezTo>
                  <a:pt x="84" y="130"/>
                  <a:pt x="77" y="132"/>
                  <a:pt x="74" y="134"/>
                </a:cubicBezTo>
                <a:cubicBezTo>
                  <a:pt x="72" y="135"/>
                  <a:pt x="65" y="139"/>
                  <a:pt x="64" y="141"/>
                </a:cubicBezTo>
                <a:cubicBezTo>
                  <a:pt x="62" y="142"/>
                  <a:pt x="60" y="143"/>
                  <a:pt x="58" y="143"/>
                </a:cubicBezTo>
                <a:cubicBezTo>
                  <a:pt x="57" y="143"/>
                  <a:pt x="47" y="143"/>
                  <a:pt x="44" y="147"/>
                </a:cubicBezTo>
                <a:cubicBezTo>
                  <a:pt x="40" y="150"/>
                  <a:pt x="40" y="154"/>
                  <a:pt x="38" y="154"/>
                </a:cubicBezTo>
                <a:cubicBezTo>
                  <a:pt x="37" y="154"/>
                  <a:pt x="37" y="152"/>
                  <a:pt x="35" y="154"/>
                </a:cubicBezTo>
                <a:cubicBezTo>
                  <a:pt x="33" y="155"/>
                  <a:pt x="31" y="156"/>
                  <a:pt x="30" y="156"/>
                </a:cubicBezTo>
                <a:cubicBezTo>
                  <a:pt x="29" y="155"/>
                  <a:pt x="30" y="152"/>
                  <a:pt x="27" y="153"/>
                </a:cubicBezTo>
                <a:cubicBezTo>
                  <a:pt x="25" y="154"/>
                  <a:pt x="24" y="154"/>
                  <a:pt x="22" y="154"/>
                </a:cubicBezTo>
                <a:cubicBezTo>
                  <a:pt x="19" y="154"/>
                  <a:pt x="19" y="153"/>
                  <a:pt x="17" y="154"/>
                </a:cubicBezTo>
                <a:cubicBezTo>
                  <a:pt x="15" y="155"/>
                  <a:pt x="10" y="159"/>
                  <a:pt x="8" y="160"/>
                </a:cubicBezTo>
                <a:cubicBezTo>
                  <a:pt x="6" y="161"/>
                  <a:pt x="7" y="164"/>
                  <a:pt x="5" y="166"/>
                </a:cubicBezTo>
                <a:cubicBezTo>
                  <a:pt x="4" y="169"/>
                  <a:pt x="0" y="174"/>
                  <a:pt x="1" y="177"/>
                </a:cubicBezTo>
                <a:cubicBezTo>
                  <a:pt x="2" y="179"/>
                  <a:pt x="8" y="183"/>
                  <a:pt x="11" y="183"/>
                </a:cubicBezTo>
                <a:cubicBezTo>
                  <a:pt x="14" y="183"/>
                  <a:pt x="16" y="181"/>
                  <a:pt x="16" y="184"/>
                </a:cubicBezTo>
                <a:cubicBezTo>
                  <a:pt x="16" y="188"/>
                  <a:pt x="17" y="192"/>
                  <a:pt x="19" y="194"/>
                </a:cubicBezTo>
                <a:cubicBezTo>
                  <a:pt x="20" y="197"/>
                  <a:pt x="22" y="199"/>
                  <a:pt x="21" y="201"/>
                </a:cubicBezTo>
                <a:cubicBezTo>
                  <a:pt x="20" y="202"/>
                  <a:pt x="17" y="205"/>
                  <a:pt x="19" y="206"/>
                </a:cubicBezTo>
                <a:cubicBezTo>
                  <a:pt x="21" y="207"/>
                  <a:pt x="31" y="211"/>
                  <a:pt x="31" y="215"/>
                </a:cubicBezTo>
                <a:cubicBezTo>
                  <a:pt x="32" y="218"/>
                  <a:pt x="33" y="223"/>
                  <a:pt x="37" y="225"/>
                </a:cubicBezTo>
                <a:cubicBezTo>
                  <a:pt x="39" y="226"/>
                  <a:pt x="46" y="229"/>
                  <a:pt x="51" y="232"/>
                </a:cubicBezTo>
                <a:cubicBezTo>
                  <a:pt x="51" y="232"/>
                  <a:pt x="51" y="232"/>
                  <a:pt x="51" y="232"/>
                </a:cubicBezTo>
                <a:cubicBezTo>
                  <a:pt x="52" y="231"/>
                  <a:pt x="54" y="230"/>
                  <a:pt x="55" y="230"/>
                </a:cubicBezTo>
                <a:cubicBezTo>
                  <a:pt x="61" y="230"/>
                  <a:pt x="57" y="230"/>
                  <a:pt x="61" y="228"/>
                </a:cubicBezTo>
                <a:cubicBezTo>
                  <a:pt x="65" y="225"/>
                  <a:pt x="67" y="223"/>
                  <a:pt x="73" y="224"/>
                </a:cubicBezTo>
                <a:cubicBezTo>
                  <a:pt x="80" y="225"/>
                  <a:pt x="80" y="227"/>
                  <a:pt x="83" y="230"/>
                </a:cubicBezTo>
                <a:cubicBezTo>
                  <a:pt x="86" y="233"/>
                  <a:pt x="86" y="233"/>
                  <a:pt x="86" y="237"/>
                </a:cubicBezTo>
                <a:cubicBezTo>
                  <a:pt x="87" y="241"/>
                  <a:pt x="81" y="242"/>
                  <a:pt x="79" y="244"/>
                </a:cubicBezTo>
                <a:cubicBezTo>
                  <a:pt x="77" y="246"/>
                  <a:pt x="78" y="248"/>
                  <a:pt x="76" y="251"/>
                </a:cubicBezTo>
                <a:cubicBezTo>
                  <a:pt x="75" y="254"/>
                  <a:pt x="69" y="253"/>
                  <a:pt x="68" y="256"/>
                </a:cubicBezTo>
                <a:cubicBezTo>
                  <a:pt x="68" y="260"/>
                  <a:pt x="72" y="261"/>
                  <a:pt x="76" y="264"/>
                </a:cubicBezTo>
                <a:cubicBezTo>
                  <a:pt x="80" y="268"/>
                  <a:pt x="77" y="269"/>
                  <a:pt x="77" y="272"/>
                </a:cubicBezTo>
                <a:cubicBezTo>
                  <a:pt x="77" y="274"/>
                  <a:pt x="71" y="276"/>
                  <a:pt x="68" y="275"/>
                </a:cubicBezTo>
                <a:cubicBezTo>
                  <a:pt x="65" y="273"/>
                  <a:pt x="62" y="273"/>
                  <a:pt x="61" y="275"/>
                </a:cubicBezTo>
                <a:cubicBezTo>
                  <a:pt x="61" y="276"/>
                  <a:pt x="63" y="277"/>
                  <a:pt x="66" y="280"/>
                </a:cubicBezTo>
                <a:cubicBezTo>
                  <a:pt x="69" y="284"/>
                  <a:pt x="67" y="286"/>
                  <a:pt x="68" y="289"/>
                </a:cubicBezTo>
                <a:cubicBezTo>
                  <a:pt x="68" y="291"/>
                  <a:pt x="69" y="289"/>
                  <a:pt x="74" y="291"/>
                </a:cubicBezTo>
                <a:cubicBezTo>
                  <a:pt x="79" y="294"/>
                  <a:pt x="76" y="295"/>
                  <a:pt x="79" y="296"/>
                </a:cubicBezTo>
                <a:cubicBezTo>
                  <a:pt x="83" y="297"/>
                  <a:pt x="81" y="296"/>
                  <a:pt x="85" y="300"/>
                </a:cubicBezTo>
                <a:cubicBezTo>
                  <a:pt x="89" y="303"/>
                  <a:pt x="95" y="307"/>
                  <a:pt x="97" y="308"/>
                </a:cubicBezTo>
                <a:cubicBezTo>
                  <a:pt x="100" y="310"/>
                  <a:pt x="101" y="309"/>
                  <a:pt x="101" y="306"/>
                </a:cubicBezTo>
                <a:cubicBezTo>
                  <a:pt x="101" y="303"/>
                  <a:pt x="104" y="303"/>
                  <a:pt x="107" y="303"/>
                </a:cubicBezTo>
                <a:cubicBezTo>
                  <a:pt x="111" y="303"/>
                  <a:pt x="112" y="308"/>
                  <a:pt x="115" y="311"/>
                </a:cubicBezTo>
                <a:cubicBezTo>
                  <a:pt x="117" y="313"/>
                  <a:pt x="120" y="315"/>
                  <a:pt x="124" y="319"/>
                </a:cubicBezTo>
                <a:cubicBezTo>
                  <a:pt x="127" y="322"/>
                  <a:pt x="127" y="322"/>
                  <a:pt x="130" y="322"/>
                </a:cubicBezTo>
                <a:cubicBezTo>
                  <a:pt x="134" y="322"/>
                  <a:pt x="134" y="323"/>
                  <a:pt x="136" y="326"/>
                </a:cubicBezTo>
                <a:cubicBezTo>
                  <a:pt x="139" y="330"/>
                  <a:pt x="145" y="331"/>
                  <a:pt x="145" y="331"/>
                </a:cubicBezTo>
                <a:cubicBezTo>
                  <a:pt x="145" y="331"/>
                  <a:pt x="147" y="333"/>
                  <a:pt x="149" y="336"/>
                </a:cubicBezTo>
                <a:cubicBezTo>
                  <a:pt x="150" y="339"/>
                  <a:pt x="154" y="334"/>
                  <a:pt x="155" y="334"/>
                </a:cubicBezTo>
                <a:cubicBezTo>
                  <a:pt x="156" y="334"/>
                  <a:pt x="159" y="337"/>
                  <a:pt x="161" y="338"/>
                </a:cubicBezTo>
                <a:cubicBezTo>
                  <a:pt x="163" y="340"/>
                  <a:pt x="164" y="338"/>
                  <a:pt x="166" y="338"/>
                </a:cubicBezTo>
                <a:cubicBezTo>
                  <a:pt x="168" y="337"/>
                  <a:pt x="168" y="337"/>
                  <a:pt x="170" y="340"/>
                </a:cubicBezTo>
                <a:cubicBezTo>
                  <a:pt x="172" y="342"/>
                  <a:pt x="181" y="341"/>
                  <a:pt x="184" y="341"/>
                </a:cubicBezTo>
                <a:cubicBezTo>
                  <a:pt x="186" y="341"/>
                  <a:pt x="189" y="340"/>
                  <a:pt x="193" y="339"/>
                </a:cubicBezTo>
                <a:cubicBezTo>
                  <a:pt x="196" y="338"/>
                  <a:pt x="193" y="347"/>
                  <a:pt x="194" y="345"/>
                </a:cubicBezTo>
                <a:cubicBezTo>
                  <a:pt x="196" y="343"/>
                  <a:pt x="204" y="336"/>
                  <a:pt x="205" y="335"/>
                </a:cubicBezTo>
                <a:cubicBezTo>
                  <a:pt x="207" y="334"/>
                  <a:pt x="208" y="334"/>
                  <a:pt x="211" y="336"/>
                </a:cubicBezTo>
                <a:cubicBezTo>
                  <a:pt x="214" y="337"/>
                  <a:pt x="215" y="340"/>
                  <a:pt x="218" y="340"/>
                </a:cubicBezTo>
                <a:cubicBezTo>
                  <a:pt x="220" y="341"/>
                  <a:pt x="225" y="338"/>
                  <a:pt x="228" y="339"/>
                </a:cubicBezTo>
                <a:cubicBezTo>
                  <a:pt x="231" y="340"/>
                  <a:pt x="233" y="339"/>
                  <a:pt x="235" y="339"/>
                </a:cubicBezTo>
                <a:cubicBezTo>
                  <a:pt x="238" y="339"/>
                  <a:pt x="241" y="335"/>
                  <a:pt x="243" y="333"/>
                </a:cubicBezTo>
                <a:cubicBezTo>
                  <a:pt x="245" y="331"/>
                  <a:pt x="246" y="328"/>
                  <a:pt x="250" y="328"/>
                </a:cubicBezTo>
                <a:cubicBezTo>
                  <a:pt x="254" y="328"/>
                  <a:pt x="259" y="320"/>
                  <a:pt x="261" y="319"/>
                </a:cubicBezTo>
                <a:cubicBezTo>
                  <a:pt x="262" y="319"/>
                  <a:pt x="266" y="321"/>
                  <a:pt x="270" y="323"/>
                </a:cubicBezTo>
                <a:cubicBezTo>
                  <a:pt x="273" y="325"/>
                  <a:pt x="277" y="319"/>
                  <a:pt x="278" y="319"/>
                </a:cubicBezTo>
                <a:cubicBezTo>
                  <a:pt x="280" y="319"/>
                  <a:pt x="281" y="321"/>
                  <a:pt x="285" y="324"/>
                </a:cubicBezTo>
                <a:cubicBezTo>
                  <a:pt x="288" y="327"/>
                  <a:pt x="284" y="331"/>
                  <a:pt x="282" y="333"/>
                </a:cubicBezTo>
                <a:cubicBezTo>
                  <a:pt x="281" y="334"/>
                  <a:pt x="290" y="335"/>
                  <a:pt x="292" y="335"/>
                </a:cubicBezTo>
                <a:cubicBezTo>
                  <a:pt x="295" y="336"/>
                  <a:pt x="296" y="334"/>
                  <a:pt x="298" y="332"/>
                </a:cubicBezTo>
                <a:cubicBezTo>
                  <a:pt x="301" y="331"/>
                  <a:pt x="304" y="341"/>
                  <a:pt x="305" y="344"/>
                </a:cubicBezTo>
                <a:cubicBezTo>
                  <a:pt x="307" y="348"/>
                  <a:pt x="307" y="345"/>
                  <a:pt x="310" y="345"/>
                </a:cubicBezTo>
                <a:cubicBezTo>
                  <a:pt x="313" y="345"/>
                  <a:pt x="312" y="346"/>
                  <a:pt x="312" y="349"/>
                </a:cubicBezTo>
                <a:cubicBezTo>
                  <a:pt x="312" y="351"/>
                  <a:pt x="310" y="351"/>
                  <a:pt x="310" y="353"/>
                </a:cubicBezTo>
                <a:cubicBezTo>
                  <a:pt x="309" y="356"/>
                  <a:pt x="312" y="356"/>
                  <a:pt x="311" y="360"/>
                </a:cubicBezTo>
                <a:cubicBezTo>
                  <a:pt x="310" y="364"/>
                  <a:pt x="311" y="367"/>
                  <a:pt x="309" y="370"/>
                </a:cubicBezTo>
                <a:cubicBezTo>
                  <a:pt x="307" y="373"/>
                  <a:pt x="306" y="373"/>
                  <a:pt x="303" y="377"/>
                </a:cubicBezTo>
                <a:cubicBezTo>
                  <a:pt x="300" y="380"/>
                  <a:pt x="299" y="381"/>
                  <a:pt x="297" y="383"/>
                </a:cubicBezTo>
                <a:cubicBezTo>
                  <a:pt x="295" y="386"/>
                  <a:pt x="297" y="387"/>
                  <a:pt x="297" y="388"/>
                </a:cubicBezTo>
                <a:cubicBezTo>
                  <a:pt x="297" y="390"/>
                  <a:pt x="297" y="392"/>
                  <a:pt x="295" y="395"/>
                </a:cubicBezTo>
                <a:cubicBezTo>
                  <a:pt x="293" y="398"/>
                  <a:pt x="299" y="395"/>
                  <a:pt x="302" y="395"/>
                </a:cubicBezTo>
                <a:cubicBezTo>
                  <a:pt x="305" y="395"/>
                  <a:pt x="310" y="393"/>
                  <a:pt x="314" y="394"/>
                </a:cubicBezTo>
                <a:cubicBezTo>
                  <a:pt x="318" y="394"/>
                  <a:pt x="314" y="396"/>
                  <a:pt x="312" y="398"/>
                </a:cubicBezTo>
                <a:cubicBezTo>
                  <a:pt x="309" y="400"/>
                  <a:pt x="312" y="404"/>
                  <a:pt x="313" y="406"/>
                </a:cubicBezTo>
                <a:cubicBezTo>
                  <a:pt x="315" y="408"/>
                  <a:pt x="317" y="408"/>
                  <a:pt x="321" y="408"/>
                </a:cubicBezTo>
                <a:cubicBezTo>
                  <a:pt x="325" y="408"/>
                  <a:pt x="319" y="419"/>
                  <a:pt x="319" y="420"/>
                </a:cubicBezTo>
                <a:cubicBezTo>
                  <a:pt x="320" y="422"/>
                  <a:pt x="321" y="422"/>
                  <a:pt x="327" y="423"/>
                </a:cubicBezTo>
                <a:cubicBezTo>
                  <a:pt x="333" y="424"/>
                  <a:pt x="327" y="423"/>
                  <a:pt x="328" y="427"/>
                </a:cubicBezTo>
                <a:cubicBezTo>
                  <a:pt x="330" y="432"/>
                  <a:pt x="332" y="430"/>
                  <a:pt x="335" y="430"/>
                </a:cubicBezTo>
                <a:cubicBezTo>
                  <a:pt x="338" y="430"/>
                  <a:pt x="338" y="428"/>
                  <a:pt x="341" y="428"/>
                </a:cubicBezTo>
                <a:cubicBezTo>
                  <a:pt x="345" y="428"/>
                  <a:pt x="342" y="431"/>
                  <a:pt x="349" y="434"/>
                </a:cubicBezTo>
                <a:cubicBezTo>
                  <a:pt x="357" y="437"/>
                  <a:pt x="352" y="432"/>
                  <a:pt x="352" y="427"/>
                </a:cubicBezTo>
                <a:cubicBezTo>
                  <a:pt x="352" y="422"/>
                  <a:pt x="350" y="422"/>
                  <a:pt x="349" y="419"/>
                </a:cubicBezTo>
                <a:cubicBezTo>
                  <a:pt x="348" y="415"/>
                  <a:pt x="351" y="416"/>
                  <a:pt x="353" y="416"/>
                </a:cubicBezTo>
                <a:cubicBezTo>
                  <a:pt x="356" y="416"/>
                  <a:pt x="357" y="415"/>
                  <a:pt x="360" y="413"/>
                </a:cubicBezTo>
                <a:cubicBezTo>
                  <a:pt x="363" y="412"/>
                  <a:pt x="362" y="414"/>
                  <a:pt x="364" y="415"/>
                </a:cubicBezTo>
                <a:cubicBezTo>
                  <a:pt x="367" y="416"/>
                  <a:pt x="370" y="412"/>
                  <a:pt x="370" y="414"/>
                </a:cubicBezTo>
                <a:cubicBezTo>
                  <a:pt x="370" y="416"/>
                  <a:pt x="373" y="414"/>
                  <a:pt x="375" y="412"/>
                </a:cubicBezTo>
                <a:cubicBezTo>
                  <a:pt x="377" y="411"/>
                  <a:pt x="377" y="414"/>
                  <a:pt x="379" y="416"/>
                </a:cubicBezTo>
                <a:cubicBezTo>
                  <a:pt x="380" y="419"/>
                  <a:pt x="382" y="416"/>
                  <a:pt x="383" y="413"/>
                </a:cubicBezTo>
                <a:cubicBezTo>
                  <a:pt x="385" y="411"/>
                  <a:pt x="385" y="412"/>
                  <a:pt x="388" y="412"/>
                </a:cubicBezTo>
                <a:cubicBezTo>
                  <a:pt x="391" y="412"/>
                  <a:pt x="391" y="406"/>
                  <a:pt x="394" y="404"/>
                </a:cubicBezTo>
                <a:cubicBezTo>
                  <a:pt x="398" y="402"/>
                  <a:pt x="399" y="404"/>
                  <a:pt x="402" y="407"/>
                </a:cubicBezTo>
                <a:cubicBezTo>
                  <a:pt x="405" y="409"/>
                  <a:pt x="413" y="410"/>
                  <a:pt x="416" y="411"/>
                </a:cubicBezTo>
                <a:cubicBezTo>
                  <a:pt x="419" y="412"/>
                  <a:pt x="416" y="414"/>
                  <a:pt x="414" y="416"/>
                </a:cubicBezTo>
                <a:cubicBezTo>
                  <a:pt x="412" y="418"/>
                  <a:pt x="415" y="419"/>
                  <a:pt x="421" y="424"/>
                </a:cubicBezTo>
                <a:cubicBezTo>
                  <a:pt x="424" y="427"/>
                  <a:pt x="428" y="428"/>
                  <a:pt x="431" y="429"/>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6" name="Freeform 1364"/>
          <p:cNvSpPr>
            <a:spLocks/>
          </p:cNvSpPr>
          <p:nvPr/>
        </p:nvSpPr>
        <p:spPr bwMode="auto">
          <a:xfrm>
            <a:off x="2577612" y="3022212"/>
            <a:ext cx="32238" cy="20520"/>
          </a:xfrm>
          <a:custGeom>
            <a:avLst/>
            <a:gdLst>
              <a:gd name="T0" fmla="*/ 2147483647 w 24"/>
              <a:gd name="T1" fmla="*/ 0 h 12"/>
              <a:gd name="T2" fmla="*/ 2147483647 w 24"/>
              <a:gd name="T3" fmla="*/ 2147483647 h 12"/>
              <a:gd name="T4" fmla="*/ 0 w 24"/>
              <a:gd name="T5" fmla="*/ 2147483647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24" y="0"/>
                </a:moveTo>
                <a:cubicBezTo>
                  <a:pt x="17" y="7"/>
                  <a:pt x="9" y="4"/>
                  <a:pt x="7" y="4"/>
                </a:cubicBezTo>
                <a:cubicBezTo>
                  <a:pt x="6" y="5"/>
                  <a:pt x="2" y="9"/>
                  <a:pt x="0" y="12"/>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7" name="Freeform 1365"/>
          <p:cNvSpPr>
            <a:spLocks/>
          </p:cNvSpPr>
          <p:nvPr/>
        </p:nvSpPr>
        <p:spPr bwMode="auto">
          <a:xfrm>
            <a:off x="2137996" y="3651003"/>
            <a:ext cx="99646" cy="99669"/>
          </a:xfrm>
          <a:custGeom>
            <a:avLst/>
            <a:gdLst>
              <a:gd name="T0" fmla="*/ 2147483647 w 73"/>
              <a:gd name="T1" fmla="*/ 2147483647 h 55"/>
              <a:gd name="T2" fmla="*/ 2147483647 w 73"/>
              <a:gd name="T3" fmla="*/ 2147483647 h 55"/>
              <a:gd name="T4" fmla="*/ 2147483647 w 73"/>
              <a:gd name="T5" fmla="*/ 2147483647 h 55"/>
              <a:gd name="T6" fmla="*/ 2147483647 w 73"/>
              <a:gd name="T7" fmla="*/ 2147483647 h 55"/>
              <a:gd name="T8" fmla="*/ 2147483647 w 73"/>
              <a:gd name="T9" fmla="*/ 2147483647 h 55"/>
              <a:gd name="T10" fmla="*/ 2147483647 w 73"/>
              <a:gd name="T11" fmla="*/ 2147483647 h 55"/>
              <a:gd name="T12" fmla="*/ 2147483647 w 73"/>
              <a:gd name="T13" fmla="*/ 2147483647 h 55"/>
              <a:gd name="T14" fmla="*/ 2147483647 w 73"/>
              <a:gd name="T15" fmla="*/ 2147483647 h 55"/>
              <a:gd name="T16" fmla="*/ 2147483647 w 73"/>
              <a:gd name="T17" fmla="*/ 2147483647 h 55"/>
              <a:gd name="T18" fmla="*/ 2147483647 w 73"/>
              <a:gd name="T19" fmla="*/ 2147483647 h 55"/>
              <a:gd name="T20" fmla="*/ 2147483647 w 73"/>
              <a:gd name="T21" fmla="*/ 2147483647 h 55"/>
              <a:gd name="T22" fmla="*/ 2147483647 w 73"/>
              <a:gd name="T23" fmla="*/ 2147483647 h 55"/>
              <a:gd name="T24" fmla="*/ 2147483647 w 73"/>
              <a:gd name="T25" fmla="*/ 2147483647 h 55"/>
              <a:gd name="T26" fmla="*/ 2147483647 w 73"/>
              <a:gd name="T27" fmla="*/ 2147483647 h 55"/>
              <a:gd name="T28" fmla="*/ 2147483647 w 73"/>
              <a:gd name="T29" fmla="*/ 2147483647 h 55"/>
              <a:gd name="T30" fmla="*/ 2147483647 w 73"/>
              <a:gd name="T31" fmla="*/ 2147483647 h 55"/>
              <a:gd name="T32" fmla="*/ 2147483647 w 73"/>
              <a:gd name="T33" fmla="*/ 2147483647 h 55"/>
              <a:gd name="T34" fmla="*/ 2147483647 w 73"/>
              <a:gd name="T35" fmla="*/ 2147483647 h 55"/>
              <a:gd name="T36" fmla="*/ 2147483647 w 73"/>
              <a:gd name="T37" fmla="*/ 2147483647 h 55"/>
              <a:gd name="T38" fmla="*/ 2147483647 w 73"/>
              <a:gd name="T39" fmla="*/ 2147483647 h 55"/>
              <a:gd name="T40" fmla="*/ 2147483647 w 73"/>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55"/>
              <a:gd name="T65" fmla="*/ 73 w 73"/>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55">
                <a:moveTo>
                  <a:pt x="29" y="55"/>
                </a:moveTo>
                <a:cubicBezTo>
                  <a:pt x="32" y="52"/>
                  <a:pt x="37" y="51"/>
                  <a:pt x="37" y="50"/>
                </a:cubicBezTo>
                <a:cubicBezTo>
                  <a:pt x="37" y="49"/>
                  <a:pt x="42" y="49"/>
                  <a:pt x="45" y="49"/>
                </a:cubicBezTo>
                <a:cubicBezTo>
                  <a:pt x="49" y="49"/>
                  <a:pt x="47" y="49"/>
                  <a:pt x="51" y="49"/>
                </a:cubicBezTo>
                <a:cubicBezTo>
                  <a:pt x="54" y="50"/>
                  <a:pt x="50" y="44"/>
                  <a:pt x="49" y="41"/>
                </a:cubicBezTo>
                <a:cubicBezTo>
                  <a:pt x="48" y="38"/>
                  <a:pt x="50" y="39"/>
                  <a:pt x="54" y="40"/>
                </a:cubicBezTo>
                <a:cubicBezTo>
                  <a:pt x="58" y="40"/>
                  <a:pt x="56" y="36"/>
                  <a:pt x="57" y="34"/>
                </a:cubicBezTo>
                <a:cubicBezTo>
                  <a:pt x="59" y="32"/>
                  <a:pt x="62" y="33"/>
                  <a:pt x="65" y="32"/>
                </a:cubicBezTo>
                <a:cubicBezTo>
                  <a:pt x="68" y="30"/>
                  <a:pt x="71" y="24"/>
                  <a:pt x="72" y="21"/>
                </a:cubicBezTo>
                <a:cubicBezTo>
                  <a:pt x="73" y="19"/>
                  <a:pt x="72" y="12"/>
                  <a:pt x="70" y="10"/>
                </a:cubicBezTo>
                <a:cubicBezTo>
                  <a:pt x="69" y="8"/>
                  <a:pt x="68" y="3"/>
                  <a:pt x="70" y="1"/>
                </a:cubicBezTo>
                <a:cubicBezTo>
                  <a:pt x="70" y="1"/>
                  <a:pt x="64" y="3"/>
                  <a:pt x="61" y="3"/>
                </a:cubicBezTo>
                <a:cubicBezTo>
                  <a:pt x="59" y="3"/>
                  <a:pt x="58" y="0"/>
                  <a:pt x="56" y="1"/>
                </a:cubicBezTo>
                <a:cubicBezTo>
                  <a:pt x="54" y="2"/>
                  <a:pt x="51" y="3"/>
                  <a:pt x="51" y="6"/>
                </a:cubicBezTo>
                <a:cubicBezTo>
                  <a:pt x="51" y="8"/>
                  <a:pt x="48" y="7"/>
                  <a:pt x="46" y="6"/>
                </a:cubicBezTo>
                <a:cubicBezTo>
                  <a:pt x="45" y="5"/>
                  <a:pt x="40" y="4"/>
                  <a:pt x="37" y="3"/>
                </a:cubicBezTo>
                <a:cubicBezTo>
                  <a:pt x="34" y="3"/>
                  <a:pt x="25" y="2"/>
                  <a:pt x="22" y="2"/>
                </a:cubicBezTo>
                <a:cubicBezTo>
                  <a:pt x="19" y="2"/>
                  <a:pt x="14" y="2"/>
                  <a:pt x="11" y="4"/>
                </a:cubicBezTo>
                <a:cubicBezTo>
                  <a:pt x="9" y="6"/>
                  <a:pt x="3" y="12"/>
                  <a:pt x="2" y="13"/>
                </a:cubicBezTo>
                <a:cubicBezTo>
                  <a:pt x="0" y="15"/>
                  <a:pt x="2" y="22"/>
                  <a:pt x="3" y="24"/>
                </a:cubicBezTo>
                <a:cubicBezTo>
                  <a:pt x="5" y="25"/>
                  <a:pt x="8" y="29"/>
                  <a:pt x="8" y="34"/>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798" name="Freeform 1366"/>
          <p:cNvSpPr>
            <a:spLocks/>
          </p:cNvSpPr>
          <p:nvPr/>
        </p:nvSpPr>
        <p:spPr bwMode="auto">
          <a:xfrm>
            <a:off x="2101362" y="3498568"/>
            <a:ext cx="99646" cy="158297"/>
          </a:xfrm>
          <a:custGeom>
            <a:avLst/>
            <a:gdLst>
              <a:gd name="T0" fmla="*/ 0 w 73"/>
              <a:gd name="T1" fmla="*/ 0 h 86"/>
              <a:gd name="T2" fmla="*/ 2147483647 w 73"/>
              <a:gd name="T3" fmla="*/ 2147483647 h 86"/>
              <a:gd name="T4" fmla="*/ 2147483647 w 73"/>
              <a:gd name="T5" fmla="*/ 2147483647 h 86"/>
              <a:gd name="T6" fmla="*/ 2147483647 w 73"/>
              <a:gd name="T7" fmla="*/ 2147483647 h 86"/>
              <a:gd name="T8" fmla="*/ 2147483647 w 73"/>
              <a:gd name="T9" fmla="*/ 2147483647 h 86"/>
              <a:gd name="T10" fmla="*/ 2147483647 w 73"/>
              <a:gd name="T11" fmla="*/ 2147483647 h 86"/>
              <a:gd name="T12" fmla="*/ 2147483647 w 73"/>
              <a:gd name="T13" fmla="*/ 2147483647 h 86"/>
              <a:gd name="T14" fmla="*/ 2147483647 w 73"/>
              <a:gd name="T15" fmla="*/ 2147483647 h 86"/>
              <a:gd name="T16" fmla="*/ 2147483647 w 73"/>
              <a:gd name="T17" fmla="*/ 2147483647 h 86"/>
              <a:gd name="T18" fmla="*/ 2147483647 w 73"/>
              <a:gd name="T19" fmla="*/ 2147483647 h 86"/>
              <a:gd name="T20" fmla="*/ 2147483647 w 73"/>
              <a:gd name="T21" fmla="*/ 2147483647 h 86"/>
              <a:gd name="T22" fmla="*/ 2147483647 w 73"/>
              <a:gd name="T23" fmla="*/ 2147483647 h 86"/>
              <a:gd name="T24" fmla="*/ 2147483647 w 73"/>
              <a:gd name="T25" fmla="*/ 2147483647 h 86"/>
              <a:gd name="T26" fmla="*/ 2147483647 w 73"/>
              <a:gd name="T27" fmla="*/ 2147483647 h 86"/>
              <a:gd name="T28" fmla="*/ 2147483647 w 73"/>
              <a:gd name="T29" fmla="*/ 2147483647 h 86"/>
              <a:gd name="T30" fmla="*/ 2147483647 w 73"/>
              <a:gd name="T31" fmla="*/ 2147483647 h 86"/>
              <a:gd name="T32" fmla="*/ 2147483647 w 73"/>
              <a:gd name="T33" fmla="*/ 2147483647 h 86"/>
              <a:gd name="T34" fmla="*/ 2147483647 w 73"/>
              <a:gd name="T35" fmla="*/ 2147483647 h 86"/>
              <a:gd name="T36" fmla="*/ 2147483647 w 73"/>
              <a:gd name="T37" fmla="*/ 2147483647 h 86"/>
              <a:gd name="T38" fmla="*/ 2147483647 w 73"/>
              <a:gd name="T39" fmla="*/ 2147483647 h 86"/>
              <a:gd name="T40" fmla="*/ 2147483647 w 73"/>
              <a:gd name="T41" fmla="*/ 2147483647 h 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86"/>
              <a:gd name="T65" fmla="*/ 73 w 73"/>
              <a:gd name="T66" fmla="*/ 86 h 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86">
                <a:moveTo>
                  <a:pt x="0" y="0"/>
                </a:moveTo>
                <a:cubicBezTo>
                  <a:pt x="1" y="2"/>
                  <a:pt x="1" y="2"/>
                  <a:pt x="1" y="2"/>
                </a:cubicBezTo>
                <a:cubicBezTo>
                  <a:pt x="1" y="2"/>
                  <a:pt x="4" y="4"/>
                  <a:pt x="4" y="7"/>
                </a:cubicBezTo>
                <a:cubicBezTo>
                  <a:pt x="4" y="10"/>
                  <a:pt x="2" y="11"/>
                  <a:pt x="3" y="13"/>
                </a:cubicBezTo>
                <a:cubicBezTo>
                  <a:pt x="5" y="15"/>
                  <a:pt x="7" y="16"/>
                  <a:pt x="9" y="15"/>
                </a:cubicBezTo>
                <a:cubicBezTo>
                  <a:pt x="11" y="13"/>
                  <a:pt x="13" y="12"/>
                  <a:pt x="14" y="14"/>
                </a:cubicBezTo>
                <a:cubicBezTo>
                  <a:pt x="14" y="16"/>
                  <a:pt x="14" y="23"/>
                  <a:pt x="14" y="25"/>
                </a:cubicBezTo>
                <a:cubicBezTo>
                  <a:pt x="13" y="27"/>
                  <a:pt x="10" y="31"/>
                  <a:pt x="12" y="31"/>
                </a:cubicBezTo>
                <a:cubicBezTo>
                  <a:pt x="13" y="32"/>
                  <a:pt x="15" y="33"/>
                  <a:pt x="13" y="35"/>
                </a:cubicBezTo>
                <a:cubicBezTo>
                  <a:pt x="11" y="37"/>
                  <a:pt x="8" y="43"/>
                  <a:pt x="12" y="42"/>
                </a:cubicBezTo>
                <a:cubicBezTo>
                  <a:pt x="15" y="41"/>
                  <a:pt x="25" y="33"/>
                  <a:pt x="26" y="34"/>
                </a:cubicBezTo>
                <a:cubicBezTo>
                  <a:pt x="28" y="34"/>
                  <a:pt x="31" y="36"/>
                  <a:pt x="34" y="35"/>
                </a:cubicBezTo>
                <a:cubicBezTo>
                  <a:pt x="38" y="35"/>
                  <a:pt x="39" y="31"/>
                  <a:pt x="45" y="31"/>
                </a:cubicBezTo>
                <a:cubicBezTo>
                  <a:pt x="50" y="31"/>
                  <a:pt x="52" y="35"/>
                  <a:pt x="55" y="37"/>
                </a:cubicBezTo>
                <a:cubicBezTo>
                  <a:pt x="59" y="40"/>
                  <a:pt x="61" y="44"/>
                  <a:pt x="61" y="46"/>
                </a:cubicBezTo>
                <a:cubicBezTo>
                  <a:pt x="61" y="48"/>
                  <a:pt x="60" y="49"/>
                  <a:pt x="60" y="53"/>
                </a:cubicBezTo>
                <a:cubicBezTo>
                  <a:pt x="60" y="56"/>
                  <a:pt x="62" y="58"/>
                  <a:pt x="64" y="60"/>
                </a:cubicBezTo>
                <a:cubicBezTo>
                  <a:pt x="67" y="62"/>
                  <a:pt x="73" y="68"/>
                  <a:pt x="72" y="70"/>
                </a:cubicBezTo>
                <a:cubicBezTo>
                  <a:pt x="72" y="71"/>
                  <a:pt x="71" y="70"/>
                  <a:pt x="71" y="73"/>
                </a:cubicBezTo>
                <a:cubicBezTo>
                  <a:pt x="71" y="76"/>
                  <a:pt x="72" y="78"/>
                  <a:pt x="71" y="80"/>
                </a:cubicBezTo>
                <a:cubicBezTo>
                  <a:pt x="69" y="81"/>
                  <a:pt x="67" y="86"/>
                  <a:pt x="67" y="8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799" name="Freeform 1367"/>
          <p:cNvSpPr>
            <a:spLocks/>
          </p:cNvSpPr>
          <p:nvPr/>
        </p:nvSpPr>
        <p:spPr bwMode="auto">
          <a:xfrm>
            <a:off x="2136531" y="3448734"/>
            <a:ext cx="99646" cy="203734"/>
          </a:xfrm>
          <a:custGeom>
            <a:avLst/>
            <a:gdLst>
              <a:gd name="T0" fmla="*/ 2147483647 w 73"/>
              <a:gd name="T1" fmla="*/ 2147483647 h 110"/>
              <a:gd name="T2" fmla="*/ 2147483647 w 73"/>
              <a:gd name="T3" fmla="*/ 2147483647 h 110"/>
              <a:gd name="T4" fmla="*/ 2147483647 w 73"/>
              <a:gd name="T5" fmla="*/ 2147483647 h 110"/>
              <a:gd name="T6" fmla="*/ 2147483647 w 73"/>
              <a:gd name="T7" fmla="*/ 2147483647 h 110"/>
              <a:gd name="T8" fmla="*/ 2147483647 w 73"/>
              <a:gd name="T9" fmla="*/ 2147483647 h 110"/>
              <a:gd name="T10" fmla="*/ 2147483647 w 73"/>
              <a:gd name="T11" fmla="*/ 2147483647 h 110"/>
              <a:gd name="T12" fmla="*/ 2147483647 w 73"/>
              <a:gd name="T13" fmla="*/ 2147483647 h 110"/>
              <a:gd name="T14" fmla="*/ 2147483647 w 73"/>
              <a:gd name="T15" fmla="*/ 2147483647 h 110"/>
              <a:gd name="T16" fmla="*/ 2147483647 w 73"/>
              <a:gd name="T17" fmla="*/ 2147483647 h 110"/>
              <a:gd name="T18" fmla="*/ 2147483647 w 73"/>
              <a:gd name="T19" fmla="*/ 2147483647 h 110"/>
              <a:gd name="T20" fmla="*/ 2147483647 w 73"/>
              <a:gd name="T21" fmla="*/ 2147483647 h 110"/>
              <a:gd name="T22" fmla="*/ 2147483647 w 73"/>
              <a:gd name="T23" fmla="*/ 2147483647 h 110"/>
              <a:gd name="T24" fmla="*/ 2147483647 w 73"/>
              <a:gd name="T25" fmla="*/ 2147483647 h 110"/>
              <a:gd name="T26" fmla="*/ 2147483647 w 73"/>
              <a:gd name="T27" fmla="*/ 2147483647 h 110"/>
              <a:gd name="T28" fmla="*/ 2147483647 w 73"/>
              <a:gd name="T29" fmla="*/ 2147483647 h 110"/>
              <a:gd name="T30" fmla="*/ 2147483647 w 73"/>
              <a:gd name="T31" fmla="*/ 2147483647 h 110"/>
              <a:gd name="T32" fmla="*/ 2147483647 w 73"/>
              <a:gd name="T33" fmla="*/ 2147483647 h 110"/>
              <a:gd name="T34" fmla="*/ 0 w 73"/>
              <a:gd name="T35" fmla="*/ 0 h 110"/>
              <a:gd name="T36" fmla="*/ 0 w 73"/>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110"/>
              <a:gd name="T59" fmla="*/ 73 w 73"/>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110">
                <a:moveTo>
                  <a:pt x="71" y="110"/>
                </a:moveTo>
                <a:cubicBezTo>
                  <a:pt x="73" y="109"/>
                  <a:pt x="73" y="104"/>
                  <a:pt x="73" y="100"/>
                </a:cubicBezTo>
                <a:cubicBezTo>
                  <a:pt x="73" y="96"/>
                  <a:pt x="69" y="97"/>
                  <a:pt x="69" y="93"/>
                </a:cubicBezTo>
                <a:cubicBezTo>
                  <a:pt x="68" y="89"/>
                  <a:pt x="68" y="88"/>
                  <a:pt x="66" y="87"/>
                </a:cubicBezTo>
                <a:cubicBezTo>
                  <a:pt x="63" y="86"/>
                  <a:pt x="61" y="83"/>
                  <a:pt x="60" y="79"/>
                </a:cubicBezTo>
                <a:cubicBezTo>
                  <a:pt x="59" y="74"/>
                  <a:pt x="56" y="74"/>
                  <a:pt x="54" y="73"/>
                </a:cubicBezTo>
                <a:cubicBezTo>
                  <a:pt x="51" y="71"/>
                  <a:pt x="49" y="67"/>
                  <a:pt x="46" y="63"/>
                </a:cubicBezTo>
                <a:cubicBezTo>
                  <a:pt x="44" y="59"/>
                  <a:pt x="42" y="56"/>
                  <a:pt x="38" y="53"/>
                </a:cubicBezTo>
                <a:cubicBezTo>
                  <a:pt x="34" y="49"/>
                  <a:pt x="31" y="47"/>
                  <a:pt x="27" y="46"/>
                </a:cubicBezTo>
                <a:cubicBezTo>
                  <a:pt x="24" y="46"/>
                  <a:pt x="26" y="44"/>
                  <a:pt x="26" y="41"/>
                </a:cubicBezTo>
                <a:cubicBezTo>
                  <a:pt x="26" y="37"/>
                  <a:pt x="28" y="39"/>
                  <a:pt x="29" y="40"/>
                </a:cubicBezTo>
                <a:cubicBezTo>
                  <a:pt x="31" y="42"/>
                  <a:pt x="34" y="38"/>
                  <a:pt x="35" y="36"/>
                </a:cubicBezTo>
                <a:cubicBezTo>
                  <a:pt x="36" y="34"/>
                  <a:pt x="35" y="32"/>
                  <a:pt x="33" y="31"/>
                </a:cubicBezTo>
                <a:cubicBezTo>
                  <a:pt x="31" y="29"/>
                  <a:pt x="30" y="23"/>
                  <a:pt x="27" y="21"/>
                </a:cubicBezTo>
                <a:cubicBezTo>
                  <a:pt x="24" y="19"/>
                  <a:pt x="22" y="24"/>
                  <a:pt x="16" y="23"/>
                </a:cubicBezTo>
                <a:cubicBezTo>
                  <a:pt x="10" y="23"/>
                  <a:pt x="11" y="19"/>
                  <a:pt x="11" y="15"/>
                </a:cubicBezTo>
                <a:cubicBezTo>
                  <a:pt x="11" y="12"/>
                  <a:pt x="11" y="11"/>
                  <a:pt x="6" y="7"/>
                </a:cubicBezTo>
                <a:cubicBezTo>
                  <a:pt x="1" y="4"/>
                  <a:pt x="0" y="0"/>
                  <a:pt x="0" y="0"/>
                </a:cubicBezTo>
                <a:cubicBezTo>
                  <a:pt x="0" y="0"/>
                  <a:pt x="0" y="0"/>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0" name="Freeform 1368"/>
          <p:cNvSpPr>
            <a:spLocks/>
          </p:cNvSpPr>
          <p:nvPr/>
        </p:nvSpPr>
        <p:spPr bwMode="auto">
          <a:xfrm>
            <a:off x="1412632" y="3019281"/>
            <a:ext cx="266700" cy="250637"/>
          </a:xfrm>
          <a:custGeom>
            <a:avLst/>
            <a:gdLst>
              <a:gd name="T0" fmla="*/ 2147483647 w 195"/>
              <a:gd name="T1" fmla="*/ 2147483647 h 136"/>
              <a:gd name="T2" fmla="*/ 2147483647 w 195"/>
              <a:gd name="T3" fmla="*/ 2147483647 h 136"/>
              <a:gd name="T4" fmla="*/ 2147483647 w 195"/>
              <a:gd name="T5" fmla="*/ 2147483647 h 136"/>
              <a:gd name="T6" fmla="*/ 2147483647 w 195"/>
              <a:gd name="T7" fmla="*/ 2147483647 h 136"/>
              <a:gd name="T8" fmla="*/ 2147483647 w 195"/>
              <a:gd name="T9" fmla="*/ 2147483647 h 136"/>
              <a:gd name="T10" fmla="*/ 2147483647 w 195"/>
              <a:gd name="T11" fmla="*/ 2147483647 h 136"/>
              <a:gd name="T12" fmla="*/ 2147483647 w 195"/>
              <a:gd name="T13" fmla="*/ 2147483647 h 136"/>
              <a:gd name="T14" fmla="*/ 2147483647 w 195"/>
              <a:gd name="T15" fmla="*/ 2147483647 h 136"/>
              <a:gd name="T16" fmla="*/ 2147483647 w 195"/>
              <a:gd name="T17" fmla="*/ 2147483647 h 136"/>
              <a:gd name="T18" fmla="*/ 2147483647 w 195"/>
              <a:gd name="T19" fmla="*/ 2147483647 h 136"/>
              <a:gd name="T20" fmla="*/ 2147483647 w 195"/>
              <a:gd name="T21" fmla="*/ 2147483647 h 136"/>
              <a:gd name="T22" fmla="*/ 2147483647 w 195"/>
              <a:gd name="T23" fmla="*/ 2147483647 h 136"/>
              <a:gd name="T24" fmla="*/ 2147483647 w 195"/>
              <a:gd name="T25" fmla="*/ 2147483647 h 136"/>
              <a:gd name="T26" fmla="*/ 2147483647 w 195"/>
              <a:gd name="T27" fmla="*/ 2147483647 h 136"/>
              <a:gd name="T28" fmla="*/ 2147483647 w 195"/>
              <a:gd name="T29" fmla="*/ 2147483647 h 136"/>
              <a:gd name="T30" fmla="*/ 2147483647 w 195"/>
              <a:gd name="T31" fmla="*/ 2147483647 h 136"/>
              <a:gd name="T32" fmla="*/ 2147483647 w 195"/>
              <a:gd name="T33" fmla="*/ 2147483647 h 136"/>
              <a:gd name="T34" fmla="*/ 2147483647 w 195"/>
              <a:gd name="T35" fmla="*/ 2147483647 h 136"/>
              <a:gd name="T36" fmla="*/ 2147483647 w 195"/>
              <a:gd name="T37" fmla="*/ 2147483647 h 136"/>
              <a:gd name="T38" fmla="*/ 2147483647 w 195"/>
              <a:gd name="T39" fmla="*/ 2147483647 h 136"/>
              <a:gd name="T40" fmla="*/ 2147483647 w 195"/>
              <a:gd name="T41" fmla="*/ 2147483647 h 136"/>
              <a:gd name="T42" fmla="*/ 2147483647 w 195"/>
              <a:gd name="T43" fmla="*/ 2147483647 h 136"/>
              <a:gd name="T44" fmla="*/ 2147483647 w 195"/>
              <a:gd name="T45" fmla="*/ 2147483647 h 136"/>
              <a:gd name="T46" fmla="*/ 2147483647 w 195"/>
              <a:gd name="T47" fmla="*/ 2147483647 h 136"/>
              <a:gd name="T48" fmla="*/ 2147483647 w 195"/>
              <a:gd name="T49" fmla="*/ 2147483647 h 136"/>
              <a:gd name="T50" fmla="*/ 2147483647 w 195"/>
              <a:gd name="T51" fmla="*/ 2147483647 h 136"/>
              <a:gd name="T52" fmla="*/ 2147483647 w 195"/>
              <a:gd name="T53" fmla="*/ 2147483647 h 136"/>
              <a:gd name="T54" fmla="*/ 2147483647 w 195"/>
              <a:gd name="T55" fmla="*/ 2147483647 h 136"/>
              <a:gd name="T56" fmla="*/ 2147483647 w 195"/>
              <a:gd name="T57" fmla="*/ 2147483647 h 136"/>
              <a:gd name="T58" fmla="*/ 2147483647 w 195"/>
              <a:gd name="T59" fmla="*/ 2147483647 h 136"/>
              <a:gd name="T60" fmla="*/ 2147483647 w 195"/>
              <a:gd name="T61" fmla="*/ 2147483647 h 136"/>
              <a:gd name="T62" fmla="*/ 2147483647 w 195"/>
              <a:gd name="T63" fmla="*/ 2147483647 h 136"/>
              <a:gd name="T64" fmla="*/ 2147483647 w 195"/>
              <a:gd name="T65" fmla="*/ 2147483647 h 136"/>
              <a:gd name="T66" fmla="*/ 2147483647 w 195"/>
              <a:gd name="T67" fmla="*/ 2147483647 h 136"/>
              <a:gd name="T68" fmla="*/ 2147483647 w 195"/>
              <a:gd name="T69" fmla="*/ 2147483647 h 136"/>
              <a:gd name="T70" fmla="*/ 2147483647 w 195"/>
              <a:gd name="T71" fmla="*/ 2147483647 h 136"/>
              <a:gd name="T72" fmla="*/ 2147483647 w 195"/>
              <a:gd name="T73" fmla="*/ 2147483647 h 136"/>
              <a:gd name="T74" fmla="*/ 2147483647 w 195"/>
              <a:gd name="T75" fmla="*/ 2147483647 h 136"/>
              <a:gd name="T76" fmla="*/ 2147483647 w 195"/>
              <a:gd name="T77" fmla="*/ 2147483647 h 136"/>
              <a:gd name="T78" fmla="*/ 2147483647 w 195"/>
              <a:gd name="T79" fmla="*/ 2147483647 h 136"/>
              <a:gd name="T80" fmla="*/ 2147483647 w 195"/>
              <a:gd name="T81" fmla="*/ 2147483647 h 136"/>
              <a:gd name="T82" fmla="*/ 2147483647 w 195"/>
              <a:gd name="T83" fmla="*/ 2147483647 h 136"/>
              <a:gd name="T84" fmla="*/ 2147483647 w 195"/>
              <a:gd name="T85" fmla="*/ 2147483647 h 136"/>
              <a:gd name="T86" fmla="*/ 2147483647 w 195"/>
              <a:gd name="T87" fmla="*/ 2147483647 h 136"/>
              <a:gd name="T88" fmla="*/ 2147483647 w 195"/>
              <a:gd name="T89" fmla="*/ 2147483647 h 136"/>
              <a:gd name="T90" fmla="*/ 2147483647 w 195"/>
              <a:gd name="T91" fmla="*/ 2147483647 h 136"/>
              <a:gd name="T92" fmla="*/ 2147483647 w 195"/>
              <a:gd name="T93" fmla="*/ 2147483647 h 136"/>
              <a:gd name="T94" fmla="*/ 2147483647 w 195"/>
              <a:gd name="T95" fmla="*/ 2147483647 h 136"/>
              <a:gd name="T96" fmla="*/ 2147483647 w 195"/>
              <a:gd name="T97" fmla="*/ 2147483647 h 136"/>
              <a:gd name="T98" fmla="*/ 2147483647 w 195"/>
              <a:gd name="T99" fmla="*/ 2147483647 h 136"/>
              <a:gd name="T100" fmla="*/ 2147483647 w 195"/>
              <a:gd name="T101" fmla="*/ 2147483647 h 136"/>
              <a:gd name="T102" fmla="*/ 2147483647 w 195"/>
              <a:gd name="T103" fmla="*/ 2147483647 h 136"/>
              <a:gd name="T104" fmla="*/ 2147483647 w 195"/>
              <a:gd name="T105" fmla="*/ 2147483647 h 136"/>
              <a:gd name="T106" fmla="*/ 2147483647 w 195"/>
              <a:gd name="T107" fmla="*/ 2147483647 h 136"/>
              <a:gd name="T108" fmla="*/ 2147483647 w 195"/>
              <a:gd name="T109" fmla="*/ 2147483647 h 136"/>
              <a:gd name="T110" fmla="*/ 2147483647 w 195"/>
              <a:gd name="T111" fmla="*/ 2147483647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5"/>
              <a:gd name="T169" fmla="*/ 0 h 136"/>
              <a:gd name="T170" fmla="*/ 195 w 19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5" h="136">
                <a:moveTo>
                  <a:pt x="51" y="135"/>
                </a:moveTo>
                <a:cubicBezTo>
                  <a:pt x="56" y="134"/>
                  <a:pt x="64" y="134"/>
                  <a:pt x="68" y="132"/>
                </a:cubicBezTo>
                <a:cubicBezTo>
                  <a:pt x="73" y="129"/>
                  <a:pt x="78" y="131"/>
                  <a:pt x="79" y="125"/>
                </a:cubicBezTo>
                <a:cubicBezTo>
                  <a:pt x="81" y="120"/>
                  <a:pt x="80" y="116"/>
                  <a:pt x="82" y="113"/>
                </a:cubicBezTo>
                <a:cubicBezTo>
                  <a:pt x="83" y="110"/>
                  <a:pt x="86" y="109"/>
                  <a:pt x="89" y="109"/>
                </a:cubicBezTo>
                <a:cubicBezTo>
                  <a:pt x="91" y="109"/>
                  <a:pt x="94" y="109"/>
                  <a:pt x="96" y="108"/>
                </a:cubicBezTo>
                <a:cubicBezTo>
                  <a:pt x="99" y="106"/>
                  <a:pt x="99" y="106"/>
                  <a:pt x="102" y="104"/>
                </a:cubicBezTo>
                <a:cubicBezTo>
                  <a:pt x="105" y="102"/>
                  <a:pt x="108" y="101"/>
                  <a:pt x="110" y="102"/>
                </a:cubicBezTo>
                <a:cubicBezTo>
                  <a:pt x="111" y="103"/>
                  <a:pt x="114" y="103"/>
                  <a:pt x="116" y="103"/>
                </a:cubicBezTo>
                <a:cubicBezTo>
                  <a:pt x="117" y="102"/>
                  <a:pt x="119" y="90"/>
                  <a:pt x="121" y="87"/>
                </a:cubicBezTo>
                <a:cubicBezTo>
                  <a:pt x="124" y="83"/>
                  <a:pt x="134" y="82"/>
                  <a:pt x="133" y="78"/>
                </a:cubicBezTo>
                <a:cubicBezTo>
                  <a:pt x="131" y="75"/>
                  <a:pt x="124" y="72"/>
                  <a:pt x="127" y="71"/>
                </a:cubicBezTo>
                <a:cubicBezTo>
                  <a:pt x="130" y="69"/>
                  <a:pt x="135" y="72"/>
                  <a:pt x="139" y="70"/>
                </a:cubicBezTo>
                <a:cubicBezTo>
                  <a:pt x="143" y="68"/>
                  <a:pt x="140" y="63"/>
                  <a:pt x="141" y="60"/>
                </a:cubicBezTo>
                <a:cubicBezTo>
                  <a:pt x="142" y="57"/>
                  <a:pt x="150" y="55"/>
                  <a:pt x="150" y="50"/>
                </a:cubicBezTo>
                <a:cubicBezTo>
                  <a:pt x="151" y="44"/>
                  <a:pt x="144" y="41"/>
                  <a:pt x="144" y="39"/>
                </a:cubicBezTo>
                <a:cubicBezTo>
                  <a:pt x="144" y="37"/>
                  <a:pt x="152" y="33"/>
                  <a:pt x="156" y="31"/>
                </a:cubicBezTo>
                <a:cubicBezTo>
                  <a:pt x="159" y="29"/>
                  <a:pt x="164" y="26"/>
                  <a:pt x="169" y="25"/>
                </a:cubicBezTo>
                <a:cubicBezTo>
                  <a:pt x="175" y="24"/>
                  <a:pt x="178" y="26"/>
                  <a:pt x="179" y="26"/>
                </a:cubicBezTo>
                <a:cubicBezTo>
                  <a:pt x="180" y="26"/>
                  <a:pt x="189" y="25"/>
                  <a:pt x="193" y="23"/>
                </a:cubicBezTo>
                <a:cubicBezTo>
                  <a:pt x="191" y="22"/>
                  <a:pt x="194" y="19"/>
                  <a:pt x="195" y="18"/>
                </a:cubicBezTo>
                <a:cubicBezTo>
                  <a:pt x="193" y="17"/>
                  <a:pt x="188" y="17"/>
                  <a:pt x="186" y="18"/>
                </a:cubicBezTo>
                <a:cubicBezTo>
                  <a:pt x="184" y="19"/>
                  <a:pt x="181" y="21"/>
                  <a:pt x="179" y="20"/>
                </a:cubicBezTo>
                <a:cubicBezTo>
                  <a:pt x="177" y="19"/>
                  <a:pt x="176" y="16"/>
                  <a:pt x="173" y="17"/>
                </a:cubicBezTo>
                <a:cubicBezTo>
                  <a:pt x="169" y="17"/>
                  <a:pt x="159" y="25"/>
                  <a:pt x="156" y="27"/>
                </a:cubicBezTo>
                <a:cubicBezTo>
                  <a:pt x="153" y="29"/>
                  <a:pt x="148" y="31"/>
                  <a:pt x="148" y="26"/>
                </a:cubicBezTo>
                <a:cubicBezTo>
                  <a:pt x="147" y="22"/>
                  <a:pt x="152" y="17"/>
                  <a:pt x="149" y="12"/>
                </a:cubicBezTo>
                <a:cubicBezTo>
                  <a:pt x="146" y="8"/>
                  <a:pt x="141" y="0"/>
                  <a:pt x="140" y="1"/>
                </a:cubicBezTo>
                <a:cubicBezTo>
                  <a:pt x="139" y="2"/>
                  <a:pt x="133" y="11"/>
                  <a:pt x="131" y="13"/>
                </a:cubicBezTo>
                <a:cubicBezTo>
                  <a:pt x="129" y="15"/>
                  <a:pt x="125" y="15"/>
                  <a:pt x="123" y="15"/>
                </a:cubicBezTo>
                <a:cubicBezTo>
                  <a:pt x="120" y="15"/>
                  <a:pt x="120" y="25"/>
                  <a:pt x="119" y="24"/>
                </a:cubicBezTo>
                <a:cubicBezTo>
                  <a:pt x="118" y="23"/>
                  <a:pt x="115" y="19"/>
                  <a:pt x="113" y="20"/>
                </a:cubicBezTo>
                <a:cubicBezTo>
                  <a:pt x="111" y="21"/>
                  <a:pt x="105" y="27"/>
                  <a:pt x="102" y="25"/>
                </a:cubicBezTo>
                <a:cubicBezTo>
                  <a:pt x="100" y="23"/>
                  <a:pt x="94" y="22"/>
                  <a:pt x="91" y="21"/>
                </a:cubicBezTo>
                <a:cubicBezTo>
                  <a:pt x="88" y="21"/>
                  <a:pt x="87" y="18"/>
                  <a:pt x="84" y="18"/>
                </a:cubicBezTo>
                <a:cubicBezTo>
                  <a:pt x="80" y="19"/>
                  <a:pt x="78" y="18"/>
                  <a:pt x="76" y="17"/>
                </a:cubicBezTo>
                <a:cubicBezTo>
                  <a:pt x="75" y="15"/>
                  <a:pt x="72" y="14"/>
                  <a:pt x="71" y="15"/>
                </a:cubicBezTo>
                <a:cubicBezTo>
                  <a:pt x="70" y="16"/>
                  <a:pt x="70" y="21"/>
                  <a:pt x="68" y="21"/>
                </a:cubicBezTo>
                <a:cubicBezTo>
                  <a:pt x="65" y="21"/>
                  <a:pt x="62" y="20"/>
                  <a:pt x="60" y="21"/>
                </a:cubicBezTo>
                <a:cubicBezTo>
                  <a:pt x="59" y="23"/>
                  <a:pt x="58" y="30"/>
                  <a:pt x="56" y="31"/>
                </a:cubicBezTo>
                <a:cubicBezTo>
                  <a:pt x="55" y="33"/>
                  <a:pt x="52" y="36"/>
                  <a:pt x="49" y="37"/>
                </a:cubicBezTo>
                <a:cubicBezTo>
                  <a:pt x="46" y="38"/>
                  <a:pt x="42" y="38"/>
                  <a:pt x="40" y="40"/>
                </a:cubicBezTo>
                <a:cubicBezTo>
                  <a:pt x="38" y="41"/>
                  <a:pt x="36" y="48"/>
                  <a:pt x="33" y="48"/>
                </a:cubicBezTo>
                <a:cubicBezTo>
                  <a:pt x="30" y="48"/>
                  <a:pt x="22" y="48"/>
                  <a:pt x="19" y="46"/>
                </a:cubicBezTo>
                <a:cubicBezTo>
                  <a:pt x="16" y="44"/>
                  <a:pt x="11" y="43"/>
                  <a:pt x="11" y="42"/>
                </a:cubicBezTo>
                <a:cubicBezTo>
                  <a:pt x="11" y="42"/>
                  <a:pt x="11" y="43"/>
                  <a:pt x="11" y="44"/>
                </a:cubicBezTo>
                <a:cubicBezTo>
                  <a:pt x="11" y="50"/>
                  <a:pt x="6" y="61"/>
                  <a:pt x="3" y="65"/>
                </a:cubicBezTo>
                <a:cubicBezTo>
                  <a:pt x="0" y="70"/>
                  <a:pt x="1" y="71"/>
                  <a:pt x="5" y="75"/>
                </a:cubicBezTo>
                <a:cubicBezTo>
                  <a:pt x="10" y="79"/>
                  <a:pt x="3" y="80"/>
                  <a:pt x="3" y="82"/>
                </a:cubicBezTo>
                <a:cubicBezTo>
                  <a:pt x="3" y="84"/>
                  <a:pt x="3" y="91"/>
                  <a:pt x="3" y="91"/>
                </a:cubicBezTo>
                <a:cubicBezTo>
                  <a:pt x="4" y="103"/>
                  <a:pt x="4" y="103"/>
                  <a:pt x="4" y="103"/>
                </a:cubicBezTo>
                <a:cubicBezTo>
                  <a:pt x="4" y="103"/>
                  <a:pt x="8" y="105"/>
                  <a:pt x="14" y="105"/>
                </a:cubicBezTo>
                <a:cubicBezTo>
                  <a:pt x="20" y="105"/>
                  <a:pt x="18" y="115"/>
                  <a:pt x="18" y="115"/>
                </a:cubicBezTo>
                <a:cubicBezTo>
                  <a:pt x="7" y="129"/>
                  <a:pt x="7" y="129"/>
                  <a:pt x="7" y="129"/>
                </a:cubicBezTo>
                <a:cubicBezTo>
                  <a:pt x="7" y="129"/>
                  <a:pt x="21" y="135"/>
                  <a:pt x="26" y="135"/>
                </a:cubicBezTo>
                <a:cubicBezTo>
                  <a:pt x="31" y="135"/>
                  <a:pt x="46" y="136"/>
                  <a:pt x="51" y="135"/>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1" name="Freeform 1369"/>
          <p:cNvSpPr>
            <a:spLocks/>
          </p:cNvSpPr>
          <p:nvPr/>
        </p:nvSpPr>
        <p:spPr bwMode="auto">
          <a:xfrm>
            <a:off x="1421424" y="3256725"/>
            <a:ext cx="42496" cy="123120"/>
          </a:xfrm>
          <a:custGeom>
            <a:avLst/>
            <a:gdLst>
              <a:gd name="T0" fmla="*/ 0 w 32"/>
              <a:gd name="T1" fmla="*/ 0 h 67"/>
              <a:gd name="T2" fmla="*/ 2147483647 w 32"/>
              <a:gd name="T3" fmla="*/ 2147483647 h 67"/>
              <a:gd name="T4" fmla="*/ 2147483647 w 32"/>
              <a:gd name="T5" fmla="*/ 2147483647 h 67"/>
              <a:gd name="T6" fmla="*/ 2147483647 w 32"/>
              <a:gd name="T7" fmla="*/ 2147483647 h 67"/>
              <a:gd name="T8" fmla="*/ 2147483647 w 32"/>
              <a:gd name="T9" fmla="*/ 2147483647 h 67"/>
              <a:gd name="T10" fmla="*/ 2147483647 w 32"/>
              <a:gd name="T11" fmla="*/ 2147483647 h 67"/>
              <a:gd name="T12" fmla="*/ 2147483647 w 32"/>
              <a:gd name="T13" fmla="*/ 2147483647 h 67"/>
              <a:gd name="T14" fmla="*/ 0 60000 65536"/>
              <a:gd name="T15" fmla="*/ 0 60000 65536"/>
              <a:gd name="T16" fmla="*/ 0 60000 65536"/>
              <a:gd name="T17" fmla="*/ 0 60000 65536"/>
              <a:gd name="T18" fmla="*/ 0 60000 65536"/>
              <a:gd name="T19" fmla="*/ 0 60000 65536"/>
              <a:gd name="T20" fmla="*/ 0 60000 65536"/>
              <a:gd name="T21" fmla="*/ 0 w 32"/>
              <a:gd name="T22" fmla="*/ 0 h 67"/>
              <a:gd name="T23" fmla="*/ 32 w 3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67">
                <a:moveTo>
                  <a:pt x="0" y="0"/>
                </a:moveTo>
                <a:cubicBezTo>
                  <a:pt x="9" y="14"/>
                  <a:pt x="9" y="14"/>
                  <a:pt x="9" y="14"/>
                </a:cubicBezTo>
                <a:cubicBezTo>
                  <a:pt x="9" y="14"/>
                  <a:pt x="23" y="23"/>
                  <a:pt x="23" y="27"/>
                </a:cubicBezTo>
                <a:cubicBezTo>
                  <a:pt x="23" y="31"/>
                  <a:pt x="23" y="36"/>
                  <a:pt x="27" y="38"/>
                </a:cubicBezTo>
                <a:cubicBezTo>
                  <a:pt x="31" y="41"/>
                  <a:pt x="32" y="45"/>
                  <a:pt x="28" y="45"/>
                </a:cubicBezTo>
                <a:cubicBezTo>
                  <a:pt x="25" y="45"/>
                  <a:pt x="15" y="51"/>
                  <a:pt x="12" y="54"/>
                </a:cubicBezTo>
                <a:cubicBezTo>
                  <a:pt x="9" y="57"/>
                  <a:pt x="9" y="62"/>
                  <a:pt x="8" y="67"/>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2" name="Freeform 1370"/>
          <p:cNvSpPr>
            <a:spLocks/>
          </p:cNvSpPr>
          <p:nvPr/>
        </p:nvSpPr>
        <p:spPr bwMode="auto">
          <a:xfrm>
            <a:off x="1553309" y="3110154"/>
            <a:ext cx="167054" cy="306335"/>
          </a:xfrm>
          <a:custGeom>
            <a:avLst/>
            <a:gdLst>
              <a:gd name="T0" fmla="*/ 0 w 122"/>
              <a:gd name="T1" fmla="*/ 2147483647 h 167"/>
              <a:gd name="T2" fmla="*/ 2147483647 w 122"/>
              <a:gd name="T3" fmla="*/ 2147483647 h 167"/>
              <a:gd name="T4" fmla="*/ 2147483647 w 122"/>
              <a:gd name="T5" fmla="*/ 2147483647 h 167"/>
              <a:gd name="T6" fmla="*/ 2147483647 w 122"/>
              <a:gd name="T7" fmla="*/ 2147483647 h 167"/>
              <a:gd name="T8" fmla="*/ 2147483647 w 122"/>
              <a:gd name="T9" fmla="*/ 2147483647 h 167"/>
              <a:gd name="T10" fmla="*/ 2147483647 w 122"/>
              <a:gd name="T11" fmla="*/ 2147483647 h 167"/>
              <a:gd name="T12" fmla="*/ 2147483647 w 122"/>
              <a:gd name="T13" fmla="*/ 2147483647 h 167"/>
              <a:gd name="T14" fmla="*/ 2147483647 w 122"/>
              <a:gd name="T15" fmla="*/ 2147483647 h 167"/>
              <a:gd name="T16" fmla="*/ 2147483647 w 122"/>
              <a:gd name="T17" fmla="*/ 2147483647 h 167"/>
              <a:gd name="T18" fmla="*/ 2147483647 w 122"/>
              <a:gd name="T19" fmla="*/ 2147483647 h 167"/>
              <a:gd name="T20" fmla="*/ 2147483647 w 122"/>
              <a:gd name="T21" fmla="*/ 2147483647 h 167"/>
              <a:gd name="T22" fmla="*/ 2147483647 w 122"/>
              <a:gd name="T23" fmla="*/ 2147483647 h 167"/>
              <a:gd name="T24" fmla="*/ 2147483647 w 122"/>
              <a:gd name="T25" fmla="*/ 2147483647 h 167"/>
              <a:gd name="T26" fmla="*/ 2147483647 w 122"/>
              <a:gd name="T27" fmla="*/ 2147483647 h 167"/>
              <a:gd name="T28" fmla="*/ 2147483647 w 122"/>
              <a:gd name="T29" fmla="*/ 2147483647 h 167"/>
              <a:gd name="T30" fmla="*/ 2147483647 w 122"/>
              <a:gd name="T31" fmla="*/ 2147483647 h 167"/>
              <a:gd name="T32" fmla="*/ 2147483647 w 122"/>
              <a:gd name="T33" fmla="*/ 2147483647 h 167"/>
              <a:gd name="T34" fmla="*/ 2147483647 w 122"/>
              <a:gd name="T35" fmla="*/ 2147483647 h 167"/>
              <a:gd name="T36" fmla="*/ 2147483647 w 122"/>
              <a:gd name="T37" fmla="*/ 2147483647 h 167"/>
              <a:gd name="T38" fmla="*/ 2147483647 w 122"/>
              <a:gd name="T39" fmla="*/ 2147483647 h 167"/>
              <a:gd name="T40" fmla="*/ 2147483647 w 122"/>
              <a:gd name="T41" fmla="*/ 2147483647 h 167"/>
              <a:gd name="T42" fmla="*/ 2147483647 w 122"/>
              <a:gd name="T43" fmla="*/ 2147483647 h 167"/>
              <a:gd name="T44" fmla="*/ 2147483647 w 122"/>
              <a:gd name="T45" fmla="*/ 2147483647 h 167"/>
              <a:gd name="T46" fmla="*/ 2147483647 w 122"/>
              <a:gd name="T47" fmla="*/ 2147483647 h 167"/>
              <a:gd name="T48" fmla="*/ 2147483647 w 122"/>
              <a:gd name="T49" fmla="*/ 2147483647 h 167"/>
              <a:gd name="T50" fmla="*/ 2147483647 w 122"/>
              <a:gd name="T51" fmla="*/ 2147483647 h 167"/>
              <a:gd name="T52" fmla="*/ 2147483647 w 122"/>
              <a:gd name="T53" fmla="*/ 2147483647 h 167"/>
              <a:gd name="T54" fmla="*/ 2147483647 w 122"/>
              <a:gd name="T55" fmla="*/ 2147483647 h 167"/>
              <a:gd name="T56" fmla="*/ 2147483647 w 122"/>
              <a:gd name="T57" fmla="*/ 2147483647 h 167"/>
              <a:gd name="T58" fmla="*/ 2147483647 w 122"/>
              <a:gd name="T59" fmla="*/ 0 h 167"/>
              <a:gd name="T60" fmla="*/ 2147483647 w 122"/>
              <a:gd name="T61" fmla="*/ 0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2"/>
              <a:gd name="T94" fmla="*/ 0 h 167"/>
              <a:gd name="T95" fmla="*/ 122 w 122"/>
              <a:gd name="T96" fmla="*/ 167 h 1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2" h="167">
                <a:moveTo>
                  <a:pt x="0" y="167"/>
                </a:moveTo>
                <a:cubicBezTo>
                  <a:pt x="3" y="164"/>
                  <a:pt x="7" y="161"/>
                  <a:pt x="10" y="160"/>
                </a:cubicBezTo>
                <a:cubicBezTo>
                  <a:pt x="14" y="157"/>
                  <a:pt x="17" y="160"/>
                  <a:pt x="19" y="160"/>
                </a:cubicBezTo>
                <a:cubicBezTo>
                  <a:pt x="21" y="161"/>
                  <a:pt x="24" y="159"/>
                  <a:pt x="27" y="158"/>
                </a:cubicBezTo>
                <a:cubicBezTo>
                  <a:pt x="29" y="157"/>
                  <a:pt x="29" y="156"/>
                  <a:pt x="33" y="157"/>
                </a:cubicBezTo>
                <a:cubicBezTo>
                  <a:pt x="38" y="159"/>
                  <a:pt x="35" y="154"/>
                  <a:pt x="35" y="151"/>
                </a:cubicBezTo>
                <a:cubicBezTo>
                  <a:pt x="35" y="147"/>
                  <a:pt x="33" y="141"/>
                  <a:pt x="29" y="140"/>
                </a:cubicBezTo>
                <a:cubicBezTo>
                  <a:pt x="25" y="138"/>
                  <a:pt x="25" y="134"/>
                  <a:pt x="25" y="131"/>
                </a:cubicBezTo>
                <a:cubicBezTo>
                  <a:pt x="26" y="128"/>
                  <a:pt x="24" y="128"/>
                  <a:pt x="22" y="126"/>
                </a:cubicBezTo>
                <a:cubicBezTo>
                  <a:pt x="19" y="124"/>
                  <a:pt x="15" y="122"/>
                  <a:pt x="18" y="120"/>
                </a:cubicBezTo>
                <a:cubicBezTo>
                  <a:pt x="20" y="118"/>
                  <a:pt x="27" y="111"/>
                  <a:pt x="28" y="109"/>
                </a:cubicBezTo>
                <a:cubicBezTo>
                  <a:pt x="30" y="107"/>
                  <a:pt x="33" y="110"/>
                  <a:pt x="35" y="112"/>
                </a:cubicBezTo>
                <a:cubicBezTo>
                  <a:pt x="37" y="114"/>
                  <a:pt x="38" y="110"/>
                  <a:pt x="42" y="110"/>
                </a:cubicBezTo>
                <a:cubicBezTo>
                  <a:pt x="45" y="110"/>
                  <a:pt x="45" y="110"/>
                  <a:pt x="48" y="108"/>
                </a:cubicBezTo>
                <a:cubicBezTo>
                  <a:pt x="51" y="106"/>
                  <a:pt x="52" y="101"/>
                  <a:pt x="53" y="98"/>
                </a:cubicBezTo>
                <a:cubicBezTo>
                  <a:pt x="54" y="94"/>
                  <a:pt x="58" y="93"/>
                  <a:pt x="62" y="91"/>
                </a:cubicBezTo>
                <a:cubicBezTo>
                  <a:pt x="66" y="90"/>
                  <a:pt x="68" y="83"/>
                  <a:pt x="68" y="82"/>
                </a:cubicBezTo>
                <a:cubicBezTo>
                  <a:pt x="69" y="80"/>
                  <a:pt x="72" y="78"/>
                  <a:pt x="76" y="77"/>
                </a:cubicBezTo>
                <a:cubicBezTo>
                  <a:pt x="79" y="77"/>
                  <a:pt x="77" y="73"/>
                  <a:pt x="78" y="70"/>
                </a:cubicBezTo>
                <a:cubicBezTo>
                  <a:pt x="78" y="66"/>
                  <a:pt x="85" y="65"/>
                  <a:pt x="86" y="64"/>
                </a:cubicBezTo>
                <a:cubicBezTo>
                  <a:pt x="88" y="63"/>
                  <a:pt x="85" y="55"/>
                  <a:pt x="85" y="52"/>
                </a:cubicBezTo>
                <a:cubicBezTo>
                  <a:pt x="85" y="48"/>
                  <a:pt x="90" y="47"/>
                  <a:pt x="93" y="46"/>
                </a:cubicBezTo>
                <a:cubicBezTo>
                  <a:pt x="95" y="45"/>
                  <a:pt x="86" y="40"/>
                  <a:pt x="83" y="38"/>
                </a:cubicBezTo>
                <a:cubicBezTo>
                  <a:pt x="79" y="36"/>
                  <a:pt x="78" y="31"/>
                  <a:pt x="78" y="28"/>
                </a:cubicBezTo>
                <a:cubicBezTo>
                  <a:pt x="77" y="26"/>
                  <a:pt x="77" y="18"/>
                  <a:pt x="76" y="13"/>
                </a:cubicBezTo>
                <a:cubicBezTo>
                  <a:pt x="75" y="9"/>
                  <a:pt x="81" y="9"/>
                  <a:pt x="85" y="9"/>
                </a:cubicBezTo>
                <a:cubicBezTo>
                  <a:pt x="88" y="9"/>
                  <a:pt x="92" y="12"/>
                  <a:pt x="98" y="12"/>
                </a:cubicBezTo>
                <a:cubicBezTo>
                  <a:pt x="104" y="13"/>
                  <a:pt x="104" y="11"/>
                  <a:pt x="106" y="9"/>
                </a:cubicBezTo>
                <a:cubicBezTo>
                  <a:pt x="108" y="8"/>
                  <a:pt x="112" y="9"/>
                  <a:pt x="116" y="8"/>
                </a:cubicBezTo>
                <a:cubicBezTo>
                  <a:pt x="119" y="7"/>
                  <a:pt x="120" y="3"/>
                  <a:pt x="122" y="0"/>
                </a:cubicBezTo>
                <a:cubicBezTo>
                  <a:pt x="122" y="0"/>
                  <a:pt x="122" y="0"/>
                  <a:pt x="122"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3" name="Freeform 1371"/>
          <p:cNvSpPr>
            <a:spLocks noEditPoints="1"/>
          </p:cNvSpPr>
          <p:nvPr/>
        </p:nvSpPr>
        <p:spPr bwMode="auto">
          <a:xfrm>
            <a:off x="1267558" y="2812615"/>
            <a:ext cx="501162" cy="152434"/>
          </a:xfrm>
          <a:custGeom>
            <a:avLst/>
            <a:gdLst>
              <a:gd name="T0" fmla="*/ 0 w 365"/>
              <a:gd name="T1" fmla="*/ 2147483647 h 82"/>
              <a:gd name="T2" fmla="*/ 2147483647 w 365"/>
              <a:gd name="T3" fmla="*/ 2147483647 h 82"/>
              <a:gd name="T4" fmla="*/ 2147483647 w 365"/>
              <a:gd name="T5" fmla="*/ 2147483647 h 82"/>
              <a:gd name="T6" fmla="*/ 2147483647 w 365"/>
              <a:gd name="T7" fmla="*/ 2147483647 h 82"/>
              <a:gd name="T8" fmla="*/ 2147483647 w 365"/>
              <a:gd name="T9" fmla="*/ 2147483647 h 82"/>
              <a:gd name="T10" fmla="*/ 2147483647 w 365"/>
              <a:gd name="T11" fmla="*/ 0 h 82"/>
              <a:gd name="T12" fmla="*/ 2147483647 w 365"/>
              <a:gd name="T13" fmla="*/ 2147483647 h 82"/>
              <a:gd name="T14" fmla="*/ 2147483647 w 365"/>
              <a:gd name="T15" fmla="*/ 2147483647 h 82"/>
              <a:gd name="T16" fmla="*/ 2147483647 w 365"/>
              <a:gd name="T17" fmla="*/ 2147483647 h 82"/>
              <a:gd name="T18" fmla="*/ 2147483647 w 365"/>
              <a:gd name="T19" fmla="*/ 2147483647 h 82"/>
              <a:gd name="T20" fmla="*/ 2147483647 w 365"/>
              <a:gd name="T21" fmla="*/ 2147483647 h 82"/>
              <a:gd name="T22" fmla="*/ 2147483647 w 365"/>
              <a:gd name="T23" fmla="*/ 2147483647 h 82"/>
              <a:gd name="T24" fmla="*/ 2147483647 w 365"/>
              <a:gd name="T25" fmla="*/ 2147483647 h 82"/>
              <a:gd name="T26" fmla="*/ 2147483647 w 365"/>
              <a:gd name="T27" fmla="*/ 2147483647 h 82"/>
              <a:gd name="T28" fmla="*/ 2147483647 w 365"/>
              <a:gd name="T29" fmla="*/ 2147483647 h 82"/>
              <a:gd name="T30" fmla="*/ 2147483647 w 365"/>
              <a:gd name="T31" fmla="*/ 2147483647 h 82"/>
              <a:gd name="T32" fmla="*/ 2147483647 w 365"/>
              <a:gd name="T33" fmla="*/ 2147483647 h 82"/>
              <a:gd name="T34" fmla="*/ 2147483647 w 365"/>
              <a:gd name="T35" fmla="*/ 2147483647 h 82"/>
              <a:gd name="T36" fmla="*/ 2147483647 w 365"/>
              <a:gd name="T37" fmla="*/ 2147483647 h 82"/>
              <a:gd name="T38" fmla="*/ 2147483647 w 365"/>
              <a:gd name="T39" fmla="*/ 2147483647 h 82"/>
              <a:gd name="T40" fmla="*/ 2147483647 w 365"/>
              <a:gd name="T41" fmla="*/ 2147483647 h 82"/>
              <a:gd name="T42" fmla="*/ 2147483647 w 365"/>
              <a:gd name="T43" fmla="*/ 2147483647 h 82"/>
              <a:gd name="T44" fmla="*/ 2147483647 w 365"/>
              <a:gd name="T45" fmla="*/ 2147483647 h 82"/>
              <a:gd name="T46" fmla="*/ 2147483647 w 365"/>
              <a:gd name="T47" fmla="*/ 2147483647 h 82"/>
              <a:gd name="T48" fmla="*/ 2147483647 w 365"/>
              <a:gd name="T49" fmla="*/ 2147483647 h 82"/>
              <a:gd name="T50" fmla="*/ 2147483647 w 365"/>
              <a:gd name="T51" fmla="*/ 2147483647 h 82"/>
              <a:gd name="T52" fmla="*/ 2147483647 w 365"/>
              <a:gd name="T53" fmla="*/ 2147483647 h 82"/>
              <a:gd name="T54" fmla="*/ 2147483647 w 365"/>
              <a:gd name="T55" fmla="*/ 2147483647 h 82"/>
              <a:gd name="T56" fmla="*/ 2147483647 w 365"/>
              <a:gd name="T57" fmla="*/ 2147483647 h 82"/>
              <a:gd name="T58" fmla="*/ 2147483647 w 365"/>
              <a:gd name="T59" fmla="*/ 2147483647 h 82"/>
              <a:gd name="T60" fmla="*/ 2147483647 w 365"/>
              <a:gd name="T61" fmla="*/ 2147483647 h 82"/>
              <a:gd name="T62" fmla="*/ 2147483647 w 365"/>
              <a:gd name="T63" fmla="*/ 2147483647 h 82"/>
              <a:gd name="T64" fmla="*/ 2147483647 w 365"/>
              <a:gd name="T65" fmla="*/ 2147483647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82"/>
              <a:gd name="T101" fmla="*/ 365 w 365"/>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82">
                <a:moveTo>
                  <a:pt x="0" y="61"/>
                </a:moveTo>
                <a:cubicBezTo>
                  <a:pt x="4" y="58"/>
                  <a:pt x="12" y="52"/>
                  <a:pt x="19" y="52"/>
                </a:cubicBezTo>
                <a:cubicBezTo>
                  <a:pt x="30" y="52"/>
                  <a:pt x="36" y="66"/>
                  <a:pt x="40" y="69"/>
                </a:cubicBezTo>
                <a:cubicBezTo>
                  <a:pt x="47" y="69"/>
                  <a:pt x="47" y="69"/>
                  <a:pt x="47" y="69"/>
                </a:cubicBezTo>
                <a:cubicBezTo>
                  <a:pt x="47" y="10"/>
                  <a:pt x="47" y="10"/>
                  <a:pt x="47" y="10"/>
                </a:cubicBezTo>
                <a:cubicBezTo>
                  <a:pt x="80" y="0"/>
                  <a:pt x="80" y="0"/>
                  <a:pt x="80" y="0"/>
                </a:cubicBezTo>
                <a:cubicBezTo>
                  <a:pt x="80" y="0"/>
                  <a:pt x="81" y="1"/>
                  <a:pt x="82" y="1"/>
                </a:cubicBezTo>
                <a:moveTo>
                  <a:pt x="108" y="16"/>
                </a:moveTo>
                <a:cubicBezTo>
                  <a:pt x="111" y="18"/>
                  <a:pt x="113" y="19"/>
                  <a:pt x="114" y="20"/>
                </a:cubicBezTo>
                <a:cubicBezTo>
                  <a:pt x="116" y="22"/>
                  <a:pt x="125" y="32"/>
                  <a:pt x="130" y="33"/>
                </a:cubicBezTo>
                <a:cubicBezTo>
                  <a:pt x="135" y="33"/>
                  <a:pt x="142" y="30"/>
                  <a:pt x="149" y="32"/>
                </a:cubicBezTo>
                <a:cubicBezTo>
                  <a:pt x="156" y="35"/>
                  <a:pt x="161" y="33"/>
                  <a:pt x="163" y="31"/>
                </a:cubicBezTo>
                <a:cubicBezTo>
                  <a:pt x="165" y="29"/>
                  <a:pt x="167" y="30"/>
                  <a:pt x="169" y="32"/>
                </a:cubicBezTo>
                <a:cubicBezTo>
                  <a:pt x="171" y="33"/>
                  <a:pt x="180" y="43"/>
                  <a:pt x="182" y="45"/>
                </a:cubicBezTo>
                <a:cubicBezTo>
                  <a:pt x="184" y="48"/>
                  <a:pt x="182" y="50"/>
                  <a:pt x="182" y="52"/>
                </a:cubicBezTo>
                <a:cubicBezTo>
                  <a:pt x="181" y="53"/>
                  <a:pt x="181" y="57"/>
                  <a:pt x="184" y="61"/>
                </a:cubicBezTo>
                <a:cubicBezTo>
                  <a:pt x="187" y="65"/>
                  <a:pt x="189" y="66"/>
                  <a:pt x="190" y="69"/>
                </a:cubicBezTo>
                <a:cubicBezTo>
                  <a:pt x="190" y="72"/>
                  <a:pt x="201" y="70"/>
                  <a:pt x="204" y="71"/>
                </a:cubicBezTo>
                <a:cubicBezTo>
                  <a:pt x="208" y="72"/>
                  <a:pt x="209" y="78"/>
                  <a:pt x="210" y="80"/>
                </a:cubicBezTo>
                <a:cubicBezTo>
                  <a:pt x="212" y="82"/>
                  <a:pt x="214" y="81"/>
                  <a:pt x="215" y="78"/>
                </a:cubicBezTo>
                <a:cubicBezTo>
                  <a:pt x="216" y="76"/>
                  <a:pt x="222" y="68"/>
                  <a:pt x="224" y="65"/>
                </a:cubicBezTo>
                <a:cubicBezTo>
                  <a:pt x="227" y="63"/>
                  <a:pt x="236" y="60"/>
                  <a:pt x="238" y="59"/>
                </a:cubicBezTo>
                <a:cubicBezTo>
                  <a:pt x="241" y="57"/>
                  <a:pt x="247" y="54"/>
                  <a:pt x="249" y="54"/>
                </a:cubicBezTo>
                <a:cubicBezTo>
                  <a:pt x="249" y="54"/>
                  <a:pt x="249" y="50"/>
                  <a:pt x="251" y="48"/>
                </a:cubicBezTo>
                <a:cubicBezTo>
                  <a:pt x="253" y="46"/>
                  <a:pt x="257" y="47"/>
                  <a:pt x="261" y="47"/>
                </a:cubicBezTo>
                <a:cubicBezTo>
                  <a:pt x="264" y="47"/>
                  <a:pt x="276" y="53"/>
                  <a:pt x="277" y="52"/>
                </a:cubicBezTo>
                <a:cubicBezTo>
                  <a:pt x="279" y="50"/>
                  <a:pt x="279" y="45"/>
                  <a:pt x="281" y="43"/>
                </a:cubicBezTo>
                <a:cubicBezTo>
                  <a:pt x="284" y="41"/>
                  <a:pt x="287" y="38"/>
                  <a:pt x="290" y="40"/>
                </a:cubicBezTo>
                <a:cubicBezTo>
                  <a:pt x="293" y="42"/>
                  <a:pt x="304" y="45"/>
                  <a:pt x="308" y="45"/>
                </a:cubicBezTo>
                <a:cubicBezTo>
                  <a:pt x="311" y="44"/>
                  <a:pt x="329" y="45"/>
                  <a:pt x="335" y="45"/>
                </a:cubicBezTo>
                <a:cubicBezTo>
                  <a:pt x="340" y="45"/>
                  <a:pt x="355" y="50"/>
                  <a:pt x="357" y="51"/>
                </a:cubicBezTo>
                <a:cubicBezTo>
                  <a:pt x="359" y="52"/>
                  <a:pt x="359" y="53"/>
                  <a:pt x="365" y="53"/>
                </a:cubicBezTo>
                <a:cubicBezTo>
                  <a:pt x="365" y="53"/>
                  <a:pt x="365" y="53"/>
                  <a:pt x="365" y="53"/>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4" name="Freeform 1372"/>
          <p:cNvSpPr>
            <a:spLocks/>
          </p:cNvSpPr>
          <p:nvPr/>
        </p:nvSpPr>
        <p:spPr bwMode="auto">
          <a:xfrm>
            <a:off x="1594339" y="2912284"/>
            <a:ext cx="46892" cy="65957"/>
          </a:xfrm>
          <a:custGeom>
            <a:avLst/>
            <a:gdLst>
              <a:gd name="T0" fmla="*/ 2147483647 w 34"/>
              <a:gd name="T1" fmla="*/ 0 h 36"/>
              <a:gd name="T2" fmla="*/ 2147483647 w 34"/>
              <a:gd name="T3" fmla="*/ 2147483647 h 36"/>
              <a:gd name="T4" fmla="*/ 0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10" y="0"/>
                </a:moveTo>
                <a:cubicBezTo>
                  <a:pt x="11" y="0"/>
                  <a:pt x="5" y="5"/>
                  <a:pt x="3" y="6"/>
                </a:cubicBezTo>
                <a:cubicBezTo>
                  <a:pt x="1" y="8"/>
                  <a:pt x="0" y="11"/>
                  <a:pt x="0" y="13"/>
                </a:cubicBezTo>
                <a:cubicBezTo>
                  <a:pt x="0" y="15"/>
                  <a:pt x="4" y="16"/>
                  <a:pt x="10" y="19"/>
                </a:cubicBezTo>
                <a:cubicBezTo>
                  <a:pt x="15" y="21"/>
                  <a:pt x="14" y="15"/>
                  <a:pt x="16" y="14"/>
                </a:cubicBezTo>
                <a:cubicBezTo>
                  <a:pt x="18" y="13"/>
                  <a:pt x="19" y="15"/>
                  <a:pt x="22" y="18"/>
                </a:cubicBezTo>
                <a:cubicBezTo>
                  <a:pt x="25" y="20"/>
                  <a:pt x="30" y="22"/>
                  <a:pt x="32" y="24"/>
                </a:cubicBezTo>
                <a:cubicBezTo>
                  <a:pt x="34" y="27"/>
                  <a:pt x="27" y="28"/>
                  <a:pt x="25" y="29"/>
                </a:cubicBezTo>
                <a:cubicBezTo>
                  <a:pt x="23" y="29"/>
                  <a:pt x="22" y="32"/>
                  <a:pt x="17" y="34"/>
                </a:cubicBezTo>
                <a:cubicBezTo>
                  <a:pt x="13" y="36"/>
                  <a:pt x="12" y="32"/>
                  <a:pt x="10" y="31"/>
                </a:cubicBezTo>
                <a:cubicBezTo>
                  <a:pt x="9" y="30"/>
                  <a:pt x="8" y="35"/>
                  <a:pt x="8" y="36"/>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5" name="Freeform 1373"/>
          <p:cNvSpPr>
            <a:spLocks/>
          </p:cNvSpPr>
          <p:nvPr/>
        </p:nvSpPr>
        <p:spPr bwMode="auto">
          <a:xfrm>
            <a:off x="1538654" y="2950393"/>
            <a:ext cx="115765" cy="114326"/>
          </a:xfrm>
          <a:custGeom>
            <a:avLst/>
            <a:gdLst>
              <a:gd name="T0" fmla="*/ 2147483647 w 84"/>
              <a:gd name="T1" fmla="*/ 2147483647 h 61"/>
              <a:gd name="T2" fmla="*/ 2147483647 w 84"/>
              <a:gd name="T3" fmla="*/ 2147483647 h 61"/>
              <a:gd name="T4" fmla="*/ 2147483647 w 84"/>
              <a:gd name="T5" fmla="*/ 2147483647 h 61"/>
              <a:gd name="T6" fmla="*/ 2147483647 w 84"/>
              <a:gd name="T7" fmla="*/ 2147483647 h 61"/>
              <a:gd name="T8" fmla="*/ 2147483647 w 84"/>
              <a:gd name="T9" fmla="*/ 2147483647 h 61"/>
              <a:gd name="T10" fmla="*/ 2147483647 w 84"/>
              <a:gd name="T11" fmla="*/ 2147483647 h 61"/>
              <a:gd name="T12" fmla="*/ 2147483647 w 84"/>
              <a:gd name="T13" fmla="*/ 2147483647 h 61"/>
              <a:gd name="T14" fmla="*/ 2147483647 w 84"/>
              <a:gd name="T15" fmla="*/ 2147483647 h 61"/>
              <a:gd name="T16" fmla="*/ 2147483647 w 84"/>
              <a:gd name="T17" fmla="*/ 2147483647 h 61"/>
              <a:gd name="T18" fmla="*/ 2147483647 w 84"/>
              <a:gd name="T19" fmla="*/ 2147483647 h 61"/>
              <a:gd name="T20" fmla="*/ 2147483647 w 84"/>
              <a:gd name="T21" fmla="*/ 2147483647 h 61"/>
              <a:gd name="T22" fmla="*/ 2147483647 w 84"/>
              <a:gd name="T23" fmla="*/ 2147483647 h 61"/>
              <a:gd name="T24" fmla="*/ 2147483647 w 84"/>
              <a:gd name="T25" fmla="*/ 2147483647 h 61"/>
              <a:gd name="T26" fmla="*/ 2147483647 w 84"/>
              <a:gd name="T27" fmla="*/ 2147483647 h 61"/>
              <a:gd name="T28" fmla="*/ 2147483647 w 84"/>
              <a:gd name="T29" fmla="*/ 2147483647 h 61"/>
              <a:gd name="T30" fmla="*/ 2147483647 w 84"/>
              <a:gd name="T31" fmla="*/ 2147483647 h 61"/>
              <a:gd name="T32" fmla="*/ 2147483647 w 84"/>
              <a:gd name="T33" fmla="*/ 2147483647 h 61"/>
              <a:gd name="T34" fmla="*/ 2147483647 w 84"/>
              <a:gd name="T35" fmla="*/ 2147483647 h 61"/>
              <a:gd name="T36" fmla="*/ 2147483647 w 84"/>
              <a:gd name="T37" fmla="*/ 2147483647 h 61"/>
              <a:gd name="T38" fmla="*/ 2147483647 w 84"/>
              <a:gd name="T39" fmla="*/ 2147483647 h 61"/>
              <a:gd name="T40" fmla="*/ 2147483647 w 84"/>
              <a:gd name="T41" fmla="*/ 2147483647 h 61"/>
              <a:gd name="T42" fmla="*/ 2147483647 w 84"/>
              <a:gd name="T43" fmla="*/ 2147483647 h 61"/>
              <a:gd name="T44" fmla="*/ 2147483647 w 84"/>
              <a:gd name="T45" fmla="*/ 2147483647 h 61"/>
              <a:gd name="T46" fmla="*/ 2147483647 w 84"/>
              <a:gd name="T47" fmla="*/ 2147483647 h 61"/>
              <a:gd name="T48" fmla="*/ 2147483647 w 84"/>
              <a:gd name="T49" fmla="*/ 2147483647 h 61"/>
              <a:gd name="T50" fmla="*/ 2147483647 w 84"/>
              <a:gd name="T51" fmla="*/ 2147483647 h 61"/>
              <a:gd name="T52" fmla="*/ 2147483647 w 84"/>
              <a:gd name="T53" fmla="*/ 2147483647 h 61"/>
              <a:gd name="T54" fmla="*/ 2147483647 w 84"/>
              <a:gd name="T55" fmla="*/ 2147483647 h 61"/>
              <a:gd name="T56" fmla="*/ 2147483647 w 84"/>
              <a:gd name="T57" fmla="*/ 2147483647 h 61"/>
              <a:gd name="T58" fmla="*/ 2147483647 w 84"/>
              <a:gd name="T59" fmla="*/ 2147483647 h 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4"/>
              <a:gd name="T91" fmla="*/ 0 h 61"/>
              <a:gd name="T92" fmla="*/ 84 w 84"/>
              <a:gd name="T93" fmla="*/ 61 h 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4" h="61">
                <a:moveTo>
                  <a:pt x="84" y="23"/>
                </a:moveTo>
                <a:cubicBezTo>
                  <a:pt x="84" y="23"/>
                  <a:pt x="84" y="23"/>
                  <a:pt x="84" y="23"/>
                </a:cubicBezTo>
                <a:cubicBezTo>
                  <a:pt x="84" y="23"/>
                  <a:pt x="80" y="24"/>
                  <a:pt x="77" y="25"/>
                </a:cubicBezTo>
                <a:cubicBezTo>
                  <a:pt x="74" y="26"/>
                  <a:pt x="72" y="26"/>
                  <a:pt x="70" y="26"/>
                </a:cubicBezTo>
                <a:cubicBezTo>
                  <a:pt x="68" y="25"/>
                  <a:pt x="66" y="26"/>
                  <a:pt x="65" y="26"/>
                </a:cubicBezTo>
                <a:cubicBezTo>
                  <a:pt x="63" y="26"/>
                  <a:pt x="60" y="24"/>
                  <a:pt x="59" y="23"/>
                </a:cubicBezTo>
                <a:cubicBezTo>
                  <a:pt x="57" y="22"/>
                  <a:pt x="56" y="21"/>
                  <a:pt x="54" y="21"/>
                </a:cubicBezTo>
                <a:cubicBezTo>
                  <a:pt x="51" y="21"/>
                  <a:pt x="51" y="25"/>
                  <a:pt x="46" y="23"/>
                </a:cubicBezTo>
                <a:cubicBezTo>
                  <a:pt x="42" y="22"/>
                  <a:pt x="39" y="23"/>
                  <a:pt x="33" y="22"/>
                </a:cubicBezTo>
                <a:cubicBezTo>
                  <a:pt x="28" y="21"/>
                  <a:pt x="23" y="21"/>
                  <a:pt x="25" y="19"/>
                </a:cubicBezTo>
                <a:cubicBezTo>
                  <a:pt x="26" y="16"/>
                  <a:pt x="30" y="12"/>
                  <a:pt x="33" y="12"/>
                </a:cubicBezTo>
                <a:cubicBezTo>
                  <a:pt x="36" y="13"/>
                  <a:pt x="40" y="18"/>
                  <a:pt x="42" y="18"/>
                </a:cubicBezTo>
                <a:cubicBezTo>
                  <a:pt x="44" y="18"/>
                  <a:pt x="49" y="17"/>
                  <a:pt x="49" y="15"/>
                </a:cubicBezTo>
                <a:cubicBezTo>
                  <a:pt x="49" y="15"/>
                  <a:pt x="49" y="13"/>
                  <a:pt x="48" y="12"/>
                </a:cubicBezTo>
                <a:cubicBezTo>
                  <a:pt x="47" y="10"/>
                  <a:pt x="43" y="15"/>
                  <a:pt x="42" y="15"/>
                </a:cubicBezTo>
                <a:cubicBezTo>
                  <a:pt x="42" y="14"/>
                  <a:pt x="41" y="7"/>
                  <a:pt x="43" y="6"/>
                </a:cubicBezTo>
                <a:cubicBezTo>
                  <a:pt x="44" y="4"/>
                  <a:pt x="43" y="3"/>
                  <a:pt x="42" y="1"/>
                </a:cubicBezTo>
                <a:cubicBezTo>
                  <a:pt x="41" y="0"/>
                  <a:pt x="36" y="3"/>
                  <a:pt x="33" y="5"/>
                </a:cubicBezTo>
                <a:cubicBezTo>
                  <a:pt x="31" y="7"/>
                  <a:pt x="29" y="5"/>
                  <a:pt x="26" y="3"/>
                </a:cubicBezTo>
                <a:cubicBezTo>
                  <a:pt x="23" y="2"/>
                  <a:pt x="25" y="10"/>
                  <a:pt x="25" y="11"/>
                </a:cubicBezTo>
                <a:cubicBezTo>
                  <a:pt x="24" y="12"/>
                  <a:pt x="21" y="11"/>
                  <a:pt x="19" y="11"/>
                </a:cubicBezTo>
                <a:cubicBezTo>
                  <a:pt x="16" y="11"/>
                  <a:pt x="18" y="13"/>
                  <a:pt x="19" y="15"/>
                </a:cubicBezTo>
                <a:cubicBezTo>
                  <a:pt x="20" y="17"/>
                  <a:pt x="17" y="20"/>
                  <a:pt x="16" y="21"/>
                </a:cubicBezTo>
                <a:cubicBezTo>
                  <a:pt x="15" y="21"/>
                  <a:pt x="10" y="22"/>
                  <a:pt x="6" y="21"/>
                </a:cubicBezTo>
                <a:cubicBezTo>
                  <a:pt x="3" y="21"/>
                  <a:pt x="2" y="22"/>
                  <a:pt x="1" y="25"/>
                </a:cubicBezTo>
                <a:cubicBezTo>
                  <a:pt x="0" y="28"/>
                  <a:pt x="6" y="29"/>
                  <a:pt x="9" y="31"/>
                </a:cubicBezTo>
                <a:cubicBezTo>
                  <a:pt x="12" y="32"/>
                  <a:pt x="10" y="36"/>
                  <a:pt x="10" y="37"/>
                </a:cubicBezTo>
                <a:cubicBezTo>
                  <a:pt x="10" y="39"/>
                  <a:pt x="10" y="39"/>
                  <a:pt x="13" y="44"/>
                </a:cubicBezTo>
                <a:cubicBezTo>
                  <a:pt x="15" y="48"/>
                  <a:pt x="7" y="50"/>
                  <a:pt x="6" y="53"/>
                </a:cubicBezTo>
                <a:cubicBezTo>
                  <a:pt x="5" y="56"/>
                  <a:pt x="7" y="61"/>
                  <a:pt x="7" y="61"/>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06" name="Freeform 1374"/>
          <p:cNvSpPr>
            <a:spLocks/>
          </p:cNvSpPr>
          <p:nvPr/>
        </p:nvSpPr>
        <p:spPr bwMode="auto">
          <a:xfrm>
            <a:off x="2351943" y="3886982"/>
            <a:ext cx="21981" cy="23451"/>
          </a:xfrm>
          <a:custGeom>
            <a:avLst/>
            <a:gdLst>
              <a:gd name="T0" fmla="*/ 0 w 16"/>
              <a:gd name="T1" fmla="*/ 2147483647 h 14"/>
              <a:gd name="T2" fmla="*/ 2147483647 w 16"/>
              <a:gd name="T3" fmla="*/ 2147483647 h 14"/>
              <a:gd name="T4" fmla="*/ 2147483647 w 16"/>
              <a:gd name="T5" fmla="*/ 2147483647 h 14"/>
              <a:gd name="T6" fmla="*/ 2147483647 w 16"/>
              <a:gd name="T7" fmla="*/ 2147483647 h 14"/>
              <a:gd name="T8" fmla="*/ 2147483647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0" y="5"/>
                </a:moveTo>
                <a:cubicBezTo>
                  <a:pt x="2" y="8"/>
                  <a:pt x="7" y="14"/>
                  <a:pt x="8" y="13"/>
                </a:cubicBezTo>
                <a:cubicBezTo>
                  <a:pt x="9" y="12"/>
                  <a:pt x="9" y="5"/>
                  <a:pt x="10" y="5"/>
                </a:cubicBezTo>
                <a:cubicBezTo>
                  <a:pt x="10" y="6"/>
                  <a:pt x="16" y="7"/>
                  <a:pt x="15" y="6"/>
                </a:cubicBezTo>
                <a:cubicBezTo>
                  <a:pt x="15" y="6"/>
                  <a:pt x="14" y="2"/>
                  <a:pt x="13" y="0"/>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807" name="Freeform 1375"/>
          <p:cNvSpPr>
            <a:spLocks/>
          </p:cNvSpPr>
          <p:nvPr/>
        </p:nvSpPr>
        <p:spPr bwMode="auto">
          <a:xfrm>
            <a:off x="2269881" y="3900175"/>
            <a:ext cx="148004" cy="89408"/>
          </a:xfrm>
          <a:custGeom>
            <a:avLst/>
            <a:gdLst>
              <a:gd name="T0" fmla="*/ 2147483647 w 108"/>
              <a:gd name="T1" fmla="*/ 2147483647 h 48"/>
              <a:gd name="T2" fmla="*/ 2147483647 w 108"/>
              <a:gd name="T3" fmla="*/ 0 h 48"/>
              <a:gd name="T4" fmla="*/ 2147483647 w 108"/>
              <a:gd name="T5" fmla="*/ 2147483647 h 48"/>
              <a:gd name="T6" fmla="*/ 2147483647 w 108"/>
              <a:gd name="T7" fmla="*/ 2147483647 h 48"/>
              <a:gd name="T8" fmla="*/ 2147483647 w 108"/>
              <a:gd name="T9" fmla="*/ 2147483647 h 48"/>
              <a:gd name="T10" fmla="*/ 2147483647 w 108"/>
              <a:gd name="T11" fmla="*/ 2147483647 h 48"/>
              <a:gd name="T12" fmla="*/ 2147483647 w 108"/>
              <a:gd name="T13" fmla="*/ 2147483647 h 48"/>
              <a:gd name="T14" fmla="*/ 2147483647 w 108"/>
              <a:gd name="T15" fmla="*/ 2147483647 h 48"/>
              <a:gd name="T16" fmla="*/ 2147483647 w 108"/>
              <a:gd name="T17" fmla="*/ 2147483647 h 48"/>
              <a:gd name="T18" fmla="*/ 2147483647 w 108"/>
              <a:gd name="T19" fmla="*/ 2147483647 h 48"/>
              <a:gd name="T20" fmla="*/ 2147483647 w 108"/>
              <a:gd name="T21" fmla="*/ 2147483647 h 48"/>
              <a:gd name="T22" fmla="*/ 0 w 108"/>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8"/>
              <a:gd name="T37" fmla="*/ 0 h 48"/>
              <a:gd name="T38" fmla="*/ 108 w 108"/>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8" h="48">
                <a:moveTo>
                  <a:pt x="108" y="2"/>
                </a:moveTo>
                <a:cubicBezTo>
                  <a:pt x="101" y="1"/>
                  <a:pt x="87" y="0"/>
                  <a:pt x="84" y="0"/>
                </a:cubicBezTo>
                <a:cubicBezTo>
                  <a:pt x="81" y="0"/>
                  <a:pt x="80" y="2"/>
                  <a:pt x="78" y="8"/>
                </a:cubicBezTo>
                <a:cubicBezTo>
                  <a:pt x="77" y="13"/>
                  <a:pt x="77" y="16"/>
                  <a:pt x="75" y="17"/>
                </a:cubicBezTo>
                <a:cubicBezTo>
                  <a:pt x="73" y="18"/>
                  <a:pt x="69" y="27"/>
                  <a:pt x="68" y="31"/>
                </a:cubicBezTo>
                <a:cubicBezTo>
                  <a:pt x="67" y="34"/>
                  <a:pt x="59" y="38"/>
                  <a:pt x="55" y="39"/>
                </a:cubicBezTo>
                <a:cubicBezTo>
                  <a:pt x="51" y="40"/>
                  <a:pt x="45" y="36"/>
                  <a:pt x="41" y="36"/>
                </a:cubicBezTo>
                <a:cubicBezTo>
                  <a:pt x="37" y="36"/>
                  <a:pt x="33" y="41"/>
                  <a:pt x="32" y="42"/>
                </a:cubicBezTo>
                <a:cubicBezTo>
                  <a:pt x="30" y="44"/>
                  <a:pt x="27" y="44"/>
                  <a:pt x="22" y="44"/>
                </a:cubicBezTo>
                <a:cubicBezTo>
                  <a:pt x="17" y="44"/>
                  <a:pt x="17" y="44"/>
                  <a:pt x="15" y="46"/>
                </a:cubicBezTo>
                <a:cubicBezTo>
                  <a:pt x="13" y="48"/>
                  <a:pt x="7" y="41"/>
                  <a:pt x="4" y="38"/>
                </a:cubicBezTo>
                <a:cubicBezTo>
                  <a:pt x="2" y="37"/>
                  <a:pt x="1" y="34"/>
                  <a:pt x="0" y="30"/>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808" name="Freeform 1376"/>
          <p:cNvSpPr>
            <a:spLocks/>
          </p:cNvSpPr>
          <p:nvPr/>
        </p:nvSpPr>
        <p:spPr bwMode="auto">
          <a:xfrm>
            <a:off x="2832589" y="4070197"/>
            <a:ext cx="2931" cy="156831"/>
          </a:xfrm>
          <a:custGeom>
            <a:avLst/>
            <a:gdLst>
              <a:gd name="T0" fmla="*/ 2147483647 w 3"/>
              <a:gd name="T1" fmla="*/ 0 h 85"/>
              <a:gd name="T2" fmla="*/ 2147483647 w 3"/>
              <a:gd name="T3" fmla="*/ 2147483647 h 85"/>
              <a:gd name="T4" fmla="*/ 0 w 3"/>
              <a:gd name="T5" fmla="*/ 2147483647 h 85"/>
              <a:gd name="T6" fmla="*/ 2147483647 w 3"/>
              <a:gd name="T7" fmla="*/ 2147483647 h 85"/>
              <a:gd name="T8" fmla="*/ 2147483647 w 3"/>
              <a:gd name="T9" fmla="*/ 2147483647 h 85"/>
              <a:gd name="T10" fmla="*/ 0 60000 65536"/>
              <a:gd name="T11" fmla="*/ 0 60000 65536"/>
              <a:gd name="T12" fmla="*/ 0 60000 65536"/>
              <a:gd name="T13" fmla="*/ 0 60000 65536"/>
              <a:gd name="T14" fmla="*/ 0 60000 65536"/>
              <a:gd name="T15" fmla="*/ 0 w 3"/>
              <a:gd name="T16" fmla="*/ 0 h 85"/>
              <a:gd name="T17" fmla="*/ 3 w 3"/>
              <a:gd name="T18" fmla="*/ 85 h 85"/>
            </a:gdLst>
            <a:ahLst/>
            <a:cxnLst>
              <a:cxn ang="T10">
                <a:pos x="T0" y="T1"/>
              </a:cxn>
              <a:cxn ang="T11">
                <a:pos x="T2" y="T3"/>
              </a:cxn>
              <a:cxn ang="T12">
                <a:pos x="T4" y="T5"/>
              </a:cxn>
              <a:cxn ang="T13">
                <a:pos x="T6" y="T7"/>
              </a:cxn>
              <a:cxn ang="T14">
                <a:pos x="T8" y="T9"/>
              </a:cxn>
            </a:cxnLst>
            <a:rect l="T15" t="T16" r="T17" b="T18"/>
            <a:pathLst>
              <a:path w="3" h="85">
                <a:moveTo>
                  <a:pt x="3" y="0"/>
                </a:moveTo>
                <a:cubicBezTo>
                  <a:pt x="3" y="48"/>
                  <a:pt x="3" y="48"/>
                  <a:pt x="3" y="48"/>
                </a:cubicBezTo>
                <a:cubicBezTo>
                  <a:pt x="0" y="55"/>
                  <a:pt x="0" y="55"/>
                  <a:pt x="0" y="55"/>
                </a:cubicBezTo>
                <a:cubicBezTo>
                  <a:pt x="0" y="55"/>
                  <a:pt x="3" y="59"/>
                  <a:pt x="3" y="61"/>
                </a:cubicBezTo>
                <a:cubicBezTo>
                  <a:pt x="3" y="63"/>
                  <a:pt x="3" y="77"/>
                  <a:pt x="3" y="85"/>
                </a:cubicBezTo>
              </a:path>
            </a:pathLst>
          </a:custGeom>
          <a:solidFill>
            <a:srgbClr val="00B0F0"/>
          </a:solidFill>
          <a:ln w="3175" cap="flat">
            <a:solidFill>
              <a:srgbClr val="000000"/>
            </a:solidFill>
            <a:prstDash val="solid"/>
            <a:miter lim="800000"/>
            <a:headEnd/>
            <a:tailEnd/>
          </a:ln>
        </p:spPr>
        <p:txBody>
          <a:bodyPr/>
          <a:lstStyle/>
          <a:p>
            <a:endParaRPr lang="ja-JP" altLang="en-US" dirty="0"/>
          </a:p>
        </p:txBody>
      </p:sp>
      <p:sp>
        <p:nvSpPr>
          <p:cNvPr id="6809" name="Freeform 1377"/>
          <p:cNvSpPr>
            <a:spLocks/>
          </p:cNvSpPr>
          <p:nvPr/>
        </p:nvSpPr>
        <p:spPr bwMode="auto">
          <a:xfrm>
            <a:off x="893886" y="4643290"/>
            <a:ext cx="1465" cy="23451"/>
          </a:xfrm>
          <a:custGeom>
            <a:avLst/>
            <a:gdLst>
              <a:gd name="T0" fmla="*/ 2147483647 w 1"/>
              <a:gd name="T1" fmla="*/ 2147483647 h 13"/>
              <a:gd name="T2" fmla="*/ 0 w 1"/>
              <a:gd name="T3" fmla="*/ 0 h 13"/>
              <a:gd name="T4" fmla="*/ 0 60000 65536"/>
              <a:gd name="T5" fmla="*/ 0 60000 65536"/>
              <a:gd name="T6" fmla="*/ 0 w 1"/>
              <a:gd name="T7" fmla="*/ 0 h 13"/>
              <a:gd name="T8" fmla="*/ 1 w 1"/>
              <a:gd name="T9" fmla="*/ 13 h 13"/>
            </a:gdLst>
            <a:ahLst/>
            <a:cxnLst>
              <a:cxn ang="T4">
                <a:pos x="T0" y="T1"/>
              </a:cxn>
              <a:cxn ang="T5">
                <a:pos x="T2" y="T3"/>
              </a:cxn>
            </a:cxnLst>
            <a:rect l="T6" t="T7" r="T8" b="T9"/>
            <a:pathLst>
              <a:path w="1" h="13">
                <a:moveTo>
                  <a:pt x="1" y="13"/>
                </a:moveTo>
                <a:cubicBezTo>
                  <a:pt x="1" y="12"/>
                  <a:pt x="0" y="5"/>
                  <a:pt x="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10" name="Freeform 1378"/>
          <p:cNvSpPr>
            <a:spLocks noEditPoints="1"/>
          </p:cNvSpPr>
          <p:nvPr/>
        </p:nvSpPr>
        <p:spPr bwMode="auto">
          <a:xfrm>
            <a:off x="625719" y="4542156"/>
            <a:ext cx="282820" cy="216926"/>
          </a:xfrm>
          <a:custGeom>
            <a:avLst/>
            <a:gdLst>
              <a:gd name="T0" fmla="*/ 2147483647 w 207"/>
              <a:gd name="T1" fmla="*/ 2147483647 h 117"/>
              <a:gd name="T2" fmla="*/ 2147483647 w 207"/>
              <a:gd name="T3" fmla="*/ 2147483647 h 117"/>
              <a:gd name="T4" fmla="*/ 2147483647 w 207"/>
              <a:gd name="T5" fmla="*/ 2147483647 h 117"/>
              <a:gd name="T6" fmla="*/ 2147483647 w 207"/>
              <a:gd name="T7" fmla="*/ 2147483647 h 117"/>
              <a:gd name="T8" fmla="*/ 2147483647 w 207"/>
              <a:gd name="T9" fmla="*/ 2147483647 h 117"/>
              <a:gd name="T10" fmla="*/ 2147483647 w 207"/>
              <a:gd name="T11" fmla="*/ 2147483647 h 117"/>
              <a:gd name="T12" fmla="*/ 2147483647 w 207"/>
              <a:gd name="T13" fmla="*/ 2147483647 h 117"/>
              <a:gd name="T14" fmla="*/ 2147483647 w 207"/>
              <a:gd name="T15" fmla="*/ 2147483647 h 117"/>
              <a:gd name="T16" fmla="*/ 2147483647 w 207"/>
              <a:gd name="T17" fmla="*/ 2147483647 h 117"/>
              <a:gd name="T18" fmla="*/ 2147483647 w 207"/>
              <a:gd name="T19" fmla="*/ 2147483647 h 117"/>
              <a:gd name="T20" fmla="*/ 2147483647 w 207"/>
              <a:gd name="T21" fmla="*/ 2147483647 h 117"/>
              <a:gd name="T22" fmla="*/ 2147483647 w 207"/>
              <a:gd name="T23" fmla="*/ 2147483647 h 117"/>
              <a:gd name="T24" fmla="*/ 2147483647 w 207"/>
              <a:gd name="T25" fmla="*/ 2147483647 h 117"/>
              <a:gd name="T26" fmla="*/ 2147483647 w 207"/>
              <a:gd name="T27" fmla="*/ 2147483647 h 117"/>
              <a:gd name="T28" fmla="*/ 2147483647 w 207"/>
              <a:gd name="T29" fmla="*/ 2147483647 h 117"/>
              <a:gd name="T30" fmla="*/ 2147483647 w 207"/>
              <a:gd name="T31" fmla="*/ 2147483647 h 117"/>
              <a:gd name="T32" fmla="*/ 2147483647 w 207"/>
              <a:gd name="T33" fmla="*/ 2147483647 h 117"/>
              <a:gd name="T34" fmla="*/ 2147483647 w 207"/>
              <a:gd name="T35" fmla="*/ 2147483647 h 117"/>
              <a:gd name="T36" fmla="*/ 2147483647 w 207"/>
              <a:gd name="T37" fmla="*/ 2147483647 h 117"/>
              <a:gd name="T38" fmla="*/ 2147483647 w 207"/>
              <a:gd name="T39" fmla="*/ 2147483647 h 117"/>
              <a:gd name="T40" fmla="*/ 2147483647 w 207"/>
              <a:gd name="T41" fmla="*/ 2147483647 h 117"/>
              <a:gd name="T42" fmla="*/ 2147483647 w 207"/>
              <a:gd name="T43" fmla="*/ 2147483647 h 117"/>
              <a:gd name="T44" fmla="*/ 2147483647 w 207"/>
              <a:gd name="T45" fmla="*/ 2147483647 h 117"/>
              <a:gd name="T46" fmla="*/ 2147483647 w 207"/>
              <a:gd name="T47" fmla="*/ 2147483647 h 117"/>
              <a:gd name="T48" fmla="*/ 2147483647 w 207"/>
              <a:gd name="T49" fmla="*/ 2147483647 h 117"/>
              <a:gd name="T50" fmla="*/ 2147483647 w 207"/>
              <a:gd name="T51" fmla="*/ 2147483647 h 117"/>
              <a:gd name="T52" fmla="*/ 2147483647 w 207"/>
              <a:gd name="T53" fmla="*/ 2147483647 h 117"/>
              <a:gd name="T54" fmla="*/ 2147483647 w 207"/>
              <a:gd name="T55" fmla="*/ 2147483647 h 117"/>
              <a:gd name="T56" fmla="*/ 2147483647 w 207"/>
              <a:gd name="T57" fmla="*/ 2147483647 h 117"/>
              <a:gd name="T58" fmla="*/ 2147483647 w 207"/>
              <a:gd name="T59" fmla="*/ 2147483647 h 117"/>
              <a:gd name="T60" fmla="*/ 2147483647 w 207"/>
              <a:gd name="T61" fmla="*/ 2147483647 h 117"/>
              <a:gd name="T62" fmla="*/ 2147483647 w 207"/>
              <a:gd name="T63" fmla="*/ 2147483647 h 117"/>
              <a:gd name="T64" fmla="*/ 0 w 207"/>
              <a:gd name="T65" fmla="*/ 2147483647 h 117"/>
              <a:gd name="T66" fmla="*/ 2147483647 w 207"/>
              <a:gd name="T67" fmla="*/ 2147483647 h 117"/>
              <a:gd name="T68" fmla="*/ 2147483647 w 207"/>
              <a:gd name="T69" fmla="*/ 2147483647 h 117"/>
              <a:gd name="T70" fmla="*/ 2147483647 w 207"/>
              <a:gd name="T71" fmla="*/ 2147483647 h 117"/>
              <a:gd name="T72" fmla="*/ 2147483647 w 207"/>
              <a:gd name="T73" fmla="*/ 2147483647 h 117"/>
              <a:gd name="T74" fmla="*/ 2147483647 w 207"/>
              <a:gd name="T75" fmla="*/ 2147483647 h 117"/>
              <a:gd name="T76" fmla="*/ 2147483647 w 207"/>
              <a:gd name="T77" fmla="*/ 2147483647 h 117"/>
              <a:gd name="T78" fmla="*/ 2147483647 w 207"/>
              <a:gd name="T79" fmla="*/ 2147483647 h 117"/>
              <a:gd name="T80" fmla="*/ 2147483647 w 207"/>
              <a:gd name="T81" fmla="*/ 2147483647 h 117"/>
              <a:gd name="T82" fmla="*/ 2147483647 w 207"/>
              <a:gd name="T83" fmla="*/ 2147483647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7"/>
              <a:gd name="T127" fmla="*/ 0 h 117"/>
              <a:gd name="T128" fmla="*/ 207 w 207"/>
              <a:gd name="T129" fmla="*/ 117 h 1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7" h="117">
                <a:moveTo>
                  <a:pt x="207" y="67"/>
                </a:moveTo>
                <a:cubicBezTo>
                  <a:pt x="197" y="67"/>
                  <a:pt x="197" y="67"/>
                  <a:pt x="197" y="67"/>
                </a:cubicBezTo>
                <a:cubicBezTo>
                  <a:pt x="197" y="67"/>
                  <a:pt x="197" y="73"/>
                  <a:pt x="192" y="73"/>
                </a:cubicBezTo>
                <a:cubicBezTo>
                  <a:pt x="187" y="73"/>
                  <a:pt x="186" y="71"/>
                  <a:pt x="184" y="70"/>
                </a:cubicBezTo>
                <a:cubicBezTo>
                  <a:pt x="182" y="69"/>
                  <a:pt x="181" y="64"/>
                  <a:pt x="180" y="60"/>
                </a:cubicBezTo>
                <a:cubicBezTo>
                  <a:pt x="180" y="56"/>
                  <a:pt x="184" y="52"/>
                  <a:pt x="187" y="51"/>
                </a:cubicBezTo>
                <a:cubicBezTo>
                  <a:pt x="191" y="50"/>
                  <a:pt x="196" y="54"/>
                  <a:pt x="196" y="54"/>
                </a:cubicBezTo>
                <a:cubicBezTo>
                  <a:pt x="196" y="53"/>
                  <a:pt x="196" y="51"/>
                  <a:pt x="196" y="50"/>
                </a:cubicBezTo>
                <a:cubicBezTo>
                  <a:pt x="196" y="46"/>
                  <a:pt x="196" y="37"/>
                  <a:pt x="196" y="32"/>
                </a:cubicBezTo>
                <a:cubicBezTo>
                  <a:pt x="196" y="28"/>
                  <a:pt x="190" y="21"/>
                  <a:pt x="190" y="17"/>
                </a:cubicBezTo>
                <a:cubicBezTo>
                  <a:pt x="190" y="14"/>
                  <a:pt x="189" y="7"/>
                  <a:pt x="188" y="3"/>
                </a:cubicBezTo>
                <a:cubicBezTo>
                  <a:pt x="188" y="3"/>
                  <a:pt x="188" y="3"/>
                  <a:pt x="188" y="3"/>
                </a:cubicBezTo>
                <a:cubicBezTo>
                  <a:pt x="188" y="3"/>
                  <a:pt x="176" y="6"/>
                  <a:pt x="173" y="4"/>
                </a:cubicBezTo>
                <a:cubicBezTo>
                  <a:pt x="171" y="2"/>
                  <a:pt x="169" y="2"/>
                  <a:pt x="165" y="2"/>
                </a:cubicBezTo>
                <a:cubicBezTo>
                  <a:pt x="162" y="2"/>
                  <a:pt x="160" y="0"/>
                  <a:pt x="158" y="3"/>
                </a:cubicBezTo>
                <a:cubicBezTo>
                  <a:pt x="156" y="6"/>
                  <a:pt x="153" y="8"/>
                  <a:pt x="150" y="8"/>
                </a:cubicBezTo>
                <a:cubicBezTo>
                  <a:pt x="148" y="8"/>
                  <a:pt x="145" y="11"/>
                  <a:pt x="143" y="15"/>
                </a:cubicBezTo>
                <a:cubicBezTo>
                  <a:pt x="141" y="18"/>
                  <a:pt x="134" y="21"/>
                  <a:pt x="133" y="22"/>
                </a:cubicBezTo>
                <a:cubicBezTo>
                  <a:pt x="132" y="24"/>
                  <a:pt x="129" y="34"/>
                  <a:pt x="125" y="35"/>
                </a:cubicBezTo>
                <a:cubicBezTo>
                  <a:pt x="121" y="36"/>
                  <a:pt x="119" y="34"/>
                  <a:pt x="118" y="37"/>
                </a:cubicBezTo>
                <a:cubicBezTo>
                  <a:pt x="116" y="39"/>
                  <a:pt x="115" y="49"/>
                  <a:pt x="110" y="50"/>
                </a:cubicBezTo>
                <a:cubicBezTo>
                  <a:pt x="105" y="50"/>
                  <a:pt x="98" y="51"/>
                  <a:pt x="95" y="48"/>
                </a:cubicBezTo>
                <a:cubicBezTo>
                  <a:pt x="91" y="45"/>
                  <a:pt x="87" y="44"/>
                  <a:pt x="84" y="44"/>
                </a:cubicBezTo>
                <a:cubicBezTo>
                  <a:pt x="80" y="43"/>
                  <a:pt x="78" y="53"/>
                  <a:pt x="75" y="54"/>
                </a:cubicBezTo>
                <a:cubicBezTo>
                  <a:pt x="72" y="55"/>
                  <a:pt x="65" y="65"/>
                  <a:pt x="61" y="65"/>
                </a:cubicBezTo>
                <a:cubicBezTo>
                  <a:pt x="57" y="65"/>
                  <a:pt x="51" y="64"/>
                  <a:pt x="52" y="62"/>
                </a:cubicBezTo>
                <a:cubicBezTo>
                  <a:pt x="53" y="61"/>
                  <a:pt x="55" y="57"/>
                  <a:pt x="54" y="53"/>
                </a:cubicBezTo>
                <a:cubicBezTo>
                  <a:pt x="54" y="49"/>
                  <a:pt x="49" y="40"/>
                  <a:pt x="44" y="38"/>
                </a:cubicBezTo>
                <a:cubicBezTo>
                  <a:pt x="44" y="88"/>
                  <a:pt x="44" y="88"/>
                  <a:pt x="44" y="88"/>
                </a:cubicBezTo>
                <a:cubicBezTo>
                  <a:pt x="44" y="88"/>
                  <a:pt x="38" y="92"/>
                  <a:pt x="36" y="94"/>
                </a:cubicBezTo>
                <a:cubicBezTo>
                  <a:pt x="34" y="95"/>
                  <a:pt x="18" y="94"/>
                  <a:pt x="16" y="93"/>
                </a:cubicBezTo>
                <a:cubicBezTo>
                  <a:pt x="14" y="92"/>
                  <a:pt x="12" y="88"/>
                  <a:pt x="9" y="86"/>
                </a:cubicBezTo>
                <a:cubicBezTo>
                  <a:pt x="7" y="85"/>
                  <a:pt x="3" y="88"/>
                  <a:pt x="0" y="91"/>
                </a:cubicBezTo>
                <a:moveTo>
                  <a:pt x="162" y="103"/>
                </a:moveTo>
                <a:cubicBezTo>
                  <a:pt x="160" y="103"/>
                  <a:pt x="159" y="108"/>
                  <a:pt x="158" y="110"/>
                </a:cubicBezTo>
                <a:cubicBezTo>
                  <a:pt x="158" y="113"/>
                  <a:pt x="153" y="112"/>
                  <a:pt x="150" y="112"/>
                </a:cubicBezTo>
                <a:cubicBezTo>
                  <a:pt x="146" y="113"/>
                  <a:pt x="147" y="117"/>
                  <a:pt x="143" y="117"/>
                </a:cubicBezTo>
                <a:cubicBezTo>
                  <a:pt x="138" y="116"/>
                  <a:pt x="134" y="109"/>
                  <a:pt x="134" y="107"/>
                </a:cubicBezTo>
                <a:cubicBezTo>
                  <a:pt x="134" y="105"/>
                  <a:pt x="138" y="99"/>
                  <a:pt x="141" y="96"/>
                </a:cubicBezTo>
                <a:cubicBezTo>
                  <a:pt x="143" y="93"/>
                  <a:pt x="149" y="92"/>
                  <a:pt x="153" y="92"/>
                </a:cubicBezTo>
                <a:cubicBezTo>
                  <a:pt x="156" y="92"/>
                  <a:pt x="158" y="95"/>
                  <a:pt x="161" y="97"/>
                </a:cubicBezTo>
                <a:cubicBezTo>
                  <a:pt x="163" y="100"/>
                  <a:pt x="164" y="102"/>
                  <a:pt x="162" y="103"/>
                </a:cubicBezTo>
                <a:close/>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11" name="Freeform 1379"/>
          <p:cNvSpPr>
            <a:spLocks/>
          </p:cNvSpPr>
          <p:nvPr/>
        </p:nvSpPr>
        <p:spPr bwMode="auto">
          <a:xfrm>
            <a:off x="926124" y="3161455"/>
            <a:ext cx="36634" cy="118722"/>
          </a:xfrm>
          <a:custGeom>
            <a:avLst/>
            <a:gdLst>
              <a:gd name="T0" fmla="*/ 0 w 27"/>
              <a:gd name="T1" fmla="*/ 2147483647 h 64"/>
              <a:gd name="T2" fmla="*/ 2147483647 w 27"/>
              <a:gd name="T3" fmla="*/ 2147483647 h 64"/>
              <a:gd name="T4" fmla="*/ 2147483647 w 27"/>
              <a:gd name="T5" fmla="*/ 2147483647 h 64"/>
              <a:gd name="T6" fmla="*/ 2147483647 w 27"/>
              <a:gd name="T7" fmla="*/ 2147483647 h 64"/>
              <a:gd name="T8" fmla="*/ 2147483647 w 27"/>
              <a:gd name="T9" fmla="*/ 2147483647 h 64"/>
              <a:gd name="T10" fmla="*/ 2147483647 w 27"/>
              <a:gd name="T11" fmla="*/ 2147483647 h 64"/>
              <a:gd name="T12" fmla="*/ 2147483647 w 27"/>
              <a:gd name="T13" fmla="*/ 2147483647 h 64"/>
              <a:gd name="T14" fmla="*/ 2147483647 w 27"/>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64"/>
              <a:gd name="T26" fmla="*/ 27 w 27"/>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64">
                <a:moveTo>
                  <a:pt x="0" y="29"/>
                </a:moveTo>
                <a:cubicBezTo>
                  <a:pt x="15" y="64"/>
                  <a:pt x="15" y="64"/>
                  <a:pt x="15" y="64"/>
                </a:cubicBezTo>
                <a:cubicBezTo>
                  <a:pt x="16" y="57"/>
                  <a:pt x="18" y="48"/>
                  <a:pt x="18" y="46"/>
                </a:cubicBezTo>
                <a:cubicBezTo>
                  <a:pt x="19" y="43"/>
                  <a:pt x="23" y="35"/>
                  <a:pt x="25" y="29"/>
                </a:cubicBezTo>
                <a:cubicBezTo>
                  <a:pt x="25" y="29"/>
                  <a:pt x="18" y="27"/>
                  <a:pt x="18" y="20"/>
                </a:cubicBezTo>
                <a:cubicBezTo>
                  <a:pt x="18" y="12"/>
                  <a:pt x="20" y="8"/>
                  <a:pt x="27" y="10"/>
                </a:cubicBezTo>
                <a:cubicBezTo>
                  <a:pt x="27" y="5"/>
                  <a:pt x="27" y="1"/>
                  <a:pt x="27" y="1"/>
                </a:cubicBezTo>
                <a:cubicBezTo>
                  <a:pt x="20" y="0"/>
                  <a:pt x="20" y="0"/>
                  <a:pt x="20" y="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12" name="Freeform 1380"/>
          <p:cNvSpPr>
            <a:spLocks/>
          </p:cNvSpPr>
          <p:nvPr/>
        </p:nvSpPr>
        <p:spPr bwMode="auto">
          <a:xfrm>
            <a:off x="625719" y="2007938"/>
            <a:ext cx="1466" cy="1466"/>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rgbClr val="FFCCFF"/>
          </a:solidFill>
          <a:ln w="3175" cap="flat">
            <a:solidFill>
              <a:srgbClr val="000000"/>
            </a:solidFill>
            <a:prstDash val="solid"/>
            <a:miter lim="800000"/>
            <a:headEnd/>
            <a:tailEnd/>
          </a:ln>
        </p:spPr>
        <p:txBody>
          <a:bodyPr/>
          <a:lstStyle/>
          <a:p>
            <a:endParaRPr lang="ja-JP" altLang="en-US" dirty="0"/>
          </a:p>
        </p:txBody>
      </p:sp>
      <p:sp>
        <p:nvSpPr>
          <p:cNvPr id="6813" name="Line 1381"/>
          <p:cNvSpPr>
            <a:spLocks noChangeShapeType="1"/>
          </p:cNvSpPr>
          <p:nvPr/>
        </p:nvSpPr>
        <p:spPr bwMode="auto">
          <a:xfrm>
            <a:off x="2543908" y="4221165"/>
            <a:ext cx="5862" cy="13192"/>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814" name="Line 1382"/>
          <p:cNvSpPr>
            <a:spLocks noChangeShapeType="1"/>
          </p:cNvSpPr>
          <p:nvPr/>
        </p:nvSpPr>
        <p:spPr bwMode="auto">
          <a:xfrm flipH="1">
            <a:off x="2860431" y="2695358"/>
            <a:ext cx="35169" cy="0"/>
          </a:xfrm>
          <a:prstGeom prst="line">
            <a:avLst/>
          </a:prstGeom>
          <a:noFill/>
          <a:ln w="31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815" name="Freeform 1383"/>
          <p:cNvSpPr>
            <a:spLocks/>
          </p:cNvSpPr>
          <p:nvPr/>
        </p:nvSpPr>
        <p:spPr bwMode="auto">
          <a:xfrm>
            <a:off x="678473" y="2863915"/>
            <a:ext cx="14654" cy="38109"/>
          </a:xfrm>
          <a:custGeom>
            <a:avLst/>
            <a:gdLst>
              <a:gd name="T0" fmla="*/ 0 w 10"/>
              <a:gd name="T1" fmla="*/ 0 h 20"/>
              <a:gd name="T2" fmla="*/ 2147483647 w 10"/>
              <a:gd name="T3" fmla="*/ 2147483647 h 20"/>
              <a:gd name="T4" fmla="*/ 2147483647 w 10"/>
              <a:gd name="T5" fmla="*/ 2147483647 h 20"/>
              <a:gd name="T6" fmla="*/ 0 60000 65536"/>
              <a:gd name="T7" fmla="*/ 0 60000 65536"/>
              <a:gd name="T8" fmla="*/ 0 60000 65536"/>
              <a:gd name="T9" fmla="*/ 0 w 10"/>
              <a:gd name="T10" fmla="*/ 0 h 20"/>
              <a:gd name="T11" fmla="*/ 10 w 10"/>
              <a:gd name="T12" fmla="*/ 20 h 20"/>
            </a:gdLst>
            <a:ahLst/>
            <a:cxnLst>
              <a:cxn ang="T6">
                <a:pos x="T0" y="T1"/>
              </a:cxn>
              <a:cxn ang="T7">
                <a:pos x="T2" y="T3"/>
              </a:cxn>
              <a:cxn ang="T8">
                <a:pos x="T4" y="T5"/>
              </a:cxn>
            </a:cxnLst>
            <a:rect l="T9" t="T10" r="T11" b="T12"/>
            <a:pathLst>
              <a:path w="10" h="20">
                <a:moveTo>
                  <a:pt x="0" y="0"/>
                </a:moveTo>
                <a:cubicBezTo>
                  <a:pt x="2" y="1"/>
                  <a:pt x="3" y="3"/>
                  <a:pt x="5" y="5"/>
                </a:cubicBezTo>
                <a:cubicBezTo>
                  <a:pt x="8" y="10"/>
                  <a:pt x="10" y="15"/>
                  <a:pt x="9" y="20"/>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16" name="Freeform 1384"/>
          <p:cNvSpPr>
            <a:spLocks/>
          </p:cNvSpPr>
          <p:nvPr/>
        </p:nvSpPr>
        <p:spPr bwMode="auto">
          <a:xfrm>
            <a:off x="1056543" y="3900175"/>
            <a:ext cx="14654" cy="136311"/>
          </a:xfrm>
          <a:custGeom>
            <a:avLst/>
            <a:gdLst>
              <a:gd name="T0" fmla="*/ 2147483647 w 11"/>
              <a:gd name="T1" fmla="*/ 0 h 74"/>
              <a:gd name="T2" fmla="*/ 2147483647 w 11"/>
              <a:gd name="T3" fmla="*/ 2147483647 h 74"/>
              <a:gd name="T4" fmla="*/ 0 w 11"/>
              <a:gd name="T5" fmla="*/ 2147483647 h 74"/>
              <a:gd name="T6" fmla="*/ 2147483647 w 11"/>
              <a:gd name="T7" fmla="*/ 2147483647 h 74"/>
              <a:gd name="T8" fmla="*/ 2147483647 w 11"/>
              <a:gd name="T9" fmla="*/ 2147483647 h 74"/>
              <a:gd name="T10" fmla="*/ 0 60000 65536"/>
              <a:gd name="T11" fmla="*/ 0 60000 65536"/>
              <a:gd name="T12" fmla="*/ 0 60000 65536"/>
              <a:gd name="T13" fmla="*/ 0 60000 65536"/>
              <a:gd name="T14" fmla="*/ 0 60000 65536"/>
              <a:gd name="T15" fmla="*/ 0 w 11"/>
              <a:gd name="T16" fmla="*/ 0 h 74"/>
              <a:gd name="T17" fmla="*/ 11 w 11"/>
              <a:gd name="T18" fmla="*/ 74 h 74"/>
            </a:gdLst>
            <a:ahLst/>
            <a:cxnLst>
              <a:cxn ang="T10">
                <a:pos x="T0" y="T1"/>
              </a:cxn>
              <a:cxn ang="T11">
                <a:pos x="T2" y="T3"/>
              </a:cxn>
              <a:cxn ang="T12">
                <a:pos x="T4" y="T5"/>
              </a:cxn>
              <a:cxn ang="T13">
                <a:pos x="T6" y="T7"/>
              </a:cxn>
              <a:cxn ang="T14">
                <a:pos x="T8" y="T9"/>
              </a:cxn>
            </a:cxnLst>
            <a:rect l="T15" t="T16" r="T17" b="T18"/>
            <a:pathLst>
              <a:path w="11" h="74">
                <a:moveTo>
                  <a:pt x="11" y="0"/>
                </a:moveTo>
                <a:cubicBezTo>
                  <a:pt x="7" y="5"/>
                  <a:pt x="3" y="10"/>
                  <a:pt x="3" y="11"/>
                </a:cubicBezTo>
                <a:cubicBezTo>
                  <a:pt x="2" y="12"/>
                  <a:pt x="0" y="14"/>
                  <a:pt x="0" y="14"/>
                </a:cubicBezTo>
                <a:cubicBezTo>
                  <a:pt x="1" y="63"/>
                  <a:pt x="1" y="63"/>
                  <a:pt x="1" y="63"/>
                </a:cubicBezTo>
                <a:cubicBezTo>
                  <a:pt x="7" y="74"/>
                  <a:pt x="7" y="74"/>
                  <a:pt x="7" y="74"/>
                </a:cubicBezTo>
              </a:path>
            </a:pathLst>
          </a:custGeom>
          <a:noFill/>
          <a:ln w="31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dirty="0"/>
          </a:p>
        </p:txBody>
      </p:sp>
      <p:sp>
        <p:nvSpPr>
          <p:cNvPr id="6817" name="Freeform 810"/>
          <p:cNvSpPr>
            <a:spLocks/>
          </p:cNvSpPr>
          <p:nvPr/>
        </p:nvSpPr>
        <p:spPr bwMode="auto">
          <a:xfrm>
            <a:off x="1899139" y="2611811"/>
            <a:ext cx="561242" cy="323923"/>
          </a:xfrm>
          <a:custGeom>
            <a:avLst/>
            <a:gdLst>
              <a:gd name="T0" fmla="*/ 2147483647 w 410"/>
              <a:gd name="T1" fmla="*/ 2147483647 h 176"/>
              <a:gd name="T2" fmla="*/ 2147483647 w 410"/>
              <a:gd name="T3" fmla="*/ 2147483647 h 176"/>
              <a:gd name="T4" fmla="*/ 2147483647 w 410"/>
              <a:gd name="T5" fmla="*/ 2147483647 h 176"/>
              <a:gd name="T6" fmla="*/ 2147483647 w 410"/>
              <a:gd name="T7" fmla="*/ 2147483647 h 176"/>
              <a:gd name="T8" fmla="*/ 2147483647 w 410"/>
              <a:gd name="T9" fmla="*/ 2147483647 h 176"/>
              <a:gd name="T10" fmla="*/ 2147483647 w 410"/>
              <a:gd name="T11" fmla="*/ 2147483647 h 176"/>
              <a:gd name="T12" fmla="*/ 2147483647 w 410"/>
              <a:gd name="T13" fmla="*/ 2147483647 h 176"/>
              <a:gd name="T14" fmla="*/ 2147483647 w 410"/>
              <a:gd name="T15" fmla="*/ 2147483647 h 176"/>
              <a:gd name="T16" fmla="*/ 2147483647 w 410"/>
              <a:gd name="T17" fmla="*/ 2147483647 h 176"/>
              <a:gd name="T18" fmla="*/ 2147483647 w 410"/>
              <a:gd name="T19" fmla="*/ 2147483647 h 176"/>
              <a:gd name="T20" fmla="*/ 2147483647 w 410"/>
              <a:gd name="T21" fmla="*/ 2147483647 h 176"/>
              <a:gd name="T22" fmla="*/ 2147483647 w 410"/>
              <a:gd name="T23" fmla="*/ 2147483647 h 176"/>
              <a:gd name="T24" fmla="*/ 2147483647 w 410"/>
              <a:gd name="T25" fmla="*/ 2147483647 h 176"/>
              <a:gd name="T26" fmla="*/ 2147483647 w 410"/>
              <a:gd name="T27" fmla="*/ 2147483647 h 176"/>
              <a:gd name="T28" fmla="*/ 2147483647 w 410"/>
              <a:gd name="T29" fmla="*/ 2147483647 h 176"/>
              <a:gd name="T30" fmla="*/ 2147483647 w 410"/>
              <a:gd name="T31" fmla="*/ 2147483647 h 176"/>
              <a:gd name="T32" fmla="*/ 2147483647 w 410"/>
              <a:gd name="T33" fmla="*/ 2147483647 h 176"/>
              <a:gd name="T34" fmla="*/ 2147483647 w 410"/>
              <a:gd name="T35" fmla="*/ 2147483647 h 176"/>
              <a:gd name="T36" fmla="*/ 2147483647 w 410"/>
              <a:gd name="T37" fmla="*/ 2147483647 h 176"/>
              <a:gd name="T38" fmla="*/ 2147483647 w 410"/>
              <a:gd name="T39" fmla="*/ 2147483647 h 176"/>
              <a:gd name="T40" fmla="*/ 2147483647 w 410"/>
              <a:gd name="T41" fmla="*/ 2147483647 h 176"/>
              <a:gd name="T42" fmla="*/ 2147483647 w 410"/>
              <a:gd name="T43" fmla="*/ 2147483647 h 176"/>
              <a:gd name="T44" fmla="*/ 2147483647 w 410"/>
              <a:gd name="T45" fmla="*/ 2147483647 h 176"/>
              <a:gd name="T46" fmla="*/ 2147483647 w 410"/>
              <a:gd name="T47" fmla="*/ 2147483647 h 176"/>
              <a:gd name="T48" fmla="*/ 2147483647 w 410"/>
              <a:gd name="T49" fmla="*/ 2147483647 h 176"/>
              <a:gd name="T50" fmla="*/ 2147483647 w 410"/>
              <a:gd name="T51" fmla="*/ 2147483647 h 176"/>
              <a:gd name="T52" fmla="*/ 2147483647 w 410"/>
              <a:gd name="T53" fmla="*/ 2147483647 h 176"/>
              <a:gd name="T54" fmla="*/ 2147483647 w 410"/>
              <a:gd name="T55" fmla="*/ 2147483647 h 176"/>
              <a:gd name="T56" fmla="*/ 2147483647 w 410"/>
              <a:gd name="T57" fmla="*/ 2147483647 h 176"/>
              <a:gd name="T58" fmla="*/ 2147483647 w 410"/>
              <a:gd name="T59" fmla="*/ 2147483647 h 176"/>
              <a:gd name="T60" fmla="*/ 2147483647 w 410"/>
              <a:gd name="T61" fmla="*/ 2147483647 h 176"/>
              <a:gd name="T62" fmla="*/ 2147483647 w 410"/>
              <a:gd name="T63" fmla="*/ 2147483647 h 176"/>
              <a:gd name="T64" fmla="*/ 2147483647 w 410"/>
              <a:gd name="T65" fmla="*/ 2147483647 h 176"/>
              <a:gd name="T66" fmla="*/ 2147483647 w 410"/>
              <a:gd name="T67" fmla="*/ 2147483647 h 176"/>
              <a:gd name="T68" fmla="*/ 0 w 410"/>
              <a:gd name="T69" fmla="*/ 214748364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0"/>
              <a:gd name="T106" fmla="*/ 0 h 176"/>
              <a:gd name="T107" fmla="*/ 410 w 410"/>
              <a:gd name="T108" fmla="*/ 176 h 1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0" h="176">
                <a:moveTo>
                  <a:pt x="0" y="49"/>
                </a:moveTo>
                <a:cubicBezTo>
                  <a:pt x="0" y="49"/>
                  <a:pt x="0" y="52"/>
                  <a:pt x="2" y="58"/>
                </a:cubicBezTo>
                <a:cubicBezTo>
                  <a:pt x="5" y="64"/>
                  <a:pt x="16" y="68"/>
                  <a:pt x="21" y="70"/>
                </a:cubicBezTo>
                <a:cubicBezTo>
                  <a:pt x="27" y="72"/>
                  <a:pt x="30" y="75"/>
                  <a:pt x="32" y="80"/>
                </a:cubicBezTo>
                <a:cubicBezTo>
                  <a:pt x="35" y="84"/>
                  <a:pt x="37" y="90"/>
                  <a:pt x="39" y="92"/>
                </a:cubicBezTo>
                <a:cubicBezTo>
                  <a:pt x="41" y="95"/>
                  <a:pt x="38" y="97"/>
                  <a:pt x="38" y="98"/>
                </a:cubicBezTo>
                <a:cubicBezTo>
                  <a:pt x="38" y="99"/>
                  <a:pt x="38" y="100"/>
                  <a:pt x="39" y="102"/>
                </a:cubicBezTo>
                <a:cubicBezTo>
                  <a:pt x="40" y="104"/>
                  <a:pt x="38" y="107"/>
                  <a:pt x="36" y="110"/>
                </a:cubicBezTo>
                <a:cubicBezTo>
                  <a:pt x="34" y="114"/>
                  <a:pt x="39" y="115"/>
                  <a:pt x="44" y="117"/>
                </a:cubicBezTo>
                <a:cubicBezTo>
                  <a:pt x="50" y="120"/>
                  <a:pt x="61" y="119"/>
                  <a:pt x="67" y="120"/>
                </a:cubicBezTo>
                <a:cubicBezTo>
                  <a:pt x="72" y="121"/>
                  <a:pt x="80" y="129"/>
                  <a:pt x="81" y="131"/>
                </a:cubicBezTo>
                <a:cubicBezTo>
                  <a:pt x="83" y="132"/>
                  <a:pt x="91" y="136"/>
                  <a:pt x="95" y="143"/>
                </a:cubicBezTo>
                <a:cubicBezTo>
                  <a:pt x="98" y="150"/>
                  <a:pt x="101" y="153"/>
                  <a:pt x="103" y="155"/>
                </a:cubicBezTo>
                <a:cubicBezTo>
                  <a:pt x="104" y="158"/>
                  <a:pt x="117" y="157"/>
                  <a:pt x="124" y="158"/>
                </a:cubicBezTo>
                <a:cubicBezTo>
                  <a:pt x="131" y="158"/>
                  <a:pt x="145" y="156"/>
                  <a:pt x="147" y="156"/>
                </a:cubicBezTo>
                <a:cubicBezTo>
                  <a:pt x="149" y="156"/>
                  <a:pt x="163" y="158"/>
                  <a:pt x="166" y="158"/>
                </a:cubicBezTo>
                <a:cubicBezTo>
                  <a:pt x="169" y="159"/>
                  <a:pt x="173" y="164"/>
                  <a:pt x="177" y="166"/>
                </a:cubicBezTo>
                <a:cubicBezTo>
                  <a:pt x="180" y="168"/>
                  <a:pt x="186" y="168"/>
                  <a:pt x="192" y="171"/>
                </a:cubicBezTo>
                <a:cubicBezTo>
                  <a:pt x="198" y="173"/>
                  <a:pt x="200" y="171"/>
                  <a:pt x="203" y="171"/>
                </a:cubicBezTo>
                <a:cubicBezTo>
                  <a:pt x="205" y="171"/>
                  <a:pt x="208" y="174"/>
                  <a:pt x="210" y="175"/>
                </a:cubicBezTo>
                <a:cubicBezTo>
                  <a:pt x="212" y="175"/>
                  <a:pt x="211" y="176"/>
                  <a:pt x="224" y="169"/>
                </a:cubicBezTo>
                <a:cubicBezTo>
                  <a:pt x="237" y="161"/>
                  <a:pt x="259" y="163"/>
                  <a:pt x="272" y="162"/>
                </a:cubicBezTo>
                <a:cubicBezTo>
                  <a:pt x="284" y="161"/>
                  <a:pt x="288" y="148"/>
                  <a:pt x="292" y="146"/>
                </a:cubicBezTo>
                <a:cubicBezTo>
                  <a:pt x="297" y="143"/>
                  <a:pt x="303" y="141"/>
                  <a:pt x="303" y="139"/>
                </a:cubicBezTo>
                <a:cubicBezTo>
                  <a:pt x="303" y="137"/>
                  <a:pt x="298" y="133"/>
                  <a:pt x="297" y="130"/>
                </a:cubicBezTo>
                <a:cubicBezTo>
                  <a:pt x="297" y="127"/>
                  <a:pt x="300" y="120"/>
                  <a:pt x="305" y="119"/>
                </a:cubicBezTo>
                <a:cubicBezTo>
                  <a:pt x="310" y="118"/>
                  <a:pt x="316" y="123"/>
                  <a:pt x="322" y="124"/>
                </a:cubicBezTo>
                <a:cubicBezTo>
                  <a:pt x="328" y="125"/>
                  <a:pt x="335" y="117"/>
                  <a:pt x="337" y="115"/>
                </a:cubicBezTo>
                <a:cubicBezTo>
                  <a:pt x="340" y="113"/>
                  <a:pt x="346" y="114"/>
                  <a:pt x="349" y="114"/>
                </a:cubicBezTo>
                <a:cubicBezTo>
                  <a:pt x="353" y="114"/>
                  <a:pt x="358" y="109"/>
                  <a:pt x="361" y="107"/>
                </a:cubicBezTo>
                <a:cubicBezTo>
                  <a:pt x="363" y="105"/>
                  <a:pt x="363" y="100"/>
                  <a:pt x="365" y="98"/>
                </a:cubicBezTo>
                <a:cubicBezTo>
                  <a:pt x="368" y="97"/>
                  <a:pt x="389" y="92"/>
                  <a:pt x="394" y="92"/>
                </a:cubicBezTo>
                <a:cubicBezTo>
                  <a:pt x="400" y="92"/>
                  <a:pt x="405" y="94"/>
                  <a:pt x="407" y="94"/>
                </a:cubicBezTo>
                <a:cubicBezTo>
                  <a:pt x="410" y="94"/>
                  <a:pt x="403" y="83"/>
                  <a:pt x="397" y="77"/>
                </a:cubicBezTo>
                <a:cubicBezTo>
                  <a:pt x="392" y="71"/>
                  <a:pt x="387" y="71"/>
                  <a:pt x="383" y="71"/>
                </a:cubicBezTo>
                <a:cubicBezTo>
                  <a:pt x="380" y="71"/>
                  <a:pt x="377" y="74"/>
                  <a:pt x="375" y="75"/>
                </a:cubicBezTo>
                <a:cubicBezTo>
                  <a:pt x="373" y="77"/>
                  <a:pt x="371" y="74"/>
                  <a:pt x="364" y="73"/>
                </a:cubicBezTo>
                <a:cubicBezTo>
                  <a:pt x="358" y="71"/>
                  <a:pt x="358" y="74"/>
                  <a:pt x="356" y="75"/>
                </a:cubicBezTo>
                <a:cubicBezTo>
                  <a:pt x="355" y="76"/>
                  <a:pt x="352" y="73"/>
                  <a:pt x="352" y="71"/>
                </a:cubicBezTo>
                <a:cubicBezTo>
                  <a:pt x="351" y="69"/>
                  <a:pt x="354" y="67"/>
                  <a:pt x="354" y="64"/>
                </a:cubicBezTo>
                <a:cubicBezTo>
                  <a:pt x="355" y="62"/>
                  <a:pt x="366" y="38"/>
                  <a:pt x="366" y="38"/>
                </a:cubicBezTo>
                <a:cubicBezTo>
                  <a:pt x="364" y="37"/>
                  <a:pt x="362" y="36"/>
                  <a:pt x="361" y="35"/>
                </a:cubicBezTo>
                <a:cubicBezTo>
                  <a:pt x="357" y="33"/>
                  <a:pt x="354" y="39"/>
                  <a:pt x="348" y="37"/>
                </a:cubicBezTo>
                <a:cubicBezTo>
                  <a:pt x="343" y="35"/>
                  <a:pt x="336" y="32"/>
                  <a:pt x="332" y="34"/>
                </a:cubicBezTo>
                <a:cubicBezTo>
                  <a:pt x="328" y="35"/>
                  <a:pt x="321" y="41"/>
                  <a:pt x="315" y="43"/>
                </a:cubicBezTo>
                <a:cubicBezTo>
                  <a:pt x="309" y="45"/>
                  <a:pt x="289" y="51"/>
                  <a:pt x="285" y="51"/>
                </a:cubicBezTo>
                <a:cubicBezTo>
                  <a:pt x="281" y="51"/>
                  <a:pt x="273" y="48"/>
                  <a:pt x="268" y="48"/>
                </a:cubicBezTo>
                <a:cubicBezTo>
                  <a:pt x="264" y="48"/>
                  <a:pt x="255" y="43"/>
                  <a:pt x="253" y="41"/>
                </a:cubicBezTo>
                <a:cubicBezTo>
                  <a:pt x="251" y="39"/>
                  <a:pt x="249" y="37"/>
                  <a:pt x="244" y="37"/>
                </a:cubicBezTo>
                <a:cubicBezTo>
                  <a:pt x="240" y="37"/>
                  <a:pt x="236" y="32"/>
                  <a:pt x="234" y="32"/>
                </a:cubicBezTo>
                <a:cubicBezTo>
                  <a:pt x="232" y="32"/>
                  <a:pt x="225" y="29"/>
                  <a:pt x="219" y="29"/>
                </a:cubicBezTo>
                <a:cubicBezTo>
                  <a:pt x="212" y="28"/>
                  <a:pt x="203" y="33"/>
                  <a:pt x="199" y="34"/>
                </a:cubicBezTo>
                <a:cubicBezTo>
                  <a:pt x="195" y="34"/>
                  <a:pt x="189" y="31"/>
                  <a:pt x="184" y="29"/>
                </a:cubicBezTo>
                <a:cubicBezTo>
                  <a:pt x="178" y="28"/>
                  <a:pt x="177" y="21"/>
                  <a:pt x="177" y="17"/>
                </a:cubicBezTo>
                <a:cubicBezTo>
                  <a:pt x="176" y="14"/>
                  <a:pt x="175" y="14"/>
                  <a:pt x="171" y="12"/>
                </a:cubicBezTo>
                <a:cubicBezTo>
                  <a:pt x="167" y="10"/>
                  <a:pt x="162" y="8"/>
                  <a:pt x="158" y="7"/>
                </a:cubicBezTo>
                <a:cubicBezTo>
                  <a:pt x="153" y="5"/>
                  <a:pt x="149" y="7"/>
                  <a:pt x="145" y="5"/>
                </a:cubicBezTo>
                <a:cubicBezTo>
                  <a:pt x="142" y="3"/>
                  <a:pt x="137" y="0"/>
                  <a:pt x="135" y="1"/>
                </a:cubicBezTo>
                <a:cubicBezTo>
                  <a:pt x="132" y="1"/>
                  <a:pt x="119" y="13"/>
                  <a:pt x="119" y="16"/>
                </a:cubicBezTo>
                <a:cubicBezTo>
                  <a:pt x="118" y="19"/>
                  <a:pt x="123" y="27"/>
                  <a:pt x="124" y="30"/>
                </a:cubicBezTo>
                <a:cubicBezTo>
                  <a:pt x="125" y="33"/>
                  <a:pt x="118" y="37"/>
                  <a:pt x="115" y="40"/>
                </a:cubicBezTo>
                <a:cubicBezTo>
                  <a:pt x="112" y="43"/>
                  <a:pt x="106" y="40"/>
                  <a:pt x="101" y="37"/>
                </a:cubicBezTo>
                <a:cubicBezTo>
                  <a:pt x="96" y="33"/>
                  <a:pt x="95" y="36"/>
                  <a:pt x="91" y="36"/>
                </a:cubicBezTo>
                <a:cubicBezTo>
                  <a:pt x="87" y="36"/>
                  <a:pt x="84" y="34"/>
                  <a:pt x="81" y="33"/>
                </a:cubicBezTo>
                <a:cubicBezTo>
                  <a:pt x="79" y="32"/>
                  <a:pt x="80" y="27"/>
                  <a:pt x="75" y="26"/>
                </a:cubicBezTo>
                <a:cubicBezTo>
                  <a:pt x="71" y="24"/>
                  <a:pt x="62" y="23"/>
                  <a:pt x="59" y="22"/>
                </a:cubicBezTo>
                <a:cubicBezTo>
                  <a:pt x="55" y="21"/>
                  <a:pt x="45" y="27"/>
                  <a:pt x="40" y="29"/>
                </a:cubicBezTo>
                <a:cubicBezTo>
                  <a:pt x="36" y="32"/>
                  <a:pt x="27" y="35"/>
                  <a:pt x="24" y="39"/>
                </a:cubicBezTo>
                <a:cubicBezTo>
                  <a:pt x="21" y="42"/>
                  <a:pt x="10" y="44"/>
                  <a:pt x="7" y="46"/>
                </a:cubicBezTo>
                <a:cubicBezTo>
                  <a:pt x="5" y="47"/>
                  <a:pt x="3" y="49"/>
                  <a:pt x="0" y="49"/>
                </a:cubicBezTo>
                <a:cubicBezTo>
                  <a:pt x="0" y="49"/>
                  <a:pt x="0" y="49"/>
                  <a:pt x="0" y="49"/>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818" name="Freeform 812"/>
          <p:cNvSpPr>
            <a:spLocks/>
          </p:cNvSpPr>
          <p:nvPr/>
        </p:nvSpPr>
        <p:spPr bwMode="auto">
          <a:xfrm>
            <a:off x="701919" y="1936118"/>
            <a:ext cx="194897" cy="404537"/>
          </a:xfrm>
          <a:custGeom>
            <a:avLst/>
            <a:gdLst>
              <a:gd name="T0" fmla="*/ 2147483647 w 143"/>
              <a:gd name="T1" fmla="*/ 2147483647 h 220"/>
              <a:gd name="T2" fmla="*/ 2147483647 w 143"/>
              <a:gd name="T3" fmla="*/ 2147483647 h 220"/>
              <a:gd name="T4" fmla="*/ 2147483647 w 143"/>
              <a:gd name="T5" fmla="*/ 2147483647 h 220"/>
              <a:gd name="T6" fmla="*/ 2147483647 w 143"/>
              <a:gd name="T7" fmla="*/ 2147483647 h 220"/>
              <a:gd name="T8" fmla="*/ 2147483647 w 143"/>
              <a:gd name="T9" fmla="*/ 2147483647 h 220"/>
              <a:gd name="T10" fmla="*/ 2147483647 w 143"/>
              <a:gd name="T11" fmla="*/ 2147483647 h 220"/>
              <a:gd name="T12" fmla="*/ 2147483647 w 143"/>
              <a:gd name="T13" fmla="*/ 2147483647 h 220"/>
              <a:gd name="T14" fmla="*/ 2147483647 w 143"/>
              <a:gd name="T15" fmla="*/ 2147483647 h 220"/>
              <a:gd name="T16" fmla="*/ 2147483647 w 143"/>
              <a:gd name="T17" fmla="*/ 2147483647 h 220"/>
              <a:gd name="T18" fmla="*/ 2147483647 w 143"/>
              <a:gd name="T19" fmla="*/ 2147483647 h 220"/>
              <a:gd name="T20" fmla="*/ 2147483647 w 143"/>
              <a:gd name="T21" fmla="*/ 2147483647 h 220"/>
              <a:gd name="T22" fmla="*/ 2147483647 w 143"/>
              <a:gd name="T23" fmla="*/ 2147483647 h 220"/>
              <a:gd name="T24" fmla="*/ 2147483647 w 143"/>
              <a:gd name="T25" fmla="*/ 2147483647 h 220"/>
              <a:gd name="T26" fmla="*/ 2147483647 w 143"/>
              <a:gd name="T27" fmla="*/ 2147483647 h 220"/>
              <a:gd name="T28" fmla="*/ 2147483647 w 143"/>
              <a:gd name="T29" fmla="*/ 2147483647 h 220"/>
              <a:gd name="T30" fmla="*/ 0 w 143"/>
              <a:gd name="T31" fmla="*/ 2147483647 h 220"/>
              <a:gd name="T32" fmla="*/ 2147483647 w 143"/>
              <a:gd name="T33" fmla="*/ 2147483647 h 220"/>
              <a:gd name="T34" fmla="*/ 2147483647 w 143"/>
              <a:gd name="T35" fmla="*/ 2147483647 h 220"/>
              <a:gd name="T36" fmla="*/ 2147483647 w 143"/>
              <a:gd name="T37" fmla="*/ 2147483647 h 220"/>
              <a:gd name="T38" fmla="*/ 2147483647 w 143"/>
              <a:gd name="T39" fmla="*/ 2147483647 h 220"/>
              <a:gd name="T40" fmla="*/ 2147483647 w 143"/>
              <a:gd name="T41" fmla="*/ 2147483647 h 220"/>
              <a:gd name="T42" fmla="*/ 2147483647 w 143"/>
              <a:gd name="T43" fmla="*/ 2147483647 h 220"/>
              <a:gd name="T44" fmla="*/ 2147483647 w 143"/>
              <a:gd name="T45" fmla="*/ 2147483647 h 220"/>
              <a:gd name="T46" fmla="*/ 2147483647 w 143"/>
              <a:gd name="T47" fmla="*/ 2147483647 h 220"/>
              <a:gd name="T48" fmla="*/ 2147483647 w 143"/>
              <a:gd name="T49" fmla="*/ 2147483647 h 220"/>
              <a:gd name="T50" fmla="*/ 2147483647 w 143"/>
              <a:gd name="T51" fmla="*/ 2147483647 h 220"/>
              <a:gd name="T52" fmla="*/ 2147483647 w 143"/>
              <a:gd name="T53" fmla="*/ 2147483647 h 220"/>
              <a:gd name="T54" fmla="*/ 2147483647 w 143"/>
              <a:gd name="T55" fmla="*/ 2147483647 h 220"/>
              <a:gd name="T56" fmla="*/ 2147483647 w 143"/>
              <a:gd name="T57" fmla="*/ 2147483647 h 220"/>
              <a:gd name="T58" fmla="*/ 2147483647 w 143"/>
              <a:gd name="T59" fmla="*/ 2147483647 h 220"/>
              <a:gd name="T60" fmla="*/ 2147483647 w 143"/>
              <a:gd name="T61" fmla="*/ 2147483647 h 220"/>
              <a:gd name="T62" fmla="*/ 2147483647 w 143"/>
              <a:gd name="T63" fmla="*/ 2147483647 h 220"/>
              <a:gd name="T64" fmla="*/ 2147483647 w 143"/>
              <a:gd name="T65" fmla="*/ 2147483647 h 220"/>
              <a:gd name="T66" fmla="*/ 2147483647 w 143"/>
              <a:gd name="T67" fmla="*/ 2147483647 h 220"/>
              <a:gd name="T68" fmla="*/ 2147483647 w 143"/>
              <a:gd name="T69" fmla="*/ 214748364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220"/>
              <a:gd name="T107" fmla="*/ 143 w 143"/>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220">
                <a:moveTo>
                  <a:pt x="140" y="157"/>
                </a:moveTo>
                <a:cubicBezTo>
                  <a:pt x="137" y="150"/>
                  <a:pt x="115" y="145"/>
                  <a:pt x="121" y="140"/>
                </a:cubicBezTo>
                <a:cubicBezTo>
                  <a:pt x="127" y="136"/>
                  <a:pt x="131" y="136"/>
                  <a:pt x="128" y="133"/>
                </a:cubicBezTo>
                <a:cubicBezTo>
                  <a:pt x="125" y="130"/>
                  <a:pt x="122" y="127"/>
                  <a:pt x="122" y="125"/>
                </a:cubicBezTo>
                <a:cubicBezTo>
                  <a:pt x="122" y="123"/>
                  <a:pt x="118" y="119"/>
                  <a:pt x="117" y="117"/>
                </a:cubicBezTo>
                <a:cubicBezTo>
                  <a:pt x="115" y="115"/>
                  <a:pt x="124" y="115"/>
                  <a:pt x="121" y="112"/>
                </a:cubicBezTo>
                <a:cubicBezTo>
                  <a:pt x="118" y="108"/>
                  <a:pt x="115" y="102"/>
                  <a:pt x="116" y="100"/>
                </a:cubicBezTo>
                <a:cubicBezTo>
                  <a:pt x="117" y="97"/>
                  <a:pt x="121" y="98"/>
                  <a:pt x="120" y="93"/>
                </a:cubicBezTo>
                <a:cubicBezTo>
                  <a:pt x="118" y="88"/>
                  <a:pt x="106" y="77"/>
                  <a:pt x="109" y="72"/>
                </a:cubicBezTo>
                <a:cubicBezTo>
                  <a:pt x="113" y="67"/>
                  <a:pt x="124" y="60"/>
                  <a:pt x="119" y="56"/>
                </a:cubicBezTo>
                <a:cubicBezTo>
                  <a:pt x="115" y="51"/>
                  <a:pt x="114" y="48"/>
                  <a:pt x="110" y="47"/>
                </a:cubicBezTo>
                <a:cubicBezTo>
                  <a:pt x="107" y="46"/>
                  <a:pt x="99" y="41"/>
                  <a:pt x="99" y="38"/>
                </a:cubicBezTo>
                <a:cubicBezTo>
                  <a:pt x="99" y="34"/>
                  <a:pt x="107" y="34"/>
                  <a:pt x="104" y="31"/>
                </a:cubicBezTo>
                <a:cubicBezTo>
                  <a:pt x="100" y="28"/>
                  <a:pt x="100" y="26"/>
                  <a:pt x="102" y="26"/>
                </a:cubicBezTo>
                <a:cubicBezTo>
                  <a:pt x="104" y="26"/>
                  <a:pt x="109" y="22"/>
                  <a:pt x="110" y="20"/>
                </a:cubicBezTo>
                <a:cubicBezTo>
                  <a:pt x="111" y="20"/>
                  <a:pt x="111" y="19"/>
                  <a:pt x="112" y="19"/>
                </a:cubicBezTo>
                <a:cubicBezTo>
                  <a:pt x="112" y="16"/>
                  <a:pt x="111" y="13"/>
                  <a:pt x="109" y="11"/>
                </a:cubicBezTo>
                <a:cubicBezTo>
                  <a:pt x="107" y="8"/>
                  <a:pt x="100" y="7"/>
                  <a:pt x="98" y="4"/>
                </a:cubicBezTo>
                <a:cubicBezTo>
                  <a:pt x="95" y="2"/>
                  <a:pt x="93" y="0"/>
                  <a:pt x="92" y="0"/>
                </a:cubicBezTo>
                <a:cubicBezTo>
                  <a:pt x="90" y="0"/>
                  <a:pt x="89" y="3"/>
                  <a:pt x="86" y="3"/>
                </a:cubicBezTo>
                <a:cubicBezTo>
                  <a:pt x="84" y="3"/>
                  <a:pt x="78" y="3"/>
                  <a:pt x="75" y="6"/>
                </a:cubicBezTo>
                <a:cubicBezTo>
                  <a:pt x="73" y="9"/>
                  <a:pt x="67" y="13"/>
                  <a:pt x="66" y="18"/>
                </a:cubicBezTo>
                <a:cubicBezTo>
                  <a:pt x="66" y="22"/>
                  <a:pt x="67" y="27"/>
                  <a:pt x="65" y="28"/>
                </a:cubicBezTo>
                <a:cubicBezTo>
                  <a:pt x="63" y="28"/>
                  <a:pt x="61" y="29"/>
                  <a:pt x="59" y="30"/>
                </a:cubicBezTo>
                <a:cubicBezTo>
                  <a:pt x="57" y="32"/>
                  <a:pt x="57" y="35"/>
                  <a:pt x="54" y="34"/>
                </a:cubicBezTo>
                <a:cubicBezTo>
                  <a:pt x="51" y="33"/>
                  <a:pt x="46" y="29"/>
                  <a:pt x="44" y="30"/>
                </a:cubicBezTo>
                <a:cubicBezTo>
                  <a:pt x="42" y="30"/>
                  <a:pt x="36" y="33"/>
                  <a:pt x="35" y="33"/>
                </a:cubicBezTo>
                <a:cubicBezTo>
                  <a:pt x="33" y="33"/>
                  <a:pt x="24" y="34"/>
                  <a:pt x="22" y="31"/>
                </a:cubicBezTo>
                <a:cubicBezTo>
                  <a:pt x="20" y="28"/>
                  <a:pt x="15" y="19"/>
                  <a:pt x="11" y="19"/>
                </a:cubicBezTo>
                <a:cubicBezTo>
                  <a:pt x="7" y="19"/>
                  <a:pt x="3" y="24"/>
                  <a:pt x="1" y="24"/>
                </a:cubicBezTo>
                <a:cubicBezTo>
                  <a:pt x="0" y="24"/>
                  <a:pt x="0" y="24"/>
                  <a:pt x="0" y="24"/>
                </a:cubicBezTo>
                <a:cubicBezTo>
                  <a:pt x="0" y="24"/>
                  <a:pt x="0" y="24"/>
                  <a:pt x="0" y="24"/>
                </a:cubicBezTo>
                <a:cubicBezTo>
                  <a:pt x="6" y="29"/>
                  <a:pt x="16" y="38"/>
                  <a:pt x="19" y="38"/>
                </a:cubicBezTo>
                <a:cubicBezTo>
                  <a:pt x="23" y="38"/>
                  <a:pt x="32" y="41"/>
                  <a:pt x="34" y="45"/>
                </a:cubicBezTo>
                <a:cubicBezTo>
                  <a:pt x="36" y="49"/>
                  <a:pt x="38" y="52"/>
                  <a:pt x="36" y="54"/>
                </a:cubicBezTo>
                <a:cubicBezTo>
                  <a:pt x="35" y="56"/>
                  <a:pt x="41" y="60"/>
                  <a:pt x="40" y="64"/>
                </a:cubicBezTo>
                <a:cubicBezTo>
                  <a:pt x="39" y="67"/>
                  <a:pt x="38" y="69"/>
                  <a:pt x="39" y="71"/>
                </a:cubicBezTo>
                <a:cubicBezTo>
                  <a:pt x="40" y="73"/>
                  <a:pt x="43" y="77"/>
                  <a:pt x="42" y="78"/>
                </a:cubicBezTo>
                <a:cubicBezTo>
                  <a:pt x="41" y="80"/>
                  <a:pt x="38" y="86"/>
                  <a:pt x="39" y="89"/>
                </a:cubicBezTo>
                <a:cubicBezTo>
                  <a:pt x="41" y="91"/>
                  <a:pt x="44" y="92"/>
                  <a:pt x="45" y="97"/>
                </a:cubicBezTo>
                <a:cubicBezTo>
                  <a:pt x="45" y="97"/>
                  <a:pt x="45" y="97"/>
                  <a:pt x="45" y="97"/>
                </a:cubicBezTo>
                <a:cubicBezTo>
                  <a:pt x="50" y="98"/>
                  <a:pt x="55" y="102"/>
                  <a:pt x="58" y="103"/>
                </a:cubicBezTo>
                <a:cubicBezTo>
                  <a:pt x="60" y="103"/>
                  <a:pt x="56" y="110"/>
                  <a:pt x="59" y="112"/>
                </a:cubicBezTo>
                <a:cubicBezTo>
                  <a:pt x="62" y="114"/>
                  <a:pt x="63" y="117"/>
                  <a:pt x="60" y="117"/>
                </a:cubicBezTo>
                <a:cubicBezTo>
                  <a:pt x="58" y="117"/>
                  <a:pt x="55" y="118"/>
                  <a:pt x="55" y="117"/>
                </a:cubicBezTo>
                <a:cubicBezTo>
                  <a:pt x="54" y="115"/>
                  <a:pt x="54" y="115"/>
                  <a:pt x="52" y="117"/>
                </a:cubicBezTo>
                <a:cubicBezTo>
                  <a:pt x="51" y="119"/>
                  <a:pt x="48" y="122"/>
                  <a:pt x="46" y="125"/>
                </a:cubicBezTo>
                <a:cubicBezTo>
                  <a:pt x="43" y="127"/>
                  <a:pt x="42" y="133"/>
                  <a:pt x="38" y="134"/>
                </a:cubicBezTo>
                <a:cubicBezTo>
                  <a:pt x="35" y="135"/>
                  <a:pt x="35" y="135"/>
                  <a:pt x="33" y="138"/>
                </a:cubicBezTo>
                <a:cubicBezTo>
                  <a:pt x="31" y="140"/>
                  <a:pt x="25" y="144"/>
                  <a:pt x="22" y="147"/>
                </a:cubicBezTo>
                <a:cubicBezTo>
                  <a:pt x="19" y="150"/>
                  <a:pt x="17" y="151"/>
                  <a:pt x="13" y="151"/>
                </a:cubicBezTo>
                <a:cubicBezTo>
                  <a:pt x="9" y="151"/>
                  <a:pt x="13" y="152"/>
                  <a:pt x="10" y="156"/>
                </a:cubicBezTo>
                <a:cubicBezTo>
                  <a:pt x="7" y="159"/>
                  <a:pt x="5" y="159"/>
                  <a:pt x="7" y="165"/>
                </a:cubicBezTo>
                <a:cubicBezTo>
                  <a:pt x="8" y="172"/>
                  <a:pt x="6" y="172"/>
                  <a:pt x="8" y="176"/>
                </a:cubicBezTo>
                <a:cubicBezTo>
                  <a:pt x="11" y="180"/>
                  <a:pt x="14" y="176"/>
                  <a:pt x="13" y="181"/>
                </a:cubicBezTo>
                <a:cubicBezTo>
                  <a:pt x="12" y="186"/>
                  <a:pt x="11" y="196"/>
                  <a:pt x="10" y="201"/>
                </a:cubicBezTo>
                <a:cubicBezTo>
                  <a:pt x="9" y="206"/>
                  <a:pt x="7" y="204"/>
                  <a:pt x="12" y="206"/>
                </a:cubicBezTo>
                <a:cubicBezTo>
                  <a:pt x="17" y="208"/>
                  <a:pt x="20" y="209"/>
                  <a:pt x="18" y="210"/>
                </a:cubicBezTo>
                <a:cubicBezTo>
                  <a:pt x="16" y="211"/>
                  <a:pt x="11" y="217"/>
                  <a:pt x="15" y="215"/>
                </a:cubicBezTo>
                <a:cubicBezTo>
                  <a:pt x="20" y="213"/>
                  <a:pt x="21" y="206"/>
                  <a:pt x="22" y="208"/>
                </a:cubicBezTo>
                <a:cubicBezTo>
                  <a:pt x="24" y="210"/>
                  <a:pt x="24" y="214"/>
                  <a:pt x="23" y="215"/>
                </a:cubicBezTo>
                <a:cubicBezTo>
                  <a:pt x="21" y="216"/>
                  <a:pt x="19" y="220"/>
                  <a:pt x="24" y="217"/>
                </a:cubicBezTo>
                <a:cubicBezTo>
                  <a:pt x="28" y="214"/>
                  <a:pt x="30" y="210"/>
                  <a:pt x="31" y="213"/>
                </a:cubicBezTo>
                <a:cubicBezTo>
                  <a:pt x="32" y="216"/>
                  <a:pt x="27" y="219"/>
                  <a:pt x="32" y="219"/>
                </a:cubicBezTo>
                <a:cubicBezTo>
                  <a:pt x="36" y="218"/>
                  <a:pt x="43" y="218"/>
                  <a:pt x="49" y="215"/>
                </a:cubicBezTo>
                <a:cubicBezTo>
                  <a:pt x="54" y="212"/>
                  <a:pt x="65" y="210"/>
                  <a:pt x="72" y="209"/>
                </a:cubicBezTo>
                <a:cubicBezTo>
                  <a:pt x="78" y="208"/>
                  <a:pt x="89" y="207"/>
                  <a:pt x="94" y="206"/>
                </a:cubicBezTo>
                <a:cubicBezTo>
                  <a:pt x="97" y="202"/>
                  <a:pt x="101" y="198"/>
                  <a:pt x="104" y="196"/>
                </a:cubicBezTo>
                <a:cubicBezTo>
                  <a:pt x="109" y="193"/>
                  <a:pt x="117" y="183"/>
                  <a:pt x="124" y="178"/>
                </a:cubicBezTo>
                <a:cubicBezTo>
                  <a:pt x="131" y="172"/>
                  <a:pt x="143" y="163"/>
                  <a:pt x="140" y="15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819" name="Freeform 756"/>
          <p:cNvSpPr>
            <a:spLocks/>
          </p:cNvSpPr>
          <p:nvPr/>
        </p:nvSpPr>
        <p:spPr bwMode="auto">
          <a:xfrm>
            <a:off x="741485" y="2347983"/>
            <a:ext cx="92319" cy="71820"/>
          </a:xfrm>
          <a:custGeom>
            <a:avLst/>
            <a:gdLst>
              <a:gd name="T0" fmla="*/ 2147483647 w 66"/>
              <a:gd name="T1" fmla="*/ 2147483647 h 39"/>
              <a:gd name="T2" fmla="*/ 2147483647 w 66"/>
              <a:gd name="T3" fmla="*/ 2147483647 h 39"/>
              <a:gd name="T4" fmla="*/ 2147483647 w 66"/>
              <a:gd name="T5" fmla="*/ 2147483647 h 39"/>
              <a:gd name="T6" fmla="*/ 2147483647 w 66"/>
              <a:gd name="T7" fmla="*/ 2147483647 h 39"/>
              <a:gd name="T8" fmla="*/ 2147483647 w 66"/>
              <a:gd name="T9" fmla="*/ 2147483647 h 39"/>
              <a:gd name="T10" fmla="*/ 2147483647 w 66"/>
              <a:gd name="T11" fmla="*/ 2147483647 h 39"/>
              <a:gd name="T12" fmla="*/ 2147483647 w 66"/>
              <a:gd name="T13" fmla="*/ 0 h 39"/>
              <a:gd name="T14" fmla="*/ 2147483647 w 66"/>
              <a:gd name="T15" fmla="*/ 2147483647 h 39"/>
              <a:gd name="T16" fmla="*/ 2147483647 w 66"/>
              <a:gd name="T17" fmla="*/ 2147483647 h 39"/>
              <a:gd name="T18" fmla="*/ 2147483647 w 66"/>
              <a:gd name="T19" fmla="*/ 2147483647 h 39"/>
              <a:gd name="T20" fmla="*/ 2147483647 w 66"/>
              <a:gd name="T21" fmla="*/ 2147483647 h 39"/>
              <a:gd name="T22" fmla="*/ 2147483647 w 66"/>
              <a:gd name="T23" fmla="*/ 2147483647 h 39"/>
              <a:gd name="T24" fmla="*/ 2147483647 w 66"/>
              <a:gd name="T25" fmla="*/ 2147483647 h 39"/>
              <a:gd name="T26" fmla="*/ 2147483647 w 66"/>
              <a:gd name="T27" fmla="*/ 2147483647 h 39"/>
              <a:gd name="T28" fmla="*/ 2147483647 w 66"/>
              <a:gd name="T29" fmla="*/ 2147483647 h 39"/>
              <a:gd name="T30" fmla="*/ 2147483647 w 66"/>
              <a:gd name="T31" fmla="*/ 2147483647 h 39"/>
              <a:gd name="T32" fmla="*/ 2147483647 w 66"/>
              <a:gd name="T33" fmla="*/ 2147483647 h 39"/>
              <a:gd name="T34" fmla="*/ 2147483647 w 66"/>
              <a:gd name="T35" fmla="*/ 2147483647 h 39"/>
              <a:gd name="T36" fmla="*/ 2147483647 w 66"/>
              <a:gd name="T37" fmla="*/ 214748364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39"/>
              <a:gd name="T59" fmla="*/ 66 w 6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39">
                <a:moveTo>
                  <a:pt x="44" y="39"/>
                </a:moveTo>
                <a:cubicBezTo>
                  <a:pt x="50" y="39"/>
                  <a:pt x="56" y="39"/>
                  <a:pt x="56" y="39"/>
                </a:cubicBezTo>
                <a:cubicBezTo>
                  <a:pt x="56" y="39"/>
                  <a:pt x="56" y="39"/>
                  <a:pt x="56" y="39"/>
                </a:cubicBezTo>
                <a:cubicBezTo>
                  <a:pt x="56" y="39"/>
                  <a:pt x="56" y="38"/>
                  <a:pt x="57" y="37"/>
                </a:cubicBezTo>
                <a:cubicBezTo>
                  <a:pt x="60" y="34"/>
                  <a:pt x="59" y="30"/>
                  <a:pt x="59" y="26"/>
                </a:cubicBezTo>
                <a:cubicBezTo>
                  <a:pt x="58" y="21"/>
                  <a:pt x="54" y="19"/>
                  <a:pt x="57" y="15"/>
                </a:cubicBezTo>
                <a:cubicBezTo>
                  <a:pt x="59" y="12"/>
                  <a:pt x="66" y="6"/>
                  <a:pt x="65" y="0"/>
                </a:cubicBezTo>
                <a:cubicBezTo>
                  <a:pt x="64" y="1"/>
                  <a:pt x="64" y="2"/>
                  <a:pt x="62" y="2"/>
                </a:cubicBezTo>
                <a:cubicBezTo>
                  <a:pt x="59" y="4"/>
                  <a:pt x="43" y="1"/>
                  <a:pt x="38" y="1"/>
                </a:cubicBezTo>
                <a:cubicBezTo>
                  <a:pt x="33" y="0"/>
                  <a:pt x="18" y="1"/>
                  <a:pt x="16" y="3"/>
                </a:cubicBezTo>
                <a:cubicBezTo>
                  <a:pt x="14" y="5"/>
                  <a:pt x="9" y="9"/>
                  <a:pt x="6" y="10"/>
                </a:cubicBezTo>
                <a:cubicBezTo>
                  <a:pt x="4" y="10"/>
                  <a:pt x="0" y="13"/>
                  <a:pt x="4" y="13"/>
                </a:cubicBezTo>
                <a:cubicBezTo>
                  <a:pt x="7" y="13"/>
                  <a:pt x="9" y="15"/>
                  <a:pt x="8" y="16"/>
                </a:cubicBezTo>
                <a:cubicBezTo>
                  <a:pt x="7" y="18"/>
                  <a:pt x="6" y="18"/>
                  <a:pt x="7" y="21"/>
                </a:cubicBezTo>
                <a:cubicBezTo>
                  <a:pt x="9" y="23"/>
                  <a:pt x="7" y="24"/>
                  <a:pt x="13" y="25"/>
                </a:cubicBezTo>
                <a:cubicBezTo>
                  <a:pt x="18" y="25"/>
                  <a:pt x="23" y="22"/>
                  <a:pt x="21" y="26"/>
                </a:cubicBezTo>
                <a:cubicBezTo>
                  <a:pt x="19" y="28"/>
                  <a:pt x="18" y="31"/>
                  <a:pt x="17" y="33"/>
                </a:cubicBezTo>
                <a:cubicBezTo>
                  <a:pt x="21" y="31"/>
                  <a:pt x="23" y="31"/>
                  <a:pt x="27" y="31"/>
                </a:cubicBezTo>
                <a:cubicBezTo>
                  <a:pt x="33" y="31"/>
                  <a:pt x="39" y="39"/>
                  <a:pt x="44" y="39"/>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6820" name="Freeform 757"/>
          <p:cNvSpPr>
            <a:spLocks/>
          </p:cNvSpPr>
          <p:nvPr/>
        </p:nvSpPr>
        <p:spPr bwMode="auto">
          <a:xfrm>
            <a:off x="679939" y="2500418"/>
            <a:ext cx="58615" cy="32246"/>
          </a:xfrm>
          <a:custGeom>
            <a:avLst/>
            <a:gdLst>
              <a:gd name="T0" fmla="*/ 2147483647 w 43"/>
              <a:gd name="T1" fmla="*/ 2147483647 h 18"/>
              <a:gd name="T2" fmla="*/ 2147483647 w 43"/>
              <a:gd name="T3" fmla="*/ 2147483647 h 18"/>
              <a:gd name="T4" fmla="*/ 2147483647 w 43"/>
              <a:gd name="T5" fmla="*/ 2147483647 h 18"/>
              <a:gd name="T6" fmla="*/ 2147483647 w 43"/>
              <a:gd name="T7" fmla="*/ 0 h 18"/>
              <a:gd name="T8" fmla="*/ 2147483647 w 43"/>
              <a:gd name="T9" fmla="*/ 0 h 18"/>
              <a:gd name="T10" fmla="*/ 2147483647 w 43"/>
              <a:gd name="T11" fmla="*/ 2147483647 h 18"/>
              <a:gd name="T12" fmla="*/ 2147483647 w 43"/>
              <a:gd name="T13" fmla="*/ 2147483647 h 18"/>
              <a:gd name="T14" fmla="*/ 2147483647 w 43"/>
              <a:gd name="T15" fmla="*/ 2147483647 h 18"/>
              <a:gd name="T16" fmla="*/ 2147483647 w 43"/>
              <a:gd name="T17" fmla="*/ 2147483647 h 18"/>
              <a:gd name="T18" fmla="*/ 2147483647 w 43"/>
              <a:gd name="T19" fmla="*/ 2147483647 h 18"/>
              <a:gd name="T20" fmla="*/ 2147483647 w 43"/>
              <a:gd name="T21" fmla="*/ 2147483647 h 18"/>
              <a:gd name="T22" fmla="*/ 0 w 43"/>
              <a:gd name="T23" fmla="*/ 2147483647 h 18"/>
              <a:gd name="T24" fmla="*/ 2147483647 w 43"/>
              <a:gd name="T25" fmla="*/ 2147483647 h 18"/>
              <a:gd name="T26" fmla="*/ 2147483647 w 43"/>
              <a:gd name="T27" fmla="*/ 2147483647 h 18"/>
              <a:gd name="T28" fmla="*/ 2147483647 w 43"/>
              <a:gd name="T29" fmla="*/ 2147483647 h 18"/>
              <a:gd name="T30" fmla="*/ 2147483647 w 43"/>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18"/>
              <a:gd name="T50" fmla="*/ 43 w 4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18">
                <a:moveTo>
                  <a:pt x="43" y="10"/>
                </a:moveTo>
                <a:cubicBezTo>
                  <a:pt x="43" y="6"/>
                  <a:pt x="43" y="5"/>
                  <a:pt x="39" y="5"/>
                </a:cubicBezTo>
                <a:cubicBezTo>
                  <a:pt x="35" y="5"/>
                  <a:pt x="33" y="6"/>
                  <a:pt x="30" y="6"/>
                </a:cubicBezTo>
                <a:cubicBezTo>
                  <a:pt x="28" y="5"/>
                  <a:pt x="28" y="1"/>
                  <a:pt x="22" y="0"/>
                </a:cubicBezTo>
                <a:cubicBezTo>
                  <a:pt x="22" y="0"/>
                  <a:pt x="22" y="0"/>
                  <a:pt x="22" y="0"/>
                </a:cubicBezTo>
                <a:cubicBezTo>
                  <a:pt x="22" y="3"/>
                  <a:pt x="21" y="6"/>
                  <a:pt x="21" y="6"/>
                </a:cubicBezTo>
                <a:cubicBezTo>
                  <a:pt x="19" y="6"/>
                  <a:pt x="17" y="7"/>
                  <a:pt x="17" y="6"/>
                </a:cubicBezTo>
                <a:cubicBezTo>
                  <a:pt x="17" y="5"/>
                  <a:pt x="17" y="3"/>
                  <a:pt x="15" y="4"/>
                </a:cubicBezTo>
                <a:cubicBezTo>
                  <a:pt x="13" y="5"/>
                  <a:pt x="12" y="5"/>
                  <a:pt x="10" y="5"/>
                </a:cubicBezTo>
                <a:cubicBezTo>
                  <a:pt x="7" y="5"/>
                  <a:pt x="4" y="6"/>
                  <a:pt x="4" y="10"/>
                </a:cubicBezTo>
                <a:cubicBezTo>
                  <a:pt x="4" y="13"/>
                  <a:pt x="2" y="14"/>
                  <a:pt x="1" y="13"/>
                </a:cubicBezTo>
                <a:cubicBezTo>
                  <a:pt x="0" y="11"/>
                  <a:pt x="0" y="11"/>
                  <a:pt x="0" y="14"/>
                </a:cubicBezTo>
                <a:cubicBezTo>
                  <a:pt x="3" y="16"/>
                  <a:pt x="9" y="17"/>
                  <a:pt x="16" y="17"/>
                </a:cubicBezTo>
                <a:cubicBezTo>
                  <a:pt x="22" y="18"/>
                  <a:pt x="34" y="16"/>
                  <a:pt x="41" y="17"/>
                </a:cubicBezTo>
                <a:cubicBezTo>
                  <a:pt x="41" y="17"/>
                  <a:pt x="41" y="17"/>
                  <a:pt x="41" y="17"/>
                </a:cubicBezTo>
                <a:cubicBezTo>
                  <a:pt x="41" y="17"/>
                  <a:pt x="43" y="14"/>
                  <a:pt x="43"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p>
        </p:txBody>
      </p:sp>
      <p:sp>
        <p:nvSpPr>
          <p:cNvPr id="714" name="円/楕円 713"/>
          <p:cNvSpPr/>
          <p:nvPr/>
        </p:nvSpPr>
        <p:spPr>
          <a:xfrm>
            <a:off x="143609" y="2000610"/>
            <a:ext cx="917331" cy="1144722"/>
          </a:xfrm>
          <a:prstGeom prst="ellipse">
            <a:avLst/>
          </a:prstGeom>
          <a:noFill/>
          <a:ln w="412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defTabSz="914235" fontAlgn="auto">
              <a:spcBef>
                <a:spcPts val="0"/>
              </a:spcBef>
              <a:spcAft>
                <a:spcPts val="0"/>
              </a:spcAft>
              <a:defRPr/>
            </a:pPr>
            <a:endParaRPr lang="ja-JP" altLang="en-US" dirty="0">
              <a:solidFill>
                <a:prstClr val="white"/>
              </a:solidFill>
            </a:endParaRPr>
          </a:p>
        </p:txBody>
      </p:sp>
      <p:sp>
        <p:nvSpPr>
          <p:cNvPr id="6822" name="角丸四角形 694"/>
          <p:cNvSpPr>
            <a:spLocks noChangeArrowheads="1"/>
          </p:cNvSpPr>
          <p:nvPr/>
        </p:nvSpPr>
        <p:spPr bwMode="auto">
          <a:xfrm>
            <a:off x="14655" y="2270301"/>
            <a:ext cx="1705707" cy="461699"/>
          </a:xfrm>
          <a:prstGeom prst="roundRect">
            <a:avLst>
              <a:gd name="adj" fmla="val 16667"/>
            </a:avLst>
          </a:prstGeom>
          <a:solidFill>
            <a:srgbClr val="FFCCFF"/>
          </a:solidFill>
          <a:ln w="28575">
            <a:solidFill>
              <a:srgbClr val="FF0000"/>
            </a:solidFill>
            <a:round/>
            <a:headEnd/>
            <a:tailEnd/>
          </a:ln>
        </p:spPr>
        <p:txBody>
          <a:bodyPr lIns="71978" tIns="0" rIns="35989" bIns="0" anchor="ctr"/>
          <a:lstStyle/>
          <a:p>
            <a:pPr marL="63500" indent="-63500" algn="ctr" defTabSz="954088"/>
            <a:r>
              <a:rPr lang="en-US" altLang="ja-JP" sz="1600" b="1" dirty="0" smtClean="0">
                <a:solidFill>
                  <a:srgbClr val="000000"/>
                </a:solidFill>
                <a:latin typeface="Calibri" pitchFamily="34" charset="0"/>
              </a:rPr>
              <a:t>Japan-EU</a:t>
            </a:r>
            <a:r>
              <a:rPr lang="ja-JP" altLang="en-US" sz="1600" b="1" dirty="0" smtClean="0">
                <a:solidFill>
                  <a:srgbClr val="000000"/>
                </a:solidFill>
                <a:latin typeface="Calibri" pitchFamily="34" charset="0"/>
              </a:rPr>
              <a:t>・</a:t>
            </a:r>
            <a:r>
              <a:rPr lang="en-US" altLang="ja-JP" sz="1600" b="1" dirty="0" smtClean="0">
                <a:solidFill>
                  <a:srgbClr val="000000"/>
                </a:solidFill>
                <a:latin typeface="Calibri" pitchFamily="34" charset="0"/>
              </a:rPr>
              <a:t>EPA</a:t>
            </a:r>
            <a:endParaRPr lang="ja-JP" altLang="en-US" sz="1000" dirty="0">
              <a:solidFill>
                <a:srgbClr val="000000"/>
              </a:solidFill>
              <a:latin typeface="ＭＳ Ｐゴシック" pitchFamily="50" charset="-128"/>
            </a:endParaRPr>
          </a:p>
        </p:txBody>
      </p:sp>
      <p:sp>
        <p:nvSpPr>
          <p:cNvPr id="708" name="円/楕円 707"/>
          <p:cNvSpPr/>
          <p:nvPr/>
        </p:nvSpPr>
        <p:spPr>
          <a:xfrm rot="3752387">
            <a:off x="1236480" y="3098665"/>
            <a:ext cx="2718898" cy="2105758"/>
          </a:xfrm>
          <a:prstGeom prst="ellipse">
            <a:avLst/>
          </a:prstGeom>
          <a:noFill/>
          <a:ln w="412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defTabSz="914235" fontAlgn="auto">
              <a:spcBef>
                <a:spcPts val="0"/>
              </a:spcBef>
              <a:spcAft>
                <a:spcPts val="0"/>
              </a:spcAft>
              <a:defRPr/>
            </a:pPr>
            <a:endParaRPr lang="ja-JP" altLang="en-US" dirty="0">
              <a:solidFill>
                <a:prstClr val="white"/>
              </a:solidFill>
            </a:endParaRPr>
          </a:p>
        </p:txBody>
      </p:sp>
      <p:sp>
        <p:nvSpPr>
          <p:cNvPr id="715" name="円/楕円 714"/>
          <p:cNvSpPr/>
          <p:nvPr/>
        </p:nvSpPr>
        <p:spPr>
          <a:xfrm>
            <a:off x="2143858" y="2613278"/>
            <a:ext cx="860181" cy="836922"/>
          </a:xfrm>
          <a:prstGeom prst="ellipse">
            <a:avLst/>
          </a:prstGeom>
          <a:noFill/>
          <a:ln w="412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defTabSz="914235" fontAlgn="auto">
              <a:spcBef>
                <a:spcPts val="0"/>
              </a:spcBef>
              <a:spcAft>
                <a:spcPts val="0"/>
              </a:spcAft>
              <a:defRPr/>
            </a:pPr>
            <a:endParaRPr lang="ja-JP" altLang="en-US" dirty="0">
              <a:solidFill>
                <a:prstClr val="white"/>
              </a:solidFill>
            </a:endParaRPr>
          </a:p>
        </p:txBody>
      </p:sp>
      <p:sp>
        <p:nvSpPr>
          <p:cNvPr id="709" name="円/楕円 708"/>
          <p:cNvSpPr/>
          <p:nvPr/>
        </p:nvSpPr>
        <p:spPr>
          <a:xfrm rot="166386">
            <a:off x="2088174" y="2595690"/>
            <a:ext cx="3615104" cy="3249486"/>
          </a:xfrm>
          <a:prstGeom prst="ellipse">
            <a:avLst/>
          </a:prstGeom>
          <a:noFill/>
          <a:ln w="4127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algn="ctr" defTabSz="914235" fontAlgn="auto">
              <a:spcBef>
                <a:spcPts val="0"/>
              </a:spcBef>
              <a:spcAft>
                <a:spcPts val="0"/>
              </a:spcAft>
              <a:defRPr/>
            </a:pPr>
            <a:endParaRPr lang="ja-JP" altLang="en-US" dirty="0">
              <a:solidFill>
                <a:prstClr val="white"/>
              </a:solidFill>
            </a:endParaRPr>
          </a:p>
        </p:txBody>
      </p:sp>
      <p:sp>
        <p:nvSpPr>
          <p:cNvPr id="6860" name="AutoShape 28"/>
          <p:cNvSpPr>
            <a:spLocks noChangeArrowheads="1"/>
          </p:cNvSpPr>
          <p:nvPr/>
        </p:nvSpPr>
        <p:spPr bwMode="auto">
          <a:xfrm>
            <a:off x="3208753" y="2924752"/>
            <a:ext cx="2147212" cy="578223"/>
          </a:xfrm>
          <a:prstGeom prst="roundRect">
            <a:avLst>
              <a:gd name="adj" fmla="val 26644"/>
            </a:avLst>
          </a:prstGeom>
          <a:solidFill>
            <a:srgbClr val="FFCCFF"/>
          </a:solidFill>
          <a:ln w="28575" algn="ctr">
            <a:solidFill>
              <a:srgbClr val="FF0000"/>
            </a:solidFill>
            <a:round/>
            <a:headEnd/>
            <a:tailEnd/>
          </a:ln>
        </p:spPr>
        <p:txBody>
          <a:bodyPr lIns="71978" tIns="0" rIns="35989" bIns="0" anchor="ctr"/>
          <a:lstStyle/>
          <a:p>
            <a:pPr marL="63500" indent="-63500" algn="ctr" defTabSz="954088"/>
            <a:endParaRPr lang="en-US" altLang="ja-JP" sz="1600" b="1" dirty="0">
              <a:solidFill>
                <a:srgbClr val="000000"/>
              </a:solidFill>
              <a:latin typeface="Calibri" pitchFamily="34" charset="0"/>
            </a:endParaRPr>
          </a:p>
          <a:p>
            <a:pPr marL="63500" indent="-63500" algn="ctr" defTabSz="954088"/>
            <a:r>
              <a:rPr lang="en-US" altLang="ja-JP" sz="1600" b="1" dirty="0" smtClean="0">
                <a:solidFill>
                  <a:srgbClr val="000000"/>
                </a:solidFill>
                <a:latin typeface="Calibri" pitchFamily="34" charset="0"/>
              </a:rPr>
              <a:t>TPP</a:t>
            </a:r>
          </a:p>
          <a:p>
            <a:pPr marL="63500" indent="-63500" algn="ctr" defTabSz="954088"/>
            <a:r>
              <a:rPr lang="en-US" altLang="ja-JP" sz="1200" b="1" dirty="0" smtClean="0">
                <a:solidFill>
                  <a:srgbClr val="000000"/>
                </a:solidFill>
                <a:latin typeface="Calibri" pitchFamily="34" charset="0"/>
              </a:rPr>
              <a:t>( Trans-Pacific Partnership </a:t>
            </a:r>
            <a:r>
              <a:rPr lang="en-US" altLang="ja-JP" sz="1600" b="1" dirty="0" smtClean="0">
                <a:solidFill>
                  <a:srgbClr val="000000"/>
                </a:solidFill>
                <a:latin typeface="Calibri" pitchFamily="34" charset="0"/>
              </a:rPr>
              <a:t>)</a:t>
            </a:r>
            <a:br>
              <a:rPr lang="en-US" altLang="ja-JP" sz="1600" b="1" dirty="0" smtClean="0">
                <a:solidFill>
                  <a:srgbClr val="000000"/>
                </a:solidFill>
                <a:latin typeface="Calibri" pitchFamily="34" charset="0"/>
              </a:rPr>
            </a:br>
            <a:endParaRPr lang="en-US" altLang="ja-JP" sz="1600" b="1" dirty="0" smtClean="0">
              <a:solidFill>
                <a:srgbClr val="000000"/>
              </a:solidFill>
              <a:latin typeface="Calibri" pitchFamily="34" charset="0"/>
            </a:endParaRPr>
          </a:p>
        </p:txBody>
      </p:sp>
      <p:sp>
        <p:nvSpPr>
          <p:cNvPr id="6861" name="角丸四角形 687"/>
          <p:cNvSpPr>
            <a:spLocks noChangeArrowheads="1"/>
          </p:cNvSpPr>
          <p:nvPr/>
        </p:nvSpPr>
        <p:spPr bwMode="auto">
          <a:xfrm>
            <a:off x="1038224" y="3780089"/>
            <a:ext cx="2990852" cy="647742"/>
          </a:xfrm>
          <a:prstGeom prst="roundRect">
            <a:avLst>
              <a:gd name="adj" fmla="val 16667"/>
            </a:avLst>
          </a:prstGeom>
          <a:solidFill>
            <a:srgbClr val="FFCCFF"/>
          </a:solidFill>
          <a:ln w="28575">
            <a:solidFill>
              <a:srgbClr val="FF0000"/>
            </a:solidFill>
            <a:round/>
            <a:headEnd/>
            <a:tailEnd/>
          </a:ln>
        </p:spPr>
        <p:txBody>
          <a:bodyPr lIns="71978" tIns="0" rIns="35989" bIns="0" anchor="ctr"/>
          <a:lstStyle/>
          <a:p>
            <a:pPr marL="63500" indent="-63500" algn="ctr" defTabSz="954088"/>
            <a:r>
              <a:rPr lang="en-US" altLang="ja-JP" sz="1600" b="1" dirty="0" smtClean="0">
                <a:solidFill>
                  <a:srgbClr val="000000"/>
                </a:solidFill>
                <a:latin typeface="Calibri" pitchFamily="34" charset="0"/>
              </a:rPr>
              <a:t>RCEP</a:t>
            </a:r>
          </a:p>
          <a:p>
            <a:pPr marL="63500" indent="-63500" algn="ctr" defTabSz="954088"/>
            <a:r>
              <a:rPr lang="en-US" altLang="ja-JP" sz="1050" b="1" dirty="0" smtClean="0">
                <a:solidFill>
                  <a:srgbClr val="000000"/>
                </a:solidFill>
                <a:latin typeface="Calibri" pitchFamily="34" charset="0"/>
              </a:rPr>
              <a:t>( </a:t>
            </a:r>
            <a:r>
              <a:rPr lang="en-US" altLang="ja-JP" sz="1050" b="1" dirty="0" smtClean="0">
                <a:solidFill>
                  <a:srgbClr val="000000"/>
                </a:solidFill>
                <a:latin typeface="+mj-lt"/>
              </a:rPr>
              <a:t>Regional </a:t>
            </a:r>
            <a:r>
              <a:rPr lang="en-US" altLang="ja-JP" sz="1050" b="1" dirty="0">
                <a:solidFill>
                  <a:srgbClr val="000000"/>
                </a:solidFill>
                <a:latin typeface="+mj-lt"/>
              </a:rPr>
              <a:t>Comprehensive Economic </a:t>
            </a:r>
            <a:r>
              <a:rPr lang="en-US" altLang="ja-JP" sz="1050" b="1" dirty="0" smtClean="0">
                <a:solidFill>
                  <a:srgbClr val="000000"/>
                </a:solidFill>
                <a:latin typeface="+mj-lt"/>
              </a:rPr>
              <a:t>Partnership )</a:t>
            </a:r>
          </a:p>
          <a:p>
            <a:pPr marL="63500" indent="-63500" algn="ctr" defTabSz="954088"/>
            <a:r>
              <a:rPr lang="en-US" altLang="ja-JP" sz="1050" b="1" dirty="0" smtClean="0">
                <a:solidFill>
                  <a:srgbClr val="000000"/>
                </a:solidFill>
                <a:latin typeface="+mj-lt"/>
              </a:rPr>
              <a:t>( ASEAN,</a:t>
            </a:r>
            <a:r>
              <a:rPr lang="ja-JP" altLang="en-US" sz="1050" b="1" dirty="0" smtClean="0">
                <a:solidFill>
                  <a:srgbClr val="000000"/>
                </a:solidFill>
                <a:latin typeface="+mj-lt"/>
              </a:rPr>
              <a:t> </a:t>
            </a:r>
            <a:r>
              <a:rPr lang="en-US" altLang="ja-JP" sz="1050" b="1" dirty="0" smtClean="0">
                <a:solidFill>
                  <a:srgbClr val="000000"/>
                </a:solidFill>
                <a:latin typeface="+mj-lt"/>
              </a:rPr>
              <a:t>Japan,</a:t>
            </a:r>
            <a:r>
              <a:rPr lang="ja-JP" altLang="en-US" sz="1050" b="1" dirty="0" smtClean="0">
                <a:solidFill>
                  <a:srgbClr val="000000"/>
                </a:solidFill>
                <a:latin typeface="+mj-lt"/>
              </a:rPr>
              <a:t> </a:t>
            </a:r>
            <a:r>
              <a:rPr lang="en-US" altLang="ja-JP" sz="1050" b="1" dirty="0" smtClean="0">
                <a:solidFill>
                  <a:srgbClr val="000000"/>
                </a:solidFill>
                <a:latin typeface="+mj-lt"/>
              </a:rPr>
              <a:t>China,</a:t>
            </a:r>
            <a:r>
              <a:rPr lang="ja-JP" altLang="en-US" sz="1050" b="1" dirty="0">
                <a:solidFill>
                  <a:srgbClr val="000000"/>
                </a:solidFill>
                <a:latin typeface="+mj-lt"/>
              </a:rPr>
              <a:t> </a:t>
            </a:r>
            <a:r>
              <a:rPr lang="en-US" altLang="ja-JP" sz="1050" b="1" dirty="0" smtClean="0">
                <a:solidFill>
                  <a:srgbClr val="000000"/>
                </a:solidFill>
                <a:latin typeface="+mj-lt"/>
              </a:rPr>
              <a:t>Korea,</a:t>
            </a:r>
            <a:r>
              <a:rPr lang="ja-JP" altLang="en-US" sz="1050" b="1" dirty="0" smtClean="0">
                <a:solidFill>
                  <a:srgbClr val="000000"/>
                </a:solidFill>
                <a:latin typeface="+mj-lt"/>
              </a:rPr>
              <a:t> </a:t>
            </a:r>
            <a:r>
              <a:rPr lang="en-US" altLang="ja-JP" sz="1050" b="1" dirty="0" smtClean="0">
                <a:solidFill>
                  <a:srgbClr val="000000"/>
                </a:solidFill>
                <a:latin typeface="+mj-lt"/>
              </a:rPr>
              <a:t>India,</a:t>
            </a:r>
            <a:r>
              <a:rPr lang="ja-JP" altLang="en-US" sz="1050" b="1" dirty="0" smtClean="0">
                <a:solidFill>
                  <a:srgbClr val="000000"/>
                </a:solidFill>
                <a:latin typeface="+mj-lt"/>
              </a:rPr>
              <a:t> </a:t>
            </a:r>
            <a:r>
              <a:rPr lang="en-US" altLang="ja-JP" sz="1050" b="1" dirty="0" smtClean="0">
                <a:solidFill>
                  <a:srgbClr val="000000"/>
                </a:solidFill>
                <a:latin typeface="+mj-lt"/>
              </a:rPr>
              <a:t>NZ and Aus</a:t>
            </a:r>
            <a:r>
              <a:rPr lang="en-US" altLang="ja-JP" sz="1050" b="1" dirty="0">
                <a:solidFill>
                  <a:srgbClr val="000000"/>
                </a:solidFill>
                <a:latin typeface="+mj-lt"/>
              </a:rPr>
              <a:t>.</a:t>
            </a:r>
            <a:r>
              <a:rPr lang="en-US" altLang="ja-JP" sz="1050" b="1" dirty="0" smtClean="0">
                <a:solidFill>
                  <a:srgbClr val="000000"/>
                </a:solidFill>
                <a:latin typeface="+mj-lt"/>
              </a:rPr>
              <a:t> )</a:t>
            </a:r>
          </a:p>
        </p:txBody>
      </p:sp>
      <p:sp>
        <p:nvSpPr>
          <p:cNvPr id="6863" name="正方形/長方形 7"/>
          <p:cNvSpPr>
            <a:spLocks noChangeArrowheads="1"/>
          </p:cNvSpPr>
          <p:nvPr/>
        </p:nvSpPr>
        <p:spPr bwMode="auto">
          <a:xfrm>
            <a:off x="3897820" y="6576506"/>
            <a:ext cx="41785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1790700" algn="l"/>
              </a:tabLst>
              <a:defRPr/>
            </a:pPr>
            <a:r>
              <a:rPr lang="en-US" altLang="ja-JP" sz="900" dirty="0">
                <a:latin typeface="Calibri" pitchFamily="34" charset="0"/>
              </a:rPr>
              <a:t>*</a:t>
            </a:r>
            <a:r>
              <a:rPr lang="en-US" altLang="ja-JP" sz="900" dirty="0"/>
              <a:t> GCC: Gulf Cooperation Council (UAE, Bahrain, Kuwait,  Oman, Qatar</a:t>
            </a:r>
            <a:r>
              <a:rPr lang="en-US" altLang="ja-JP" sz="900" dirty="0" smtClean="0"/>
              <a:t>,  </a:t>
            </a:r>
            <a:r>
              <a:rPr lang="en-US" altLang="ja-JP" sz="900" dirty="0"/>
              <a:t>Saudi Arabia)</a:t>
            </a:r>
            <a:r>
              <a:rPr lang="ja-JP" altLang="en-US" sz="900" dirty="0">
                <a:latin typeface="+mj-ea"/>
              </a:rPr>
              <a:t> </a:t>
            </a:r>
            <a:endParaRPr lang="ja-JP" altLang="en-US" sz="900" dirty="0"/>
          </a:p>
        </p:txBody>
      </p:sp>
      <p:sp>
        <p:nvSpPr>
          <p:cNvPr id="11" name="正方形/長方形 10"/>
          <p:cNvSpPr/>
          <p:nvPr/>
        </p:nvSpPr>
        <p:spPr bwMode="auto">
          <a:xfrm>
            <a:off x="317989" y="1105363"/>
            <a:ext cx="115765" cy="287337"/>
          </a:xfrm>
          <a:prstGeom prst="rect">
            <a:avLst/>
          </a:prstGeom>
          <a:solidFill>
            <a:srgbClr val="00B0F0"/>
          </a:solidFill>
          <a:ln w="19050">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686" name="正方形/長方形 685"/>
          <p:cNvSpPr/>
          <p:nvPr/>
        </p:nvSpPr>
        <p:spPr bwMode="auto">
          <a:xfrm>
            <a:off x="1879356" y="1105363"/>
            <a:ext cx="118696" cy="287337"/>
          </a:xfrm>
          <a:prstGeom prst="rect">
            <a:avLst/>
          </a:prstGeom>
          <a:solidFill>
            <a:srgbClr val="FFCCFF"/>
          </a:solidFill>
          <a:ln w="19050">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687" name="正方形/長方形 686"/>
          <p:cNvSpPr/>
          <p:nvPr/>
        </p:nvSpPr>
        <p:spPr bwMode="auto">
          <a:xfrm>
            <a:off x="3508865" y="1104569"/>
            <a:ext cx="148003" cy="288925"/>
          </a:xfrm>
          <a:prstGeom prst="rect">
            <a:avLst/>
          </a:prstGeom>
          <a:solidFill>
            <a:srgbClr val="FFFF99"/>
          </a:solidFill>
          <a:ln w="19050">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p>
        </p:txBody>
      </p:sp>
      <p:sp>
        <p:nvSpPr>
          <p:cNvPr id="6867" name="テキスト ボックス 11"/>
          <p:cNvSpPr txBox="1">
            <a:spLocks noChangeArrowheads="1"/>
          </p:cNvSpPr>
          <p:nvPr/>
        </p:nvSpPr>
        <p:spPr bwMode="auto">
          <a:xfrm>
            <a:off x="369276" y="1110532"/>
            <a:ext cx="1534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smtClean="0"/>
              <a:t>In force/Signed</a:t>
            </a:r>
            <a:endParaRPr lang="ja-JP" altLang="en-US" sz="1200" dirty="0"/>
          </a:p>
        </p:txBody>
      </p:sp>
      <p:sp>
        <p:nvSpPr>
          <p:cNvPr id="6869" name="テキスト ボックス 689"/>
          <p:cNvSpPr txBox="1">
            <a:spLocks noChangeArrowheads="1"/>
          </p:cNvSpPr>
          <p:nvPr/>
        </p:nvSpPr>
        <p:spPr bwMode="auto">
          <a:xfrm>
            <a:off x="3590925" y="1110532"/>
            <a:ext cx="1752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a:t>Launched </a:t>
            </a:r>
            <a:r>
              <a:rPr lang="en-US" altLang="ja-JP" sz="1200" dirty="0" smtClean="0"/>
              <a:t>negotiations</a:t>
            </a:r>
            <a:endParaRPr lang="en-US" altLang="ja-JP" sz="1200" dirty="0"/>
          </a:p>
        </p:txBody>
      </p:sp>
      <p:graphicFrame>
        <p:nvGraphicFramePr>
          <p:cNvPr id="5" name="表 4"/>
          <p:cNvGraphicFramePr>
            <a:graphicFrameLocks noGrp="1"/>
          </p:cNvGraphicFramePr>
          <p:nvPr>
            <p:extLst>
              <p:ext uri="{D42A27DB-BD31-4B8C-83A1-F6EECF244321}">
                <p14:modId xmlns:p14="http://schemas.microsoft.com/office/powerpoint/2010/main" val="1427031887"/>
              </p:ext>
            </p:extLst>
          </p:nvPr>
        </p:nvGraphicFramePr>
        <p:xfrm>
          <a:off x="5467352" y="712788"/>
          <a:ext cx="3632689" cy="2254896"/>
        </p:xfrm>
        <a:graphic>
          <a:graphicData uri="http://schemas.openxmlformats.org/drawingml/2006/table">
            <a:tbl>
              <a:tblPr firstRow="1" bandRow="1">
                <a:tableStyleId>{5C22544A-7EE6-4342-B048-85BDC9FD1C3A}</a:tableStyleId>
              </a:tblPr>
              <a:tblGrid>
                <a:gridCol w="709980"/>
                <a:gridCol w="1136609"/>
                <a:gridCol w="974237"/>
                <a:gridCol w="811863"/>
              </a:tblGrid>
              <a:tr h="304720">
                <a:tc gridSpan="4">
                  <a:txBody>
                    <a:bodyPr/>
                    <a:lstStyle/>
                    <a:p>
                      <a:pPr algn="ctr"/>
                      <a:r>
                        <a:rPr kumimoji="1" lang="en-US" altLang="ja-JP" sz="1200" dirty="0" smtClean="0">
                          <a:solidFill>
                            <a:schemeClr val="tx1"/>
                          </a:solidFill>
                        </a:rPr>
                        <a:t>In</a:t>
                      </a:r>
                      <a:r>
                        <a:rPr kumimoji="1" lang="en-US" altLang="ja-JP" sz="1200" baseline="0" dirty="0" smtClean="0">
                          <a:solidFill>
                            <a:schemeClr val="tx1"/>
                          </a:solidFill>
                        </a:rPr>
                        <a:t> force</a:t>
                      </a:r>
                      <a:r>
                        <a:rPr kumimoji="1" lang="en-US" altLang="ja-JP" sz="1200" dirty="0" smtClean="0">
                          <a:solidFill>
                            <a:schemeClr val="tx1"/>
                          </a:solidFill>
                        </a:rPr>
                        <a:t>/Signed</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lang="en-US" altLang="ja-JP" sz="1100" dirty="0" smtClean="0">
                          <a:solidFill>
                            <a:srgbClr val="000000"/>
                          </a:solidFill>
                          <a:latin typeface="Calibri" pitchFamily="34" charset="0"/>
                        </a:rPr>
                        <a:t>12 countries and 1 region </a:t>
                      </a:r>
                      <a:r>
                        <a:rPr kumimoji="1" lang="en-US" altLang="ja-JP" sz="1100" dirty="0" smtClean="0">
                          <a:solidFill>
                            <a:schemeClr val="tx1"/>
                          </a:solidFill>
                        </a:rPr>
                        <a:t>)</a:t>
                      </a:r>
                      <a:endParaRPr kumimoji="1" lang="ja-JP" altLang="en-US" sz="1100" dirty="0">
                        <a:solidFill>
                          <a:schemeClr val="tx1"/>
                        </a:solidFill>
                      </a:endParaRPr>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66CCFF"/>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59001">
                <a:tc rowSpan="7">
                  <a:txBody>
                    <a:bodyPr/>
                    <a:lstStyle/>
                    <a:p>
                      <a:pPr algn="ctr"/>
                      <a:r>
                        <a:rPr kumimoji="1" lang="en-US" altLang="ja-JP" sz="1100" dirty="0" smtClean="0"/>
                        <a:t>Asia</a:t>
                      </a:r>
                      <a:endParaRPr kumimoji="1" lang="ja-JP" altLang="en-US" sz="1100" dirty="0"/>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a:txBody>
                    <a:bodyPr/>
                    <a:lstStyle/>
                    <a:p>
                      <a:pPr algn="ctr"/>
                      <a:r>
                        <a:rPr kumimoji="1" lang="en-US" altLang="ja-JP" sz="1100" dirty="0" smtClean="0"/>
                        <a:t>Singapore</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algn="ctr"/>
                      <a:r>
                        <a:rPr kumimoji="1" lang="en-US" altLang="ja-JP" sz="1100" dirty="0" smtClean="0"/>
                        <a:t>Asia</a:t>
                      </a:r>
                      <a:endParaRPr kumimoji="1" lang="ja-JP" altLang="en-US" sz="1100" dirty="0"/>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a:txBody>
                    <a:bodyPr/>
                    <a:lstStyle/>
                    <a:p>
                      <a:pPr algn="ctr"/>
                      <a:r>
                        <a:rPr kumimoji="1" lang="en-US" altLang="ja-JP" sz="1100" dirty="0" smtClean="0"/>
                        <a:t>Viet Nam</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59001">
                <a:tc vMerge="1">
                  <a:txBody>
                    <a:bodyPr/>
                    <a:lstStyle/>
                    <a:p>
                      <a:endParaRPr kumimoji="1" lang="ja-JP" altLang="en-US" sz="120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Malaysia</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India</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59001">
                <a:tc vMerge="1">
                  <a:txBody>
                    <a:bodyPr/>
                    <a:lstStyle/>
                    <a:p>
                      <a:endParaRPr kumimoji="1" lang="ja-JP" altLang="en-US" sz="120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Thailand</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3">
                  <a:txBody>
                    <a:bodyPr/>
                    <a:lstStyle/>
                    <a:p>
                      <a:pPr algn="ctr"/>
                      <a:r>
                        <a:rPr kumimoji="1" lang="en-US" altLang="ja-JP" sz="1100" dirty="0" smtClean="0"/>
                        <a:t>Latin America </a:t>
                      </a:r>
                      <a:endParaRPr kumimoji="1" lang="ja-JP" altLang="en-US" sz="1100" dirty="0"/>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a:txBody>
                    <a:bodyPr/>
                    <a:lstStyle/>
                    <a:p>
                      <a:pPr algn="ctr"/>
                      <a:r>
                        <a:rPr kumimoji="1" lang="en-US" altLang="ja-JP" sz="1100" dirty="0" smtClean="0"/>
                        <a:t>Mexico</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59001">
                <a:tc vMerge="1">
                  <a:txBody>
                    <a:bodyPr/>
                    <a:lstStyle/>
                    <a:p>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Indonesia</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Chile</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259001">
                <a:tc vMerge="1">
                  <a:txBody>
                    <a:bodyPr/>
                    <a:lstStyle/>
                    <a:p>
                      <a:endParaRPr kumimoji="1" lang="ja-JP" altLang="en-US" sz="120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Brunei</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t>Peru</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r>
              <a:tr h="259001">
                <a:tc vMerge="1">
                  <a:txBody>
                    <a:bodyPr/>
                    <a:lstStyle/>
                    <a:p>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tc>
                  <a:txBody>
                    <a:bodyPr/>
                    <a:lstStyle/>
                    <a:p>
                      <a:pPr algn="ctr"/>
                      <a:r>
                        <a:rPr kumimoji="1" lang="en-US" altLang="ja-JP" sz="1100" dirty="0" smtClean="0">
                          <a:solidFill>
                            <a:schemeClr val="tx1"/>
                          </a:solidFill>
                        </a:rPr>
                        <a:t>ASEAN</a:t>
                      </a:r>
                      <a:endParaRPr kumimoji="1" lang="ja-JP" altLang="en-US" sz="1100" dirty="0">
                        <a:solidFill>
                          <a:schemeClr val="tx1"/>
                        </a:solidFill>
                      </a:endParaRPr>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100" dirty="0" smtClean="0"/>
                        <a:t>Europe</a:t>
                      </a:r>
                      <a:endParaRPr kumimoji="1" lang="ja-JP" altLang="en-US" sz="1100" dirty="0"/>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CCFFFF"/>
                      </a:solidFill>
                      <a:prstDash val="solid"/>
                      <a:round/>
                      <a:headEnd type="none" w="med" len="med"/>
                      <a:tailEnd type="none" w="med" len="med"/>
                    </a:lnB>
                    <a:solidFill>
                      <a:srgbClr val="CCFFFF"/>
                    </a:solidFill>
                  </a:tcPr>
                </a:tc>
                <a:tc>
                  <a:txBody>
                    <a:bodyPr/>
                    <a:lstStyle/>
                    <a:p>
                      <a:pPr algn="ctr"/>
                      <a:r>
                        <a:rPr kumimoji="1" lang="en-US" altLang="ja-JP" sz="1050" dirty="0" smtClean="0"/>
                        <a:t>Switzerland</a:t>
                      </a:r>
                      <a:endParaRPr kumimoji="1" lang="ja-JP" altLang="en-US" sz="105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solidFill>
                      <a:schemeClr val="bg1"/>
                    </a:solidFill>
                  </a:tcPr>
                </a:tc>
              </a:tr>
              <a:tr h="259001">
                <a:tc vMerge="1">
                  <a:txBody>
                    <a:bodyPr/>
                    <a:lstStyle/>
                    <a:p>
                      <a:endParaRPr kumimoji="1" lang="ja-JP" altLang="en-US" sz="1200" dirty="0"/>
                    </a:p>
                  </a:txBody>
                  <a:tcPr anchor="ctr">
                    <a:lnL w="12700" cap="flat" cmpd="sng" algn="ctr">
                      <a:solidFill>
                        <a:schemeClr val="accent5"/>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accent5"/>
                      </a:solidFill>
                      <a:prstDash val="solid"/>
                      <a:round/>
                      <a:headEnd type="none" w="med" len="med"/>
                      <a:tailEnd type="none" w="med" len="med"/>
                    </a:lnB>
                    <a:noFill/>
                  </a:tcPr>
                </a:tc>
                <a:tc>
                  <a:txBody>
                    <a:bodyPr/>
                    <a:lstStyle/>
                    <a:p>
                      <a:pPr algn="ctr"/>
                      <a:r>
                        <a:rPr kumimoji="1" lang="en-US" altLang="ja-JP" sz="1100" dirty="0" smtClean="0"/>
                        <a:t>Philippines</a:t>
                      </a: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endParaRPr kumimoji="1" lang="ja-JP" altLang="en-US" sz="1100" dirty="0"/>
                    </a:p>
                  </a:txBody>
                  <a:tcPr marL="84405" marR="84405" marT="45681" marB="45681" anchor="ctr">
                    <a:lnL w="12700" cap="flat" cmpd="sng" algn="ctr">
                      <a:solidFill>
                        <a:srgbClr val="0070C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CC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CCFFFF"/>
                    </a:solidFill>
                  </a:tcPr>
                </a:tc>
                <a:tc>
                  <a:txBody>
                    <a:bodyPr/>
                    <a:lstStyle/>
                    <a:p>
                      <a:pPr algn="ctr"/>
                      <a:endParaRPr kumimoji="1" lang="ja-JP" altLang="en-US" sz="1100" dirty="0"/>
                    </a:p>
                  </a:txBody>
                  <a:tcPr marL="84405" marR="84405" marT="45681" marB="45681" anchor="ctr">
                    <a:lnL w="12700" cap="flat" cmpd="sng" algn="ctr">
                      <a:solidFill>
                        <a:schemeClr val="bg1">
                          <a:lumMod val="75000"/>
                        </a:schemeClr>
                      </a:solidFill>
                      <a:prstDash val="solid"/>
                      <a:round/>
                      <a:headEnd type="none" w="med" len="med"/>
                      <a:tailEnd type="none" w="med" len="med"/>
                    </a:lnL>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solidFill>
                      <a:schemeClr val="bg1"/>
                    </a:solidFill>
                  </a:tcPr>
                </a:tc>
              </a:tr>
            </a:tbl>
          </a:graphicData>
        </a:graphic>
      </p:graphicFrame>
      <p:graphicFrame>
        <p:nvGraphicFramePr>
          <p:cNvPr id="703" name="表 702"/>
          <p:cNvGraphicFramePr>
            <a:graphicFrameLocks noGrp="1"/>
          </p:cNvGraphicFramePr>
          <p:nvPr>
            <p:extLst>
              <p:ext uri="{D42A27DB-BD31-4B8C-83A1-F6EECF244321}">
                <p14:modId xmlns:p14="http://schemas.microsoft.com/office/powerpoint/2010/main" val="3717503578"/>
              </p:ext>
            </p:extLst>
          </p:nvPr>
        </p:nvGraphicFramePr>
        <p:xfrm>
          <a:off x="5795597" y="3032825"/>
          <a:ext cx="3300044" cy="2530842"/>
        </p:xfrm>
        <a:graphic>
          <a:graphicData uri="http://schemas.openxmlformats.org/drawingml/2006/table">
            <a:tbl>
              <a:tblPr firstRow="1" bandRow="1">
                <a:tableStyleId>{5C22544A-7EE6-4342-B048-85BDC9FD1C3A}</a:tableStyleId>
              </a:tblPr>
              <a:tblGrid>
                <a:gridCol w="625290"/>
                <a:gridCol w="1012068"/>
                <a:gridCol w="867488"/>
                <a:gridCol w="795198"/>
              </a:tblGrid>
              <a:tr h="332533">
                <a:tc gridSpan="4">
                  <a:txBody>
                    <a:bodyPr/>
                    <a:lstStyle/>
                    <a:p>
                      <a:pPr algn="ctr"/>
                      <a:r>
                        <a:rPr kumimoji="1" lang="en-US" altLang="ja-JP" sz="1200" dirty="0" smtClean="0">
                          <a:solidFill>
                            <a:schemeClr val="tx1"/>
                          </a:solidFill>
                        </a:rPr>
                        <a:t>Under Negotiation</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rPr>
                        <a:t>( </a:t>
                      </a:r>
                      <a:r>
                        <a:rPr lang="en-US" altLang="ja-JP" sz="1100" dirty="0" smtClean="0">
                          <a:solidFill>
                            <a:srgbClr val="000000"/>
                          </a:solidFill>
                          <a:latin typeface="Calibri" pitchFamily="34" charset="0"/>
                        </a:rPr>
                        <a:t>5</a:t>
                      </a:r>
                      <a:r>
                        <a:rPr lang="ja-JP" altLang="en-US" sz="1100" dirty="0" smtClean="0">
                          <a:solidFill>
                            <a:srgbClr val="000000"/>
                          </a:solidFill>
                          <a:latin typeface="Calibri" pitchFamily="34" charset="0"/>
                        </a:rPr>
                        <a:t> </a:t>
                      </a:r>
                      <a:r>
                        <a:rPr lang="en-US" altLang="ja-JP" sz="1100" dirty="0" smtClean="0">
                          <a:solidFill>
                            <a:srgbClr val="000000"/>
                          </a:solidFill>
                          <a:latin typeface="Calibri" pitchFamily="34" charset="0"/>
                        </a:rPr>
                        <a:t>countries and 5 regions </a:t>
                      </a:r>
                      <a:r>
                        <a:rPr kumimoji="1" lang="en-US" altLang="ja-JP" sz="1100" dirty="0" smtClean="0">
                          <a:solidFill>
                            <a:schemeClr val="tx1"/>
                          </a:solidFill>
                        </a:rPr>
                        <a:t>)</a:t>
                      </a:r>
                      <a:endParaRPr kumimoji="1" lang="ja-JP" altLang="en-US" sz="1100" dirty="0">
                        <a:solidFill>
                          <a:schemeClr val="tx1"/>
                        </a:solidFill>
                      </a:endParaRPr>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99FF"/>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282653">
                <a:tc rowSpan="4">
                  <a:txBody>
                    <a:bodyPr/>
                    <a:lstStyle/>
                    <a:p>
                      <a:pPr algn="ctr"/>
                      <a:r>
                        <a:rPr kumimoji="1" lang="en-US" altLang="ja-JP" sz="1100" dirty="0" smtClean="0"/>
                        <a:t>Asia</a:t>
                      </a:r>
                      <a:endParaRPr kumimoji="1" lang="ja-JP" altLang="en-US" sz="1100" dirty="0"/>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Mongolia</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100" dirty="0" smtClean="0"/>
                        <a:t>Pacific</a:t>
                      </a:r>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Australia</a:t>
                      </a:r>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82653">
                <a:tc vMerge="1">
                  <a:txBody>
                    <a:bodyPr/>
                    <a:lstStyle/>
                    <a:p>
                      <a:endParaRPr kumimoji="1" lang="ja-JP" altLang="en-US"/>
                    </a:p>
                  </a:txBody>
                  <a:tcPr/>
                </a:tc>
                <a:tc>
                  <a:txBody>
                    <a:bodyPr/>
                    <a:lstStyle/>
                    <a:p>
                      <a:pPr algn="ctr"/>
                      <a:r>
                        <a:rPr kumimoji="1" lang="en-US" altLang="ja-JP" sz="1100" dirty="0" smtClean="0"/>
                        <a:t>C-J-K</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100" dirty="0" smtClean="0"/>
                        <a:t>Europe</a:t>
                      </a:r>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EU</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82653">
                <a:tc vMerge="1">
                  <a:txBody>
                    <a:bodyPr/>
                    <a:lstStyle/>
                    <a:p>
                      <a:pPr algn="ctr"/>
                      <a:endParaRPr kumimoji="1" lang="ja-JP" altLang="en-US" sz="1100" dirty="0"/>
                    </a:p>
                  </a:txBody>
                  <a:tcPr anchor="ctr">
                    <a:lnL w="12700" cap="flat" cmpd="sng" algn="ctr">
                      <a:solidFill>
                        <a:srgbClr val="FF000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kumimoji="1" lang="en-US" altLang="ja-JP" sz="1100" dirty="0" smtClean="0"/>
                        <a:t>RCEP</a:t>
                      </a:r>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1" lang="en-US" altLang="ja-JP" sz="1100" dirty="0" smtClean="0"/>
                        <a:t>North America</a:t>
                      </a:r>
                      <a:endParaRPr kumimoji="1" lang="ja-JP" altLang="en-US" sz="1100" dirty="0"/>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Canada</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282653">
                <a:tc vMerge="1">
                  <a:txBody>
                    <a:bodyPr/>
                    <a:lstStyle/>
                    <a:p>
                      <a:pPr algn="ctr"/>
                      <a:endParaRPr kumimoji="1" lang="ja-JP" altLang="en-US" sz="1100" dirty="0"/>
                    </a:p>
                  </a:txBody>
                  <a:tcPr anchor="ctr">
                    <a:lnL w="12700" cap="flat" cmpd="sng" algn="ctr">
                      <a:solidFill>
                        <a:srgbClr val="0070C0"/>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kumimoji="1" lang="en-US" altLang="ja-JP" sz="900" dirty="0" smtClean="0"/>
                        <a:t>Republic of Korea</a:t>
                      </a:r>
                    </a:p>
                    <a:p>
                      <a:pPr algn="ctr"/>
                      <a:r>
                        <a:rPr kumimoji="1" lang="en-US" altLang="ja-JP" sz="900" dirty="0" smtClean="0"/>
                        <a:t>(Negotiations suspended )</a:t>
                      </a:r>
                      <a:endParaRPr kumimoji="1" lang="ja-JP" altLang="en-US" sz="9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kumimoji="1" lang="en-US" altLang="ja-JP" sz="1100" dirty="0" smtClean="0"/>
                        <a:t>Latin America </a:t>
                      </a:r>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Colombia</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r h="594254">
                <a:tc>
                  <a:txBody>
                    <a:bodyPr/>
                    <a:lstStyle/>
                    <a:p>
                      <a:pPr algn="ctr"/>
                      <a:r>
                        <a:rPr kumimoji="1" lang="en-US" altLang="ja-JP" sz="1100" dirty="0" smtClean="0"/>
                        <a:t>Asia/</a:t>
                      </a:r>
                    </a:p>
                    <a:p>
                      <a:pPr algn="ctr"/>
                      <a:r>
                        <a:rPr kumimoji="1" lang="en-US" altLang="ja-JP" sz="1100" dirty="0" smtClean="0"/>
                        <a:t>Pacific</a:t>
                      </a:r>
                      <a:endParaRPr kumimoji="1" lang="ja-JP" altLang="en-US" sz="1100" dirty="0"/>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TPP</a:t>
                      </a:r>
                      <a:endParaRPr kumimoji="1" lang="ja-JP" altLang="en-US" sz="1100" dirty="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kumimoji="1" lang="en-US" altLang="ja-JP" sz="1100" dirty="0" smtClean="0"/>
                        <a:t>Middle East</a:t>
                      </a:r>
                      <a:endParaRPr kumimoji="1" lang="ja-JP" altLang="en-US" sz="1100" dirty="0"/>
                    </a:p>
                  </a:txBody>
                  <a:tcPr marL="84421" marR="84421" marT="45667" marB="45667" anchor="ctr">
                    <a:lnL w="12700" cap="flat" cmpd="sng" algn="ctr">
                      <a:solidFill>
                        <a:srgbClr val="FF0000"/>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CCFF"/>
                    </a:solidFill>
                  </a:tcPr>
                </a:tc>
                <a:tc>
                  <a:txBody>
                    <a:bodyPr/>
                    <a:lstStyle/>
                    <a:p>
                      <a:pPr algn="ctr"/>
                      <a:r>
                        <a:rPr kumimoji="1" lang="en-US" altLang="ja-JP" sz="1100" dirty="0" smtClean="0"/>
                        <a:t>GCC</a:t>
                      </a:r>
                      <a:r>
                        <a:rPr lang="en-US" altLang="ja-JP" sz="1200" dirty="0" smtClean="0">
                          <a:latin typeface="Calibri" pitchFamily="34" charset="0"/>
                        </a:rPr>
                        <a:t>*</a:t>
                      </a:r>
                      <a:r>
                        <a:rPr lang="en-US" altLang="ja-JP" sz="1200" dirty="0" smtClean="0"/>
                        <a:t> </a:t>
                      </a:r>
                      <a:endParaRPr kumimoji="1" lang="en-US" altLang="ja-JP" sz="1200" dirty="0" smtClean="0"/>
                    </a:p>
                  </a:txBody>
                  <a:tcPr marL="84421" marR="84421" marT="45667" marB="45667" anchor="ctr">
                    <a:lnL w="12700" cap="flat" cmpd="sng" algn="ctr">
                      <a:solidFill>
                        <a:schemeClr val="bg1">
                          <a:lumMod val="75000"/>
                        </a:schemeClr>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r>
            </a:tbl>
          </a:graphicData>
        </a:graphic>
      </p:graphicFrame>
      <p:sp>
        <p:nvSpPr>
          <p:cNvPr id="690" name="テキスト ボックス 11"/>
          <p:cNvSpPr txBox="1">
            <a:spLocks noChangeArrowheads="1"/>
          </p:cNvSpPr>
          <p:nvPr/>
        </p:nvSpPr>
        <p:spPr bwMode="auto">
          <a:xfrm>
            <a:off x="1998051" y="1110532"/>
            <a:ext cx="1534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a:t>Under </a:t>
            </a:r>
            <a:r>
              <a:rPr lang="en-US" altLang="ja-JP" sz="1200" dirty="0" smtClean="0"/>
              <a:t>Negotiation</a:t>
            </a:r>
            <a:endParaRPr lang="en-US" altLang="ja-JP" sz="1200" dirty="0"/>
          </a:p>
        </p:txBody>
      </p:sp>
      <p:sp>
        <p:nvSpPr>
          <p:cNvPr id="6503" name="Freeform 956"/>
          <p:cNvSpPr>
            <a:spLocks/>
          </p:cNvSpPr>
          <p:nvPr/>
        </p:nvSpPr>
        <p:spPr bwMode="auto">
          <a:xfrm>
            <a:off x="2815004" y="2819944"/>
            <a:ext cx="112835" cy="120188"/>
          </a:xfrm>
          <a:custGeom>
            <a:avLst/>
            <a:gdLst>
              <a:gd name="T0" fmla="*/ 2147483647 w 81"/>
              <a:gd name="T1" fmla="*/ 2147483647 h 65"/>
              <a:gd name="T2" fmla="*/ 2147483647 w 81"/>
              <a:gd name="T3" fmla="*/ 2147483647 h 65"/>
              <a:gd name="T4" fmla="*/ 2147483647 w 81"/>
              <a:gd name="T5" fmla="*/ 2147483647 h 65"/>
              <a:gd name="T6" fmla="*/ 2147483647 w 81"/>
              <a:gd name="T7" fmla="*/ 2147483647 h 65"/>
              <a:gd name="T8" fmla="*/ 2147483647 w 81"/>
              <a:gd name="T9" fmla="*/ 2147483647 h 65"/>
              <a:gd name="T10" fmla="*/ 2147483647 w 81"/>
              <a:gd name="T11" fmla="*/ 2147483647 h 65"/>
              <a:gd name="T12" fmla="*/ 2147483647 w 81"/>
              <a:gd name="T13" fmla="*/ 2147483647 h 65"/>
              <a:gd name="T14" fmla="*/ 2147483647 w 81"/>
              <a:gd name="T15" fmla="*/ 2147483647 h 65"/>
              <a:gd name="T16" fmla="*/ 2147483647 w 81"/>
              <a:gd name="T17" fmla="*/ 2147483647 h 65"/>
              <a:gd name="T18" fmla="*/ 2147483647 w 81"/>
              <a:gd name="T19" fmla="*/ 2147483647 h 65"/>
              <a:gd name="T20" fmla="*/ 2147483647 w 81"/>
              <a:gd name="T21" fmla="*/ 2147483647 h 65"/>
              <a:gd name="T22" fmla="*/ 2147483647 w 81"/>
              <a:gd name="T23" fmla="*/ 2147483647 h 65"/>
              <a:gd name="T24" fmla="*/ 2147483647 w 81"/>
              <a:gd name="T25" fmla="*/ 2147483647 h 65"/>
              <a:gd name="T26" fmla="*/ 0 w 81"/>
              <a:gd name="T27" fmla="*/ 2147483647 h 65"/>
              <a:gd name="T28" fmla="*/ 2147483647 w 81"/>
              <a:gd name="T29" fmla="*/ 2147483647 h 65"/>
              <a:gd name="T30" fmla="*/ 2147483647 w 81"/>
              <a:gd name="T31" fmla="*/ 2147483647 h 65"/>
              <a:gd name="T32" fmla="*/ 2147483647 w 81"/>
              <a:gd name="T33" fmla="*/ 2147483647 h 65"/>
              <a:gd name="T34" fmla="*/ 2147483647 w 81"/>
              <a:gd name="T35" fmla="*/ 2147483647 h 65"/>
              <a:gd name="T36" fmla="*/ 2147483647 w 81"/>
              <a:gd name="T37" fmla="*/ 2147483647 h 65"/>
              <a:gd name="T38" fmla="*/ 2147483647 w 81"/>
              <a:gd name="T39" fmla="*/ 2147483647 h 65"/>
              <a:gd name="T40" fmla="*/ 2147483647 w 81"/>
              <a:gd name="T41" fmla="*/ 2147483647 h 65"/>
              <a:gd name="T42" fmla="*/ 2147483647 w 81"/>
              <a:gd name="T43" fmla="*/ 2147483647 h 65"/>
              <a:gd name="T44" fmla="*/ 2147483647 w 81"/>
              <a:gd name="T45" fmla="*/ 2147483647 h 65"/>
              <a:gd name="T46" fmla="*/ 2147483647 w 81"/>
              <a:gd name="T47" fmla="*/ 2147483647 h 65"/>
              <a:gd name="T48" fmla="*/ 2147483647 w 81"/>
              <a:gd name="T49" fmla="*/ 2147483647 h 65"/>
              <a:gd name="T50" fmla="*/ 2147483647 w 81"/>
              <a:gd name="T51" fmla="*/ 2147483647 h 65"/>
              <a:gd name="T52" fmla="*/ 2147483647 w 81"/>
              <a:gd name="T53" fmla="*/ 2147483647 h 65"/>
              <a:gd name="T54" fmla="*/ 2147483647 w 81"/>
              <a:gd name="T55" fmla="*/ 2147483647 h 65"/>
              <a:gd name="T56" fmla="*/ 2147483647 w 81"/>
              <a:gd name="T57" fmla="*/ 2147483647 h 65"/>
              <a:gd name="T58" fmla="*/ 2147483647 w 81"/>
              <a:gd name="T59" fmla="*/ 2147483647 h 65"/>
              <a:gd name="T60" fmla="*/ 2147483647 w 81"/>
              <a:gd name="T61" fmla="*/ 2147483647 h 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1"/>
              <a:gd name="T94" fmla="*/ 0 h 65"/>
              <a:gd name="T95" fmla="*/ 81 w 81"/>
              <a:gd name="T96" fmla="*/ 65 h 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1" h="65">
                <a:moveTo>
                  <a:pt x="71" y="25"/>
                </a:moveTo>
                <a:cubicBezTo>
                  <a:pt x="75" y="17"/>
                  <a:pt x="73" y="18"/>
                  <a:pt x="73" y="19"/>
                </a:cubicBezTo>
                <a:cubicBezTo>
                  <a:pt x="72" y="21"/>
                  <a:pt x="70" y="25"/>
                  <a:pt x="66" y="25"/>
                </a:cubicBezTo>
                <a:cubicBezTo>
                  <a:pt x="62" y="25"/>
                  <a:pt x="61" y="23"/>
                  <a:pt x="58" y="22"/>
                </a:cubicBezTo>
                <a:cubicBezTo>
                  <a:pt x="55" y="22"/>
                  <a:pt x="50" y="22"/>
                  <a:pt x="48" y="19"/>
                </a:cubicBezTo>
                <a:cubicBezTo>
                  <a:pt x="45" y="16"/>
                  <a:pt x="32" y="2"/>
                  <a:pt x="28" y="1"/>
                </a:cubicBezTo>
                <a:cubicBezTo>
                  <a:pt x="24" y="0"/>
                  <a:pt x="23" y="5"/>
                  <a:pt x="24" y="8"/>
                </a:cubicBezTo>
                <a:cubicBezTo>
                  <a:pt x="26" y="11"/>
                  <a:pt x="26" y="17"/>
                  <a:pt x="26" y="19"/>
                </a:cubicBezTo>
                <a:cubicBezTo>
                  <a:pt x="25" y="21"/>
                  <a:pt x="22" y="27"/>
                  <a:pt x="21" y="29"/>
                </a:cubicBezTo>
                <a:cubicBezTo>
                  <a:pt x="20" y="31"/>
                  <a:pt x="22" y="37"/>
                  <a:pt x="19" y="37"/>
                </a:cubicBezTo>
                <a:cubicBezTo>
                  <a:pt x="16" y="37"/>
                  <a:pt x="15" y="37"/>
                  <a:pt x="12" y="36"/>
                </a:cubicBezTo>
                <a:cubicBezTo>
                  <a:pt x="9" y="35"/>
                  <a:pt x="8" y="37"/>
                  <a:pt x="9" y="38"/>
                </a:cubicBezTo>
                <a:cubicBezTo>
                  <a:pt x="9" y="40"/>
                  <a:pt x="13" y="42"/>
                  <a:pt x="10" y="42"/>
                </a:cubicBezTo>
                <a:cubicBezTo>
                  <a:pt x="8" y="42"/>
                  <a:pt x="0" y="46"/>
                  <a:pt x="0" y="49"/>
                </a:cubicBezTo>
                <a:cubicBezTo>
                  <a:pt x="0" y="52"/>
                  <a:pt x="4" y="55"/>
                  <a:pt x="4" y="56"/>
                </a:cubicBezTo>
                <a:cubicBezTo>
                  <a:pt x="4" y="58"/>
                  <a:pt x="3" y="59"/>
                  <a:pt x="2" y="61"/>
                </a:cubicBezTo>
                <a:cubicBezTo>
                  <a:pt x="2" y="64"/>
                  <a:pt x="7" y="65"/>
                  <a:pt x="8" y="64"/>
                </a:cubicBezTo>
                <a:cubicBezTo>
                  <a:pt x="10" y="62"/>
                  <a:pt x="10" y="60"/>
                  <a:pt x="11" y="60"/>
                </a:cubicBezTo>
                <a:cubicBezTo>
                  <a:pt x="13" y="60"/>
                  <a:pt x="17" y="61"/>
                  <a:pt x="17" y="60"/>
                </a:cubicBezTo>
                <a:cubicBezTo>
                  <a:pt x="17" y="58"/>
                  <a:pt x="10" y="53"/>
                  <a:pt x="9" y="51"/>
                </a:cubicBezTo>
                <a:cubicBezTo>
                  <a:pt x="8" y="48"/>
                  <a:pt x="11" y="47"/>
                  <a:pt x="13" y="48"/>
                </a:cubicBezTo>
                <a:cubicBezTo>
                  <a:pt x="15" y="49"/>
                  <a:pt x="14" y="51"/>
                  <a:pt x="16" y="50"/>
                </a:cubicBezTo>
                <a:cubicBezTo>
                  <a:pt x="19" y="49"/>
                  <a:pt x="24" y="45"/>
                  <a:pt x="27" y="46"/>
                </a:cubicBezTo>
                <a:cubicBezTo>
                  <a:pt x="30" y="47"/>
                  <a:pt x="44" y="57"/>
                  <a:pt x="46" y="56"/>
                </a:cubicBezTo>
                <a:cubicBezTo>
                  <a:pt x="47" y="55"/>
                  <a:pt x="50" y="41"/>
                  <a:pt x="55" y="41"/>
                </a:cubicBezTo>
                <a:cubicBezTo>
                  <a:pt x="61" y="41"/>
                  <a:pt x="69" y="41"/>
                  <a:pt x="70" y="40"/>
                </a:cubicBezTo>
                <a:cubicBezTo>
                  <a:pt x="71" y="39"/>
                  <a:pt x="81" y="36"/>
                  <a:pt x="78" y="36"/>
                </a:cubicBezTo>
                <a:cubicBezTo>
                  <a:pt x="75" y="36"/>
                  <a:pt x="71" y="36"/>
                  <a:pt x="72" y="34"/>
                </a:cubicBezTo>
                <a:cubicBezTo>
                  <a:pt x="73" y="33"/>
                  <a:pt x="77" y="29"/>
                  <a:pt x="75" y="29"/>
                </a:cubicBezTo>
                <a:cubicBezTo>
                  <a:pt x="73" y="29"/>
                  <a:pt x="71" y="29"/>
                  <a:pt x="71" y="28"/>
                </a:cubicBezTo>
                <a:cubicBezTo>
                  <a:pt x="71" y="28"/>
                  <a:pt x="71" y="27"/>
                  <a:pt x="71" y="25"/>
                </a:cubicBezTo>
                <a:close/>
              </a:path>
            </a:pathLst>
          </a:custGeom>
          <a:solidFill>
            <a:schemeClr val="accent3">
              <a:lumMod val="60000"/>
              <a:lumOff val="40000"/>
            </a:schemeClr>
          </a:solidFill>
          <a:ln w="7938" cap="flat">
            <a:solidFill>
              <a:srgbClr val="000000"/>
            </a:solidFill>
            <a:prstDash val="solid"/>
            <a:miter lim="800000"/>
            <a:headEnd/>
            <a:tailEnd/>
          </a:ln>
          <a:extLst/>
        </p:spPr>
        <p:txBody>
          <a:bodyPr/>
          <a:lstStyle/>
          <a:p>
            <a:endParaRPr lang="ja-JP" altLang="en-US" dirty="0"/>
          </a:p>
        </p:txBody>
      </p:sp>
      <p:sp>
        <p:nvSpPr>
          <p:cNvPr id="6504" name="Freeform 957"/>
          <p:cNvSpPr>
            <a:spLocks/>
          </p:cNvSpPr>
          <p:nvPr/>
        </p:nvSpPr>
        <p:spPr bwMode="auto">
          <a:xfrm>
            <a:off x="2653812" y="2935735"/>
            <a:ext cx="202223" cy="225720"/>
          </a:xfrm>
          <a:custGeom>
            <a:avLst/>
            <a:gdLst>
              <a:gd name="T0" fmla="*/ 2147483647 w 148"/>
              <a:gd name="T1" fmla="*/ 2147483647 h 123"/>
              <a:gd name="T2" fmla="*/ 2147483647 w 148"/>
              <a:gd name="T3" fmla="*/ 2147483647 h 123"/>
              <a:gd name="T4" fmla="*/ 2147483647 w 148"/>
              <a:gd name="T5" fmla="*/ 2147483647 h 123"/>
              <a:gd name="T6" fmla="*/ 2147483647 w 148"/>
              <a:gd name="T7" fmla="*/ 2147483647 h 123"/>
              <a:gd name="T8" fmla="*/ 2147483647 w 148"/>
              <a:gd name="T9" fmla="*/ 2147483647 h 123"/>
              <a:gd name="T10" fmla="*/ 2147483647 w 148"/>
              <a:gd name="T11" fmla="*/ 2147483647 h 123"/>
              <a:gd name="T12" fmla="*/ 2147483647 w 148"/>
              <a:gd name="T13" fmla="*/ 2147483647 h 123"/>
              <a:gd name="T14" fmla="*/ 2147483647 w 148"/>
              <a:gd name="T15" fmla="*/ 2147483647 h 123"/>
              <a:gd name="T16" fmla="*/ 2147483647 w 148"/>
              <a:gd name="T17" fmla="*/ 2147483647 h 123"/>
              <a:gd name="T18" fmla="*/ 2147483647 w 148"/>
              <a:gd name="T19" fmla="*/ 2147483647 h 123"/>
              <a:gd name="T20" fmla="*/ 2147483647 w 148"/>
              <a:gd name="T21" fmla="*/ 2147483647 h 123"/>
              <a:gd name="T22" fmla="*/ 2147483647 w 148"/>
              <a:gd name="T23" fmla="*/ 2147483647 h 123"/>
              <a:gd name="T24" fmla="*/ 2147483647 w 148"/>
              <a:gd name="T25" fmla="*/ 2147483647 h 123"/>
              <a:gd name="T26" fmla="*/ 2147483647 w 148"/>
              <a:gd name="T27" fmla="*/ 2147483647 h 123"/>
              <a:gd name="T28" fmla="*/ 2147483647 w 148"/>
              <a:gd name="T29" fmla="*/ 2147483647 h 123"/>
              <a:gd name="T30" fmla="*/ 2147483647 w 148"/>
              <a:gd name="T31" fmla="*/ 2147483647 h 123"/>
              <a:gd name="T32" fmla="*/ 0 w 148"/>
              <a:gd name="T33" fmla="*/ 2147483647 h 123"/>
              <a:gd name="T34" fmla="*/ 2147483647 w 148"/>
              <a:gd name="T35" fmla="*/ 2147483647 h 123"/>
              <a:gd name="T36" fmla="*/ 2147483647 w 148"/>
              <a:gd name="T37" fmla="*/ 2147483647 h 123"/>
              <a:gd name="T38" fmla="*/ 2147483647 w 148"/>
              <a:gd name="T39" fmla="*/ 2147483647 h 123"/>
              <a:gd name="T40" fmla="*/ 2147483647 w 148"/>
              <a:gd name="T41" fmla="*/ 2147483647 h 123"/>
              <a:gd name="T42" fmla="*/ 2147483647 w 148"/>
              <a:gd name="T43" fmla="*/ 2147483647 h 123"/>
              <a:gd name="T44" fmla="*/ 2147483647 w 148"/>
              <a:gd name="T45" fmla="*/ 2147483647 h 123"/>
              <a:gd name="T46" fmla="*/ 2147483647 w 148"/>
              <a:gd name="T47" fmla="*/ 2147483647 h 123"/>
              <a:gd name="T48" fmla="*/ 2147483647 w 148"/>
              <a:gd name="T49" fmla="*/ 2147483647 h 123"/>
              <a:gd name="T50" fmla="*/ 2147483647 w 148"/>
              <a:gd name="T51" fmla="*/ 2147483647 h 123"/>
              <a:gd name="T52" fmla="*/ 2147483647 w 148"/>
              <a:gd name="T53" fmla="*/ 2147483647 h 123"/>
              <a:gd name="T54" fmla="*/ 2147483647 w 148"/>
              <a:gd name="T55" fmla="*/ 2147483647 h 123"/>
              <a:gd name="T56" fmla="*/ 2147483647 w 148"/>
              <a:gd name="T57" fmla="*/ 2147483647 h 123"/>
              <a:gd name="T58" fmla="*/ 2147483647 w 148"/>
              <a:gd name="T59" fmla="*/ 2147483647 h 123"/>
              <a:gd name="T60" fmla="*/ 2147483647 w 148"/>
              <a:gd name="T61" fmla="*/ 2147483647 h 123"/>
              <a:gd name="T62" fmla="*/ 2147483647 w 148"/>
              <a:gd name="T63" fmla="*/ 2147483647 h 123"/>
              <a:gd name="T64" fmla="*/ 2147483647 w 148"/>
              <a:gd name="T65" fmla="*/ 2147483647 h 123"/>
              <a:gd name="T66" fmla="*/ 2147483647 w 148"/>
              <a:gd name="T67" fmla="*/ 2147483647 h 123"/>
              <a:gd name="T68" fmla="*/ 2147483647 w 148"/>
              <a:gd name="T69" fmla="*/ 2147483647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123"/>
              <a:gd name="T107" fmla="*/ 148 w 148"/>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123">
                <a:moveTo>
                  <a:pt x="136" y="3"/>
                </a:moveTo>
                <a:cubicBezTo>
                  <a:pt x="136" y="3"/>
                  <a:pt x="134" y="0"/>
                  <a:pt x="133" y="1"/>
                </a:cubicBezTo>
                <a:cubicBezTo>
                  <a:pt x="132" y="3"/>
                  <a:pt x="132" y="5"/>
                  <a:pt x="133" y="5"/>
                </a:cubicBezTo>
                <a:cubicBezTo>
                  <a:pt x="134" y="5"/>
                  <a:pt x="137" y="6"/>
                  <a:pt x="137" y="7"/>
                </a:cubicBezTo>
                <a:cubicBezTo>
                  <a:pt x="136" y="9"/>
                  <a:pt x="138" y="10"/>
                  <a:pt x="134" y="10"/>
                </a:cubicBezTo>
                <a:cubicBezTo>
                  <a:pt x="131" y="10"/>
                  <a:pt x="130" y="9"/>
                  <a:pt x="130" y="8"/>
                </a:cubicBezTo>
                <a:cubicBezTo>
                  <a:pt x="129" y="7"/>
                  <a:pt x="128" y="4"/>
                  <a:pt x="127" y="5"/>
                </a:cubicBezTo>
                <a:cubicBezTo>
                  <a:pt x="125" y="7"/>
                  <a:pt x="124" y="9"/>
                  <a:pt x="123" y="10"/>
                </a:cubicBezTo>
                <a:cubicBezTo>
                  <a:pt x="122" y="12"/>
                  <a:pt x="119" y="15"/>
                  <a:pt x="119" y="16"/>
                </a:cubicBezTo>
                <a:cubicBezTo>
                  <a:pt x="118" y="18"/>
                  <a:pt x="119" y="20"/>
                  <a:pt x="120" y="19"/>
                </a:cubicBezTo>
                <a:cubicBezTo>
                  <a:pt x="120" y="18"/>
                  <a:pt x="121" y="17"/>
                  <a:pt x="121" y="20"/>
                </a:cubicBezTo>
                <a:cubicBezTo>
                  <a:pt x="121" y="23"/>
                  <a:pt x="120" y="24"/>
                  <a:pt x="120" y="26"/>
                </a:cubicBezTo>
                <a:cubicBezTo>
                  <a:pt x="120" y="28"/>
                  <a:pt x="123" y="27"/>
                  <a:pt x="121" y="31"/>
                </a:cubicBezTo>
                <a:cubicBezTo>
                  <a:pt x="120" y="35"/>
                  <a:pt x="116" y="44"/>
                  <a:pt x="114" y="47"/>
                </a:cubicBezTo>
                <a:cubicBezTo>
                  <a:pt x="112" y="51"/>
                  <a:pt x="110" y="54"/>
                  <a:pt x="107" y="58"/>
                </a:cubicBezTo>
                <a:cubicBezTo>
                  <a:pt x="104" y="61"/>
                  <a:pt x="96" y="70"/>
                  <a:pt x="93" y="70"/>
                </a:cubicBezTo>
                <a:cubicBezTo>
                  <a:pt x="91" y="70"/>
                  <a:pt x="88" y="71"/>
                  <a:pt x="85" y="71"/>
                </a:cubicBezTo>
                <a:cubicBezTo>
                  <a:pt x="83" y="71"/>
                  <a:pt x="82" y="69"/>
                  <a:pt x="81" y="69"/>
                </a:cubicBezTo>
                <a:cubicBezTo>
                  <a:pt x="81" y="68"/>
                  <a:pt x="81" y="66"/>
                  <a:pt x="83" y="66"/>
                </a:cubicBezTo>
                <a:cubicBezTo>
                  <a:pt x="84" y="65"/>
                  <a:pt x="86" y="62"/>
                  <a:pt x="84" y="62"/>
                </a:cubicBezTo>
                <a:cubicBezTo>
                  <a:pt x="82" y="62"/>
                  <a:pt x="80" y="65"/>
                  <a:pt x="78" y="66"/>
                </a:cubicBezTo>
                <a:cubicBezTo>
                  <a:pt x="76" y="66"/>
                  <a:pt x="77" y="66"/>
                  <a:pt x="77" y="67"/>
                </a:cubicBezTo>
                <a:cubicBezTo>
                  <a:pt x="77" y="69"/>
                  <a:pt x="76" y="73"/>
                  <a:pt x="75" y="75"/>
                </a:cubicBezTo>
                <a:cubicBezTo>
                  <a:pt x="74" y="77"/>
                  <a:pt x="69" y="84"/>
                  <a:pt x="67" y="85"/>
                </a:cubicBezTo>
                <a:cubicBezTo>
                  <a:pt x="64" y="87"/>
                  <a:pt x="68" y="85"/>
                  <a:pt x="67" y="88"/>
                </a:cubicBezTo>
                <a:cubicBezTo>
                  <a:pt x="66" y="91"/>
                  <a:pt x="66" y="91"/>
                  <a:pt x="64" y="91"/>
                </a:cubicBezTo>
                <a:cubicBezTo>
                  <a:pt x="62" y="92"/>
                  <a:pt x="60" y="94"/>
                  <a:pt x="59" y="93"/>
                </a:cubicBezTo>
                <a:cubicBezTo>
                  <a:pt x="58" y="93"/>
                  <a:pt x="61" y="91"/>
                  <a:pt x="58" y="91"/>
                </a:cubicBezTo>
                <a:cubicBezTo>
                  <a:pt x="56" y="90"/>
                  <a:pt x="50" y="90"/>
                  <a:pt x="47" y="91"/>
                </a:cubicBezTo>
                <a:cubicBezTo>
                  <a:pt x="44" y="92"/>
                  <a:pt x="39" y="95"/>
                  <a:pt x="35" y="93"/>
                </a:cubicBezTo>
                <a:cubicBezTo>
                  <a:pt x="31" y="92"/>
                  <a:pt x="31" y="92"/>
                  <a:pt x="28" y="92"/>
                </a:cubicBezTo>
                <a:cubicBezTo>
                  <a:pt x="26" y="93"/>
                  <a:pt x="17" y="100"/>
                  <a:pt x="12" y="104"/>
                </a:cubicBezTo>
                <a:cubicBezTo>
                  <a:pt x="7" y="108"/>
                  <a:pt x="4" y="109"/>
                  <a:pt x="3" y="109"/>
                </a:cubicBezTo>
                <a:cubicBezTo>
                  <a:pt x="1" y="110"/>
                  <a:pt x="0" y="112"/>
                  <a:pt x="0" y="113"/>
                </a:cubicBezTo>
                <a:cubicBezTo>
                  <a:pt x="1" y="114"/>
                  <a:pt x="1" y="116"/>
                  <a:pt x="3" y="115"/>
                </a:cubicBezTo>
                <a:cubicBezTo>
                  <a:pt x="5" y="115"/>
                  <a:pt x="6" y="113"/>
                  <a:pt x="8" y="114"/>
                </a:cubicBezTo>
                <a:cubicBezTo>
                  <a:pt x="10" y="114"/>
                  <a:pt x="12" y="117"/>
                  <a:pt x="14" y="116"/>
                </a:cubicBezTo>
                <a:cubicBezTo>
                  <a:pt x="16" y="115"/>
                  <a:pt x="17" y="114"/>
                  <a:pt x="19" y="113"/>
                </a:cubicBezTo>
                <a:cubicBezTo>
                  <a:pt x="22" y="112"/>
                  <a:pt x="27" y="113"/>
                  <a:pt x="29" y="111"/>
                </a:cubicBezTo>
                <a:cubicBezTo>
                  <a:pt x="32" y="109"/>
                  <a:pt x="38" y="108"/>
                  <a:pt x="41" y="107"/>
                </a:cubicBezTo>
                <a:cubicBezTo>
                  <a:pt x="43" y="106"/>
                  <a:pt x="43" y="103"/>
                  <a:pt x="48" y="104"/>
                </a:cubicBezTo>
                <a:cubicBezTo>
                  <a:pt x="52" y="105"/>
                  <a:pt x="57" y="105"/>
                  <a:pt x="59" y="106"/>
                </a:cubicBezTo>
                <a:cubicBezTo>
                  <a:pt x="61" y="106"/>
                  <a:pt x="59" y="108"/>
                  <a:pt x="58" y="110"/>
                </a:cubicBezTo>
                <a:cubicBezTo>
                  <a:pt x="56" y="111"/>
                  <a:pt x="56" y="113"/>
                  <a:pt x="57" y="116"/>
                </a:cubicBezTo>
                <a:cubicBezTo>
                  <a:pt x="58" y="119"/>
                  <a:pt x="61" y="123"/>
                  <a:pt x="64" y="122"/>
                </a:cubicBezTo>
                <a:cubicBezTo>
                  <a:pt x="66" y="121"/>
                  <a:pt x="71" y="112"/>
                  <a:pt x="74" y="111"/>
                </a:cubicBezTo>
                <a:cubicBezTo>
                  <a:pt x="77" y="111"/>
                  <a:pt x="80" y="112"/>
                  <a:pt x="79" y="110"/>
                </a:cubicBezTo>
                <a:cubicBezTo>
                  <a:pt x="78" y="109"/>
                  <a:pt x="76" y="109"/>
                  <a:pt x="76" y="105"/>
                </a:cubicBezTo>
                <a:cubicBezTo>
                  <a:pt x="76" y="102"/>
                  <a:pt x="77" y="99"/>
                  <a:pt x="79" y="101"/>
                </a:cubicBezTo>
                <a:cubicBezTo>
                  <a:pt x="81" y="103"/>
                  <a:pt x="82" y="105"/>
                  <a:pt x="83" y="107"/>
                </a:cubicBezTo>
                <a:cubicBezTo>
                  <a:pt x="84" y="108"/>
                  <a:pt x="86" y="106"/>
                  <a:pt x="89" y="106"/>
                </a:cubicBezTo>
                <a:cubicBezTo>
                  <a:pt x="92" y="106"/>
                  <a:pt x="97" y="105"/>
                  <a:pt x="98" y="103"/>
                </a:cubicBezTo>
                <a:cubicBezTo>
                  <a:pt x="99" y="102"/>
                  <a:pt x="101" y="97"/>
                  <a:pt x="102" y="99"/>
                </a:cubicBezTo>
                <a:cubicBezTo>
                  <a:pt x="103" y="101"/>
                  <a:pt x="105" y="107"/>
                  <a:pt x="107" y="106"/>
                </a:cubicBezTo>
                <a:cubicBezTo>
                  <a:pt x="108" y="105"/>
                  <a:pt x="110" y="98"/>
                  <a:pt x="111" y="96"/>
                </a:cubicBezTo>
                <a:cubicBezTo>
                  <a:pt x="111" y="94"/>
                  <a:pt x="116" y="96"/>
                  <a:pt x="117" y="95"/>
                </a:cubicBezTo>
                <a:cubicBezTo>
                  <a:pt x="118" y="93"/>
                  <a:pt x="118" y="90"/>
                  <a:pt x="118" y="92"/>
                </a:cubicBezTo>
                <a:cubicBezTo>
                  <a:pt x="119" y="94"/>
                  <a:pt x="117" y="101"/>
                  <a:pt x="119" y="100"/>
                </a:cubicBezTo>
                <a:cubicBezTo>
                  <a:pt x="120" y="100"/>
                  <a:pt x="127" y="97"/>
                  <a:pt x="127" y="95"/>
                </a:cubicBezTo>
                <a:cubicBezTo>
                  <a:pt x="128" y="93"/>
                  <a:pt x="128" y="92"/>
                  <a:pt x="130" y="91"/>
                </a:cubicBezTo>
                <a:cubicBezTo>
                  <a:pt x="132" y="90"/>
                  <a:pt x="134" y="90"/>
                  <a:pt x="132" y="87"/>
                </a:cubicBezTo>
                <a:cubicBezTo>
                  <a:pt x="131" y="85"/>
                  <a:pt x="127" y="85"/>
                  <a:pt x="129" y="78"/>
                </a:cubicBezTo>
                <a:cubicBezTo>
                  <a:pt x="132" y="72"/>
                  <a:pt x="134" y="69"/>
                  <a:pt x="134" y="66"/>
                </a:cubicBezTo>
                <a:cubicBezTo>
                  <a:pt x="134" y="62"/>
                  <a:pt x="133" y="57"/>
                  <a:pt x="133" y="54"/>
                </a:cubicBezTo>
                <a:cubicBezTo>
                  <a:pt x="133" y="51"/>
                  <a:pt x="136" y="47"/>
                  <a:pt x="138" y="48"/>
                </a:cubicBezTo>
                <a:cubicBezTo>
                  <a:pt x="140" y="50"/>
                  <a:pt x="141" y="50"/>
                  <a:pt x="141" y="48"/>
                </a:cubicBezTo>
                <a:cubicBezTo>
                  <a:pt x="142" y="46"/>
                  <a:pt x="144" y="42"/>
                  <a:pt x="146" y="37"/>
                </a:cubicBezTo>
                <a:cubicBezTo>
                  <a:pt x="148" y="31"/>
                  <a:pt x="146" y="23"/>
                  <a:pt x="144" y="20"/>
                </a:cubicBezTo>
                <a:cubicBezTo>
                  <a:pt x="142" y="16"/>
                  <a:pt x="140" y="12"/>
                  <a:pt x="140" y="9"/>
                </a:cubicBezTo>
                <a:cubicBezTo>
                  <a:pt x="140" y="6"/>
                  <a:pt x="138" y="3"/>
                  <a:pt x="136" y="3"/>
                </a:cubicBezTo>
                <a:close/>
              </a:path>
            </a:pathLst>
          </a:custGeom>
          <a:solidFill>
            <a:schemeClr val="accent3">
              <a:lumMod val="60000"/>
              <a:lumOff val="40000"/>
            </a:schemeClr>
          </a:solidFill>
          <a:ln w="7938" cap="flat">
            <a:solidFill>
              <a:srgbClr val="000000"/>
            </a:solidFill>
            <a:prstDash val="solid"/>
            <a:miter lim="800000"/>
            <a:headEnd/>
            <a:tailEnd/>
          </a:ln>
          <a:extLst/>
        </p:spPr>
        <p:txBody>
          <a:bodyPr/>
          <a:lstStyle/>
          <a:p>
            <a:endParaRPr lang="ja-JP" altLang="en-US" dirty="0"/>
          </a:p>
        </p:txBody>
      </p:sp>
      <p:sp>
        <p:nvSpPr>
          <p:cNvPr id="6862" name="角丸四角形 694"/>
          <p:cNvSpPr>
            <a:spLocks noChangeArrowheads="1"/>
          </p:cNvSpPr>
          <p:nvPr/>
        </p:nvSpPr>
        <p:spPr bwMode="auto">
          <a:xfrm>
            <a:off x="1776047" y="2372906"/>
            <a:ext cx="2302120" cy="461699"/>
          </a:xfrm>
          <a:prstGeom prst="roundRect">
            <a:avLst>
              <a:gd name="adj" fmla="val 16667"/>
            </a:avLst>
          </a:prstGeom>
          <a:solidFill>
            <a:srgbClr val="FFCCFF"/>
          </a:solidFill>
          <a:ln w="28575">
            <a:solidFill>
              <a:srgbClr val="FF0000"/>
            </a:solidFill>
            <a:round/>
            <a:headEnd/>
            <a:tailEnd/>
          </a:ln>
        </p:spPr>
        <p:txBody>
          <a:bodyPr lIns="71978" tIns="0" rIns="35989" bIns="0" anchor="ctr"/>
          <a:lstStyle/>
          <a:p>
            <a:pPr marL="63500" indent="-63500" algn="ctr" defTabSz="954088"/>
            <a:r>
              <a:rPr lang="en-US" altLang="ja-JP" sz="1600" b="1" dirty="0" smtClean="0">
                <a:solidFill>
                  <a:srgbClr val="000000"/>
                </a:solidFill>
                <a:latin typeface="Calibri" pitchFamily="34" charset="0"/>
              </a:rPr>
              <a:t>China-Japan-Korea</a:t>
            </a:r>
            <a:r>
              <a:rPr lang="ja-JP" altLang="en-US" sz="1600" b="1" dirty="0">
                <a:solidFill>
                  <a:srgbClr val="000000"/>
                </a:solidFill>
                <a:latin typeface="Calibri" pitchFamily="34" charset="0"/>
              </a:rPr>
              <a:t> </a:t>
            </a:r>
            <a:r>
              <a:rPr lang="en-US" altLang="ja-JP" sz="1600" b="1" dirty="0" smtClean="0">
                <a:solidFill>
                  <a:srgbClr val="000000"/>
                </a:solidFill>
                <a:latin typeface="Calibri" pitchFamily="34" charset="0"/>
              </a:rPr>
              <a:t>FTA</a:t>
            </a:r>
            <a:endParaRPr lang="ja-JP" altLang="en-US" sz="1600" b="1" dirty="0">
              <a:solidFill>
                <a:srgbClr val="000000"/>
              </a:solidFill>
              <a:latin typeface="Calibri" pitchFamily="34" charset="0"/>
            </a:endParaRPr>
          </a:p>
        </p:txBody>
      </p:sp>
      <p:cxnSp>
        <p:nvCxnSpPr>
          <p:cNvPr id="689" name="直線コネクタ 688"/>
          <p:cNvCxnSpPr/>
          <p:nvPr/>
        </p:nvCxnSpPr>
        <p:spPr>
          <a:xfrm>
            <a:off x="33496" y="476672"/>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692" name="タイトル 1"/>
          <p:cNvSpPr txBox="1">
            <a:spLocks/>
          </p:cNvSpPr>
          <p:nvPr/>
        </p:nvSpPr>
        <p:spPr>
          <a:xfrm>
            <a:off x="92320" y="-27384"/>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latin typeface="Arial" pitchFamily="34" charset="0"/>
                <a:cs typeface="Arial" pitchFamily="34" charset="0"/>
              </a:rPr>
              <a:t>Development of Japan’s EPA/FTA Networks</a:t>
            </a:r>
          </a:p>
        </p:txBody>
      </p:sp>
      <p:sp>
        <p:nvSpPr>
          <p:cNvPr id="693"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37</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1677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テキスト ボックス 116"/>
          <p:cNvSpPr txBox="1"/>
          <p:nvPr/>
        </p:nvSpPr>
        <p:spPr>
          <a:xfrm>
            <a:off x="-5258275" y="7155567"/>
            <a:ext cx="9036496" cy="1311128"/>
          </a:xfrm>
          <a:prstGeom prst="rect">
            <a:avLst/>
          </a:prstGeom>
          <a:ln w="12700">
            <a:solidFill>
              <a:schemeClr val="accent5"/>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eaLnBrk="0" fontAlgn="auto" hangingPunct="0">
              <a:spcBef>
                <a:spcPct val="20000"/>
              </a:spcBef>
              <a:spcAft>
                <a:spcPts val="0"/>
              </a:spcAft>
              <a:defRPr/>
            </a:pPr>
            <a:r>
              <a:rPr lang="ja-JP" altLang="en-US" dirty="0" smtClean="0">
                <a:solidFill>
                  <a:prstClr val="black"/>
                </a:solidFill>
              </a:rPr>
              <a:t>●多くの中間財（部品）が日本、韓国及びＡＳＥＡＮから中国に輸出され、中国で組み立てられた</a:t>
            </a:r>
            <a:endParaRPr lang="en-US" altLang="ja-JP" dirty="0" smtClean="0">
              <a:solidFill>
                <a:prstClr val="black"/>
              </a:solidFill>
            </a:endParaRPr>
          </a:p>
          <a:p>
            <a:pPr eaLnBrk="0" fontAlgn="auto" hangingPunct="0">
              <a:spcBef>
                <a:spcPct val="20000"/>
              </a:spcBef>
              <a:spcAft>
                <a:spcPts val="0"/>
              </a:spcAft>
              <a:defRPr/>
            </a:pPr>
            <a:r>
              <a:rPr lang="ja-JP" altLang="en-US" dirty="0" smtClean="0">
                <a:solidFill>
                  <a:prstClr val="black"/>
                </a:solidFill>
              </a:rPr>
              <a:t>　　完成品が北米・ＥＵ等の大市場国に輸出されている。</a:t>
            </a:r>
            <a:endParaRPr lang="en-US" altLang="ja-JP" dirty="0" smtClean="0">
              <a:solidFill>
                <a:prstClr val="black"/>
              </a:solidFill>
            </a:endParaRPr>
          </a:p>
          <a:p>
            <a:pPr eaLnBrk="0" fontAlgn="auto" hangingPunct="0">
              <a:spcBef>
                <a:spcPct val="20000"/>
              </a:spcBef>
              <a:spcAft>
                <a:spcPts val="0"/>
              </a:spcAft>
              <a:defRPr/>
            </a:pPr>
            <a:r>
              <a:rPr lang="ja-JP" altLang="en-US" dirty="0" smtClean="0">
                <a:solidFill>
                  <a:prstClr val="black"/>
                </a:solidFill>
              </a:rPr>
              <a:t>●東アジアにわたって構築されたサプライチェーンをカバーする経済連携の実現が重要。</a:t>
            </a:r>
            <a:endParaRPr lang="en-US" altLang="ja-JP" dirty="0" smtClean="0">
              <a:solidFill>
                <a:prstClr val="black"/>
              </a:solidFill>
            </a:endParaRPr>
          </a:p>
        </p:txBody>
      </p:sp>
      <p:grpSp>
        <p:nvGrpSpPr>
          <p:cNvPr id="3" name="グループ化 83"/>
          <p:cNvGrpSpPr>
            <a:grpSpLocks/>
          </p:cNvGrpSpPr>
          <p:nvPr/>
        </p:nvGrpSpPr>
        <p:grpSpPr bwMode="auto">
          <a:xfrm>
            <a:off x="7698551" y="4439332"/>
            <a:ext cx="1232177" cy="1695593"/>
            <a:chOff x="7915880" y="3303839"/>
            <a:chExt cx="1390934" cy="2116519"/>
          </a:xfrm>
        </p:grpSpPr>
        <p:sp>
          <p:nvSpPr>
            <p:cNvPr id="4205" name="テキスト ボックス 2"/>
            <p:cNvSpPr txBox="1">
              <a:spLocks noChangeArrowheads="1"/>
            </p:cNvSpPr>
            <p:nvPr/>
          </p:nvSpPr>
          <p:spPr bwMode="auto">
            <a:xfrm>
              <a:off x="8568568" y="3303839"/>
              <a:ext cx="738246" cy="1944536"/>
            </a:xfrm>
            <a:prstGeom prst="rect">
              <a:avLst/>
            </a:prstGeom>
            <a:noFill/>
            <a:ln w="9525">
              <a:noFill/>
              <a:miter lim="800000"/>
              <a:headEnd/>
              <a:tailEnd/>
            </a:ln>
          </p:spPr>
          <p:txBody>
            <a:bodyPr/>
            <a:lstStyle/>
            <a:p>
              <a:pPr fontAlgn="auto">
                <a:spcBef>
                  <a:spcPts val="0"/>
                </a:spcBef>
                <a:spcAft>
                  <a:spcPts val="0"/>
                </a:spcAft>
              </a:pPr>
              <a:r>
                <a:rPr lang="en-US" altLang="ja-JP" sz="1050" dirty="0">
                  <a:solidFill>
                    <a:prstClr val="black"/>
                  </a:solidFill>
                  <a:latin typeface="Calibri" pitchFamily="34" charset="0"/>
                  <a:ea typeface="ＭＳ Ｐゴシック"/>
                </a:rPr>
                <a:t>70%</a:t>
              </a:r>
              <a:r>
                <a:rPr lang="ja-JP" altLang="en-US" sz="1050" dirty="0">
                  <a:solidFill>
                    <a:prstClr val="black"/>
                  </a:solidFill>
                  <a:latin typeface="Calibri" pitchFamily="34" charset="0"/>
                  <a:ea typeface="ＭＳ Ｐゴシック"/>
                </a:rPr>
                <a:t>～</a:t>
              </a:r>
              <a:endParaRPr lang="en-US" altLang="ja-JP" sz="1050" dirty="0">
                <a:solidFill>
                  <a:prstClr val="black"/>
                </a:solidFill>
                <a:latin typeface="Calibri" pitchFamily="34" charset="0"/>
                <a:ea typeface="ＭＳ Ｐゴシック"/>
              </a:endParaRPr>
            </a:p>
            <a:p>
              <a:pPr fontAlgn="auto">
                <a:spcBef>
                  <a:spcPts val="0"/>
                </a:spcBef>
                <a:spcAft>
                  <a:spcPts val="0"/>
                </a:spcAft>
              </a:pPr>
              <a:endParaRPr lang="en-US" altLang="ja-JP" sz="700" dirty="0" smtClean="0">
                <a:solidFill>
                  <a:prstClr val="black"/>
                </a:solidFill>
                <a:latin typeface="Calibri" pitchFamily="34" charset="0"/>
                <a:ea typeface="ＭＳ Ｐゴシック"/>
              </a:endParaRPr>
            </a:p>
            <a:p>
              <a:pPr fontAlgn="auto">
                <a:spcBef>
                  <a:spcPts val="0"/>
                </a:spcBef>
                <a:spcAft>
                  <a:spcPts val="0"/>
                </a:spcAft>
              </a:pPr>
              <a:r>
                <a:rPr lang="en-US" altLang="ja-JP" sz="1050" dirty="0" smtClean="0">
                  <a:solidFill>
                    <a:prstClr val="black"/>
                  </a:solidFill>
                  <a:latin typeface="Calibri" pitchFamily="34" charset="0"/>
                  <a:ea typeface="ＭＳ Ｐゴシック"/>
                </a:rPr>
                <a:t>60</a:t>
              </a:r>
              <a:r>
                <a:rPr lang="en-US" altLang="ja-JP" sz="1050" dirty="0">
                  <a:solidFill>
                    <a:prstClr val="black"/>
                  </a:solidFill>
                  <a:latin typeface="Calibri" pitchFamily="34" charset="0"/>
                  <a:ea typeface="ＭＳ Ｐゴシック"/>
                </a:rPr>
                <a:t>%</a:t>
              </a:r>
              <a:r>
                <a:rPr lang="ja-JP" altLang="en-US" sz="1050" dirty="0">
                  <a:solidFill>
                    <a:prstClr val="black"/>
                  </a:solidFill>
                  <a:latin typeface="Calibri" pitchFamily="34" charset="0"/>
                  <a:ea typeface="ＭＳ Ｐゴシック"/>
                </a:rPr>
                <a:t>～</a:t>
              </a:r>
              <a:endParaRPr lang="en-US" altLang="ja-JP" sz="1050" dirty="0">
                <a:solidFill>
                  <a:prstClr val="black"/>
                </a:solidFill>
                <a:latin typeface="Calibri" pitchFamily="34" charset="0"/>
                <a:ea typeface="ＭＳ Ｐゴシック"/>
              </a:endParaRPr>
            </a:p>
            <a:p>
              <a:pPr fontAlgn="auto">
                <a:spcBef>
                  <a:spcPts val="0"/>
                </a:spcBef>
                <a:spcAft>
                  <a:spcPts val="0"/>
                </a:spcAft>
              </a:pPr>
              <a:endParaRPr lang="en-US" altLang="ja-JP" sz="700" dirty="0">
                <a:solidFill>
                  <a:prstClr val="black"/>
                </a:solidFill>
                <a:latin typeface="Calibri" pitchFamily="34" charset="0"/>
                <a:ea typeface="ＭＳ Ｐゴシック"/>
              </a:endParaRPr>
            </a:p>
            <a:p>
              <a:pPr fontAlgn="auto">
                <a:spcBef>
                  <a:spcPts val="0"/>
                </a:spcBef>
                <a:spcAft>
                  <a:spcPts val="0"/>
                </a:spcAft>
              </a:pPr>
              <a:r>
                <a:rPr lang="en-US" altLang="ja-JP" sz="1050" dirty="0">
                  <a:solidFill>
                    <a:prstClr val="black"/>
                  </a:solidFill>
                  <a:latin typeface="Calibri" pitchFamily="34" charset="0"/>
                  <a:ea typeface="ＭＳ Ｐゴシック"/>
                </a:rPr>
                <a:t>50%</a:t>
              </a:r>
              <a:r>
                <a:rPr lang="ja-JP" altLang="en-US" sz="1050" dirty="0">
                  <a:solidFill>
                    <a:prstClr val="black"/>
                  </a:solidFill>
                  <a:latin typeface="Calibri" pitchFamily="34" charset="0"/>
                  <a:ea typeface="ＭＳ Ｐゴシック"/>
                </a:rPr>
                <a:t>～</a:t>
              </a:r>
              <a:endParaRPr lang="en-US" altLang="ja-JP" sz="1050" dirty="0">
                <a:solidFill>
                  <a:prstClr val="black"/>
                </a:solidFill>
                <a:latin typeface="Calibri" pitchFamily="34" charset="0"/>
                <a:ea typeface="ＭＳ Ｐゴシック"/>
              </a:endParaRPr>
            </a:p>
            <a:p>
              <a:pPr fontAlgn="auto">
                <a:spcBef>
                  <a:spcPts val="0"/>
                </a:spcBef>
                <a:spcAft>
                  <a:spcPts val="0"/>
                </a:spcAft>
              </a:pPr>
              <a:endParaRPr lang="en-US" altLang="ja-JP" sz="700" dirty="0">
                <a:solidFill>
                  <a:prstClr val="black"/>
                </a:solidFill>
                <a:latin typeface="Calibri" pitchFamily="34" charset="0"/>
                <a:ea typeface="ＭＳ Ｐゴシック"/>
              </a:endParaRPr>
            </a:p>
            <a:p>
              <a:pPr fontAlgn="auto">
                <a:spcBef>
                  <a:spcPts val="0"/>
                </a:spcBef>
                <a:spcAft>
                  <a:spcPts val="0"/>
                </a:spcAft>
              </a:pPr>
              <a:r>
                <a:rPr lang="en-US" altLang="ja-JP" sz="1050" dirty="0">
                  <a:solidFill>
                    <a:prstClr val="black"/>
                  </a:solidFill>
                  <a:latin typeface="Calibri" pitchFamily="34" charset="0"/>
                  <a:ea typeface="ＭＳ Ｐゴシック"/>
                </a:rPr>
                <a:t>40%</a:t>
              </a:r>
              <a:r>
                <a:rPr lang="ja-JP" altLang="en-US" sz="1050" dirty="0">
                  <a:solidFill>
                    <a:prstClr val="black"/>
                  </a:solidFill>
                  <a:latin typeface="Calibri" pitchFamily="34" charset="0"/>
                  <a:ea typeface="ＭＳ Ｐゴシック"/>
                </a:rPr>
                <a:t>～</a:t>
              </a:r>
              <a:endParaRPr lang="en-US" altLang="ja-JP" sz="1050" dirty="0">
                <a:solidFill>
                  <a:prstClr val="black"/>
                </a:solidFill>
                <a:latin typeface="Calibri" pitchFamily="34" charset="0"/>
                <a:ea typeface="ＭＳ Ｐゴシック"/>
              </a:endParaRPr>
            </a:p>
            <a:p>
              <a:pPr fontAlgn="auto">
                <a:spcBef>
                  <a:spcPts val="0"/>
                </a:spcBef>
                <a:spcAft>
                  <a:spcPts val="0"/>
                </a:spcAft>
              </a:pPr>
              <a:endParaRPr lang="en-US" altLang="ja-JP" sz="700" dirty="0">
                <a:solidFill>
                  <a:prstClr val="black"/>
                </a:solidFill>
                <a:latin typeface="Calibri" pitchFamily="34" charset="0"/>
                <a:ea typeface="ＭＳ Ｐゴシック"/>
              </a:endParaRPr>
            </a:p>
            <a:p>
              <a:pPr fontAlgn="auto">
                <a:spcBef>
                  <a:spcPts val="0"/>
                </a:spcBef>
                <a:spcAft>
                  <a:spcPts val="0"/>
                </a:spcAft>
              </a:pPr>
              <a:r>
                <a:rPr lang="en-US" altLang="ja-JP" sz="1050" dirty="0">
                  <a:solidFill>
                    <a:prstClr val="black"/>
                  </a:solidFill>
                  <a:latin typeface="Calibri" pitchFamily="34" charset="0"/>
                  <a:ea typeface="ＭＳ Ｐゴシック"/>
                </a:rPr>
                <a:t>30%</a:t>
              </a:r>
              <a:r>
                <a:rPr lang="ja-JP" altLang="en-US" sz="1050" dirty="0">
                  <a:solidFill>
                    <a:prstClr val="black"/>
                  </a:solidFill>
                  <a:latin typeface="Calibri" pitchFamily="34" charset="0"/>
                  <a:ea typeface="ＭＳ Ｐゴシック"/>
                </a:rPr>
                <a:t>～</a:t>
              </a:r>
              <a:endParaRPr lang="en-US" altLang="ja-JP" sz="1050" dirty="0">
                <a:solidFill>
                  <a:prstClr val="black"/>
                </a:solidFill>
                <a:latin typeface="Calibri" pitchFamily="34" charset="0"/>
                <a:ea typeface="ＭＳ Ｐゴシック"/>
              </a:endParaRPr>
            </a:p>
            <a:p>
              <a:pPr fontAlgn="auto">
                <a:spcBef>
                  <a:spcPts val="0"/>
                </a:spcBef>
                <a:spcAft>
                  <a:spcPts val="0"/>
                </a:spcAft>
              </a:pPr>
              <a:endParaRPr lang="en-US" altLang="ja-JP" sz="700" dirty="0">
                <a:solidFill>
                  <a:prstClr val="black"/>
                </a:solidFill>
                <a:latin typeface="Calibri" pitchFamily="34" charset="0"/>
                <a:ea typeface="ＭＳ Ｐゴシック"/>
              </a:endParaRPr>
            </a:p>
            <a:p>
              <a:pPr fontAlgn="auto">
                <a:spcBef>
                  <a:spcPts val="0"/>
                </a:spcBef>
                <a:spcAft>
                  <a:spcPts val="0"/>
                </a:spcAft>
              </a:pPr>
              <a:r>
                <a:rPr lang="ja-JP" altLang="en-US" sz="1050" dirty="0">
                  <a:solidFill>
                    <a:prstClr val="black"/>
                  </a:solidFill>
                  <a:latin typeface="Calibri" pitchFamily="34" charset="0"/>
                  <a:ea typeface="ＭＳ Ｐゴシック"/>
                </a:rPr>
                <a:t>～</a:t>
              </a:r>
              <a:r>
                <a:rPr lang="en-US" altLang="ja-JP" sz="1050" dirty="0">
                  <a:solidFill>
                    <a:prstClr val="black"/>
                  </a:solidFill>
                  <a:latin typeface="Calibri" pitchFamily="34" charset="0"/>
                  <a:ea typeface="ＭＳ Ｐゴシック"/>
                </a:rPr>
                <a:t>30%</a:t>
              </a:r>
            </a:p>
          </p:txBody>
        </p:sp>
        <p:sp>
          <p:nvSpPr>
            <p:cNvPr id="88" name="右矢印 87"/>
            <p:cNvSpPr/>
            <p:nvPr/>
          </p:nvSpPr>
          <p:spPr bwMode="auto">
            <a:xfrm>
              <a:off x="7928442" y="3703726"/>
              <a:ext cx="653290" cy="261866"/>
            </a:xfrm>
            <a:prstGeom prst="rightArrow">
              <a:avLst/>
            </a:prstGeom>
            <a:solidFill>
              <a:srgbClr val="7030A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89" name="右矢印 88"/>
            <p:cNvSpPr/>
            <p:nvPr/>
          </p:nvSpPr>
          <p:spPr bwMode="auto">
            <a:xfrm>
              <a:off x="7955365" y="4066135"/>
              <a:ext cx="653290" cy="261866"/>
            </a:xfrm>
            <a:prstGeom prst="rightArrow">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90" name="右矢印 89"/>
            <p:cNvSpPr/>
            <p:nvPr/>
          </p:nvSpPr>
          <p:spPr bwMode="auto">
            <a:xfrm>
              <a:off x="7955365" y="4448962"/>
              <a:ext cx="653290" cy="260110"/>
            </a:xfrm>
            <a:prstGeom prst="rightArrow">
              <a:avLst/>
            </a:prstGeom>
            <a:solidFill>
              <a:srgbClr val="92D05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91" name="右矢印 90"/>
            <p:cNvSpPr/>
            <p:nvPr/>
          </p:nvSpPr>
          <p:spPr bwMode="auto">
            <a:xfrm>
              <a:off x="7955365" y="4806739"/>
              <a:ext cx="653290" cy="261867"/>
            </a:xfrm>
            <a:prstGeom prst="rightArrow">
              <a:avLst/>
            </a:prstGeom>
            <a:solidFill>
              <a:srgbClr val="FFC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92" name="右矢印 91"/>
            <p:cNvSpPr/>
            <p:nvPr/>
          </p:nvSpPr>
          <p:spPr bwMode="auto">
            <a:xfrm>
              <a:off x="7955365" y="5158491"/>
              <a:ext cx="653290" cy="261867"/>
            </a:xfrm>
            <a:prstGeom prst="rightArrow">
              <a:avLst/>
            </a:prstGeom>
            <a:solidFill>
              <a:srgbClr val="FFFF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93" name="右矢印 92"/>
            <p:cNvSpPr/>
            <p:nvPr/>
          </p:nvSpPr>
          <p:spPr bwMode="auto">
            <a:xfrm>
              <a:off x="7915880" y="3350023"/>
              <a:ext cx="653290" cy="261867"/>
            </a:xfrm>
            <a:prstGeom prst="rightArrow">
              <a:avLst/>
            </a:prstGeom>
            <a:solidFill>
              <a:srgbClr val="00206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grpSp>
      <p:grpSp>
        <p:nvGrpSpPr>
          <p:cNvPr id="22" name="グループ化 21"/>
          <p:cNvGrpSpPr/>
          <p:nvPr/>
        </p:nvGrpSpPr>
        <p:grpSpPr>
          <a:xfrm>
            <a:off x="51207" y="1491939"/>
            <a:ext cx="7682311" cy="5729525"/>
            <a:chOff x="251523" y="1772816"/>
            <a:chExt cx="7776860" cy="5575385"/>
          </a:xfrm>
        </p:grpSpPr>
        <p:cxnSp>
          <p:nvCxnSpPr>
            <p:cNvPr id="132" name="直線コネクタ 131"/>
            <p:cNvCxnSpPr/>
            <p:nvPr/>
          </p:nvCxnSpPr>
          <p:spPr bwMode="auto">
            <a:xfrm flipV="1">
              <a:off x="2627787" y="4653136"/>
              <a:ext cx="1114523" cy="111934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bwMode="auto">
            <a:xfrm flipH="1">
              <a:off x="2271599" y="6309320"/>
              <a:ext cx="369970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bwMode="auto">
            <a:xfrm flipH="1">
              <a:off x="4675536" y="3745193"/>
              <a:ext cx="1225816" cy="38296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a:stCxn id="18" idx="1"/>
              <a:endCxn id="97" idx="5"/>
            </p:cNvCxnSpPr>
            <p:nvPr/>
          </p:nvCxnSpPr>
          <p:spPr bwMode="auto">
            <a:xfrm flipH="1" flipV="1">
              <a:off x="4500647" y="4632219"/>
              <a:ext cx="1128832" cy="122493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9" name="円/楕円 108"/>
            <p:cNvSpPr/>
            <p:nvPr/>
          </p:nvSpPr>
          <p:spPr bwMode="auto">
            <a:xfrm>
              <a:off x="467543" y="1783880"/>
              <a:ext cx="7200620" cy="3046855"/>
            </a:xfrm>
            <a:prstGeom prst="ellipse">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cxnSp>
          <p:nvCxnSpPr>
            <p:cNvPr id="82" name="直線コネクタ 81"/>
            <p:cNvCxnSpPr/>
            <p:nvPr/>
          </p:nvCxnSpPr>
          <p:spPr bwMode="auto">
            <a:xfrm flipH="1">
              <a:off x="2271599" y="3572006"/>
              <a:ext cx="4146470" cy="265262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bwMode="auto">
            <a:xfrm>
              <a:off x="1824842" y="3572009"/>
              <a:ext cx="381577" cy="271034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bwMode="auto">
            <a:xfrm flipH="1" flipV="1">
              <a:off x="1646769" y="3680419"/>
              <a:ext cx="4210066" cy="271035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bwMode="auto">
            <a:xfrm flipH="1">
              <a:off x="1761241" y="3572006"/>
              <a:ext cx="459323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bwMode="auto">
            <a:xfrm flipH="1">
              <a:off x="5971308" y="3628324"/>
              <a:ext cx="446763" cy="265403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bwMode="auto">
            <a:xfrm flipH="1" flipV="1">
              <a:off x="4120663" y="2361158"/>
              <a:ext cx="2297411" cy="121085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bwMode="auto">
            <a:xfrm flipH="1">
              <a:off x="1824842" y="2361158"/>
              <a:ext cx="2295821" cy="121085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bwMode="auto">
            <a:xfrm>
              <a:off x="4120660" y="2303421"/>
              <a:ext cx="1850648" cy="397893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bwMode="auto">
            <a:xfrm flipH="1">
              <a:off x="2206413" y="2361148"/>
              <a:ext cx="1914244" cy="392120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bwMode="auto">
            <a:xfrm>
              <a:off x="3546705" y="1841606"/>
              <a:ext cx="1147911" cy="103908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25" name="右矢印 24"/>
            <p:cNvSpPr/>
            <p:nvPr/>
          </p:nvSpPr>
          <p:spPr bwMode="auto">
            <a:xfrm>
              <a:off x="5202487" y="3429000"/>
              <a:ext cx="637552" cy="28863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27" name="右矢印 26"/>
            <p:cNvSpPr/>
            <p:nvPr/>
          </p:nvSpPr>
          <p:spPr bwMode="auto">
            <a:xfrm flipH="1">
              <a:off x="2462388" y="3360809"/>
              <a:ext cx="639141" cy="38437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29" name="右矢印 28"/>
            <p:cNvSpPr/>
            <p:nvPr/>
          </p:nvSpPr>
          <p:spPr bwMode="auto">
            <a:xfrm rot="4828070">
              <a:off x="1788206" y="4853966"/>
              <a:ext cx="577269" cy="118129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41" name="テキスト ボックス 30"/>
            <p:cNvSpPr txBox="1">
              <a:spLocks noChangeArrowheads="1"/>
            </p:cNvSpPr>
            <p:nvPr/>
          </p:nvSpPr>
          <p:spPr bwMode="auto">
            <a:xfrm>
              <a:off x="5077652" y="3230441"/>
              <a:ext cx="67920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100.9</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2" name="テキスト ボックス 31"/>
            <p:cNvSpPr txBox="1">
              <a:spLocks noChangeArrowheads="1"/>
            </p:cNvSpPr>
            <p:nvPr/>
          </p:nvSpPr>
          <p:spPr bwMode="auto">
            <a:xfrm>
              <a:off x="2367267" y="4319265"/>
              <a:ext cx="690550"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145.3</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3" name="テキスト ボックス 32"/>
            <p:cNvSpPr txBox="1">
              <a:spLocks noChangeArrowheads="1"/>
            </p:cNvSpPr>
            <p:nvPr/>
          </p:nvSpPr>
          <p:spPr bwMode="auto">
            <a:xfrm>
              <a:off x="2872086" y="3552887"/>
              <a:ext cx="68475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208.6</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4" name="テキスト ボックス 33"/>
            <p:cNvSpPr txBox="1">
              <a:spLocks noChangeArrowheads="1"/>
            </p:cNvSpPr>
            <p:nvPr/>
          </p:nvSpPr>
          <p:spPr bwMode="auto">
            <a:xfrm>
              <a:off x="2555777" y="4077072"/>
              <a:ext cx="71257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208.4</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5" name="テキスト ボックス 34"/>
            <p:cNvSpPr txBox="1">
              <a:spLocks noChangeArrowheads="1"/>
            </p:cNvSpPr>
            <p:nvPr/>
          </p:nvSpPr>
          <p:spPr bwMode="auto">
            <a:xfrm>
              <a:off x="3042249" y="3789040"/>
              <a:ext cx="68475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142.6</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6" name="テキスト ボックス 35"/>
            <p:cNvSpPr txBox="1">
              <a:spLocks noChangeArrowheads="1"/>
            </p:cNvSpPr>
            <p:nvPr/>
          </p:nvSpPr>
          <p:spPr bwMode="auto">
            <a:xfrm>
              <a:off x="5510275" y="4103448"/>
              <a:ext cx="5738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80.8</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7" name="テキスト ボックス 36"/>
            <p:cNvSpPr txBox="1">
              <a:spLocks noChangeArrowheads="1"/>
            </p:cNvSpPr>
            <p:nvPr/>
          </p:nvSpPr>
          <p:spPr bwMode="auto">
            <a:xfrm>
              <a:off x="4860031" y="3557104"/>
              <a:ext cx="745522"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104.9</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8" name="テキスト ボックス 37"/>
            <p:cNvSpPr txBox="1">
              <a:spLocks noChangeArrowheads="1"/>
            </p:cNvSpPr>
            <p:nvPr/>
          </p:nvSpPr>
          <p:spPr bwMode="auto">
            <a:xfrm>
              <a:off x="4644007" y="4105120"/>
              <a:ext cx="5738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94.1</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49" name="テキスト ボックス 38"/>
            <p:cNvSpPr txBox="1">
              <a:spLocks noChangeArrowheads="1"/>
            </p:cNvSpPr>
            <p:nvPr/>
          </p:nvSpPr>
          <p:spPr bwMode="auto">
            <a:xfrm>
              <a:off x="6156179" y="5157192"/>
              <a:ext cx="674497"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119.5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0" name="テキスト ボックス 39"/>
            <p:cNvSpPr txBox="1">
              <a:spLocks noChangeArrowheads="1"/>
            </p:cNvSpPr>
            <p:nvPr/>
          </p:nvSpPr>
          <p:spPr bwMode="auto">
            <a:xfrm>
              <a:off x="6258403" y="4379142"/>
              <a:ext cx="5738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84.2</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1" name="テキスト ボックス 40"/>
            <p:cNvSpPr txBox="1">
              <a:spLocks noChangeArrowheads="1"/>
            </p:cNvSpPr>
            <p:nvPr/>
          </p:nvSpPr>
          <p:spPr bwMode="auto">
            <a:xfrm>
              <a:off x="1122278" y="5243696"/>
              <a:ext cx="74039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372.9</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2" name="テキスト ボックス 41"/>
            <p:cNvSpPr txBox="1">
              <a:spLocks noChangeArrowheads="1"/>
            </p:cNvSpPr>
            <p:nvPr/>
          </p:nvSpPr>
          <p:spPr bwMode="auto">
            <a:xfrm>
              <a:off x="1192711" y="4352814"/>
              <a:ext cx="642987"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197.2</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3" name="テキスト ボックス 42"/>
            <p:cNvSpPr txBox="1">
              <a:spLocks noChangeArrowheads="1"/>
            </p:cNvSpPr>
            <p:nvPr/>
          </p:nvSpPr>
          <p:spPr bwMode="auto">
            <a:xfrm>
              <a:off x="3230228" y="6470920"/>
              <a:ext cx="679378"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278.5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4" name="テキスト ボックス 43"/>
            <p:cNvSpPr txBox="1">
              <a:spLocks noChangeArrowheads="1"/>
            </p:cNvSpPr>
            <p:nvPr/>
          </p:nvSpPr>
          <p:spPr bwMode="auto">
            <a:xfrm>
              <a:off x="3214133" y="5589240"/>
              <a:ext cx="709799"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115.9</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5" name="テキスト ボックス 44"/>
            <p:cNvSpPr txBox="1">
              <a:spLocks noChangeArrowheads="1"/>
            </p:cNvSpPr>
            <p:nvPr/>
          </p:nvSpPr>
          <p:spPr bwMode="auto">
            <a:xfrm>
              <a:off x="2878978" y="5127318"/>
              <a:ext cx="659710"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93.9</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6" name="テキスト ボックス 45"/>
            <p:cNvSpPr txBox="1">
              <a:spLocks noChangeArrowheads="1"/>
            </p:cNvSpPr>
            <p:nvPr/>
          </p:nvSpPr>
          <p:spPr bwMode="auto">
            <a:xfrm>
              <a:off x="4445568" y="6486678"/>
              <a:ext cx="707024"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380.8</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58" name="テキスト ボックス 47"/>
            <p:cNvSpPr txBox="1">
              <a:spLocks noChangeArrowheads="1"/>
            </p:cNvSpPr>
            <p:nvPr/>
          </p:nvSpPr>
          <p:spPr bwMode="auto">
            <a:xfrm>
              <a:off x="4950860" y="5022701"/>
              <a:ext cx="742501"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140.5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9" name="右矢印 48"/>
            <p:cNvSpPr/>
            <p:nvPr/>
          </p:nvSpPr>
          <p:spPr bwMode="auto">
            <a:xfrm rot="16679388">
              <a:off x="6016039" y="4253395"/>
              <a:ext cx="577269" cy="254385"/>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0" name="右矢印 49"/>
            <p:cNvSpPr/>
            <p:nvPr/>
          </p:nvSpPr>
          <p:spPr bwMode="auto">
            <a:xfrm rot="19659697">
              <a:off x="5528082" y="3856804"/>
              <a:ext cx="460474" cy="32039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1" name="右矢印 50"/>
            <p:cNvSpPr/>
            <p:nvPr/>
          </p:nvSpPr>
          <p:spPr bwMode="auto">
            <a:xfrm rot="15820394">
              <a:off x="1632396" y="4090979"/>
              <a:ext cx="577269" cy="63755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3" name="右矢印 52"/>
            <p:cNvSpPr/>
            <p:nvPr/>
          </p:nvSpPr>
          <p:spPr bwMode="auto">
            <a:xfrm rot="8800788">
              <a:off x="2770831" y="5547392"/>
              <a:ext cx="639141" cy="34636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4" name="右矢印 53"/>
            <p:cNvSpPr/>
            <p:nvPr/>
          </p:nvSpPr>
          <p:spPr bwMode="auto">
            <a:xfrm rot="5931059">
              <a:off x="5849005" y="5207785"/>
              <a:ext cx="575861" cy="39942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6" name="右矢印 55"/>
            <p:cNvSpPr/>
            <p:nvPr/>
          </p:nvSpPr>
          <p:spPr bwMode="auto">
            <a:xfrm rot="20598132">
              <a:off x="5343266" y="3644767"/>
              <a:ext cx="528276" cy="36021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67" name="テキスト ボックス 56"/>
            <p:cNvSpPr txBox="1">
              <a:spLocks noChangeArrowheads="1"/>
            </p:cNvSpPr>
            <p:nvPr/>
          </p:nvSpPr>
          <p:spPr bwMode="auto">
            <a:xfrm>
              <a:off x="3374243" y="4893904"/>
              <a:ext cx="5738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65.0</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68" name="テキスト ボックス 57"/>
            <p:cNvSpPr txBox="1">
              <a:spLocks noChangeArrowheads="1"/>
            </p:cNvSpPr>
            <p:nvPr/>
          </p:nvSpPr>
          <p:spPr bwMode="auto">
            <a:xfrm>
              <a:off x="4804653" y="4756326"/>
              <a:ext cx="5738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80.5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59" name="右矢印 58"/>
            <p:cNvSpPr/>
            <p:nvPr/>
          </p:nvSpPr>
          <p:spPr bwMode="auto">
            <a:xfrm rot="8036804">
              <a:off x="2508942" y="5411821"/>
              <a:ext cx="575862" cy="31153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62" name="右矢印 61"/>
            <p:cNvSpPr/>
            <p:nvPr/>
          </p:nvSpPr>
          <p:spPr bwMode="auto">
            <a:xfrm rot="18802635">
              <a:off x="3341781" y="4709751"/>
              <a:ext cx="437961" cy="270561"/>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63" name="右矢印 62"/>
            <p:cNvSpPr/>
            <p:nvPr/>
          </p:nvSpPr>
          <p:spPr bwMode="auto">
            <a:xfrm rot="2996203">
              <a:off x="5089737" y="5344123"/>
              <a:ext cx="577269" cy="44676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64" name="右矢印 63"/>
            <p:cNvSpPr/>
            <p:nvPr/>
          </p:nvSpPr>
          <p:spPr bwMode="auto">
            <a:xfrm flipH="1">
              <a:off x="2915820" y="5912440"/>
              <a:ext cx="792089" cy="76371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cxnSp>
          <p:nvCxnSpPr>
            <p:cNvPr id="86" name="直線コネクタ 85"/>
            <p:cNvCxnSpPr/>
            <p:nvPr/>
          </p:nvCxnSpPr>
          <p:spPr bwMode="auto">
            <a:xfrm flipH="1">
              <a:off x="5971308" y="3572009"/>
              <a:ext cx="446763" cy="2710349"/>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bwMode="auto">
            <a:xfrm>
              <a:off x="1250886" y="3052463"/>
              <a:ext cx="1147911" cy="10376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19" name="円/楕円 18"/>
            <p:cNvSpPr/>
            <p:nvPr/>
          </p:nvSpPr>
          <p:spPr bwMode="auto">
            <a:xfrm>
              <a:off x="1761243" y="5764230"/>
              <a:ext cx="1147911" cy="1036269"/>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18" name="円/楕円 17"/>
            <p:cNvSpPr/>
            <p:nvPr/>
          </p:nvSpPr>
          <p:spPr bwMode="auto">
            <a:xfrm>
              <a:off x="5460949" y="5705095"/>
              <a:ext cx="1147911" cy="103908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101" name="右矢印 100"/>
            <p:cNvSpPr/>
            <p:nvPr/>
          </p:nvSpPr>
          <p:spPr bwMode="auto">
            <a:xfrm rot="13655847">
              <a:off x="4420475" y="4678262"/>
              <a:ext cx="523180" cy="28636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102" name="右矢印 101"/>
            <p:cNvSpPr/>
            <p:nvPr/>
          </p:nvSpPr>
          <p:spPr bwMode="auto">
            <a:xfrm rot="12943173">
              <a:off x="2044245" y="4009885"/>
              <a:ext cx="637551" cy="29567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87" name="テキスト ボックス 103"/>
            <p:cNvSpPr txBox="1">
              <a:spLocks noChangeArrowheads="1"/>
            </p:cNvSpPr>
            <p:nvPr/>
          </p:nvSpPr>
          <p:spPr bwMode="auto">
            <a:xfrm>
              <a:off x="3564070" y="4012787"/>
              <a:ext cx="1144911" cy="449245"/>
            </a:xfrm>
            <a:prstGeom prst="rect">
              <a:avLst/>
            </a:prstGeom>
            <a:noFill/>
            <a:ln w="9525">
              <a:noFill/>
              <a:miter lim="800000"/>
              <a:headEnd/>
              <a:tailEnd/>
            </a:ln>
          </p:spPr>
          <p:txBody>
            <a:bodyPr wrap="square">
              <a:spAutoFit/>
            </a:bodyPr>
            <a:lstStyle/>
            <a:p>
              <a:pPr algn="ctr" fontAlgn="auto">
                <a:spcBef>
                  <a:spcPts val="0"/>
                </a:spcBef>
                <a:spcAft>
                  <a:spcPts val="0"/>
                </a:spcAft>
              </a:pPr>
              <a:r>
                <a:rPr lang="en-US" altLang="ja-JP" sz="2400" dirty="0" smtClean="0">
                  <a:solidFill>
                    <a:prstClr val="black"/>
                  </a:solidFill>
                  <a:latin typeface="Calibri"/>
                  <a:ea typeface="ＭＳ Ｐゴシック"/>
                </a:rPr>
                <a:t>Japan</a:t>
              </a:r>
              <a:endParaRPr lang="ja-JP" altLang="en-US" sz="2400" dirty="0">
                <a:solidFill>
                  <a:prstClr val="black"/>
                </a:solidFill>
                <a:latin typeface="Calibri"/>
                <a:ea typeface="ＭＳ Ｐゴシック"/>
              </a:endParaRPr>
            </a:p>
          </p:txBody>
        </p:sp>
        <p:sp>
          <p:nvSpPr>
            <p:cNvPr id="4188" name="テキスト ボックス 104"/>
            <p:cNvSpPr txBox="1">
              <a:spLocks noChangeArrowheads="1"/>
            </p:cNvSpPr>
            <p:nvPr/>
          </p:nvSpPr>
          <p:spPr bwMode="auto">
            <a:xfrm>
              <a:off x="5447741" y="6021297"/>
              <a:ext cx="1212494" cy="389346"/>
            </a:xfrm>
            <a:prstGeom prst="rect">
              <a:avLst/>
            </a:prstGeom>
            <a:noFill/>
            <a:ln w="9525">
              <a:noFill/>
              <a:miter lim="800000"/>
              <a:headEnd/>
              <a:tailEnd/>
            </a:ln>
          </p:spPr>
          <p:txBody>
            <a:bodyPr>
              <a:spAutoFit/>
            </a:bodyPr>
            <a:lstStyle/>
            <a:p>
              <a:pPr algn="ctr" fontAlgn="auto">
                <a:spcBef>
                  <a:spcPts val="0"/>
                </a:spcBef>
                <a:spcAft>
                  <a:spcPts val="0"/>
                </a:spcAft>
              </a:pPr>
              <a:r>
                <a:rPr lang="en-US" altLang="ja-JP" sz="2000" dirty="0">
                  <a:solidFill>
                    <a:prstClr val="black"/>
                  </a:solidFill>
                  <a:latin typeface="Calibri"/>
                  <a:ea typeface="ＭＳ Ｐゴシック"/>
                </a:rPr>
                <a:t>NAFTA</a:t>
              </a:r>
              <a:endParaRPr lang="ja-JP" altLang="en-US" sz="2000" dirty="0">
                <a:solidFill>
                  <a:prstClr val="black"/>
                </a:solidFill>
                <a:latin typeface="Calibri"/>
                <a:ea typeface="ＭＳ Ｐゴシック"/>
              </a:endParaRPr>
            </a:p>
          </p:txBody>
        </p:sp>
        <p:sp>
          <p:nvSpPr>
            <p:cNvPr id="4189" name="テキスト ボックス 105"/>
            <p:cNvSpPr txBox="1">
              <a:spLocks noChangeArrowheads="1"/>
            </p:cNvSpPr>
            <p:nvPr/>
          </p:nvSpPr>
          <p:spPr bwMode="auto">
            <a:xfrm>
              <a:off x="1898155" y="6051037"/>
              <a:ext cx="829897" cy="449245"/>
            </a:xfrm>
            <a:prstGeom prst="rect">
              <a:avLst/>
            </a:prstGeom>
            <a:noFill/>
            <a:ln w="9525">
              <a:noFill/>
              <a:miter lim="800000"/>
              <a:headEnd/>
              <a:tailEnd/>
            </a:ln>
          </p:spPr>
          <p:txBody>
            <a:bodyPr>
              <a:spAutoFit/>
            </a:bodyPr>
            <a:lstStyle/>
            <a:p>
              <a:pPr algn="ctr" fontAlgn="auto">
                <a:spcBef>
                  <a:spcPts val="0"/>
                </a:spcBef>
                <a:spcAft>
                  <a:spcPts val="0"/>
                </a:spcAft>
              </a:pPr>
              <a:r>
                <a:rPr lang="en-US" altLang="ja-JP" sz="2400" dirty="0">
                  <a:solidFill>
                    <a:prstClr val="black"/>
                  </a:solidFill>
                  <a:latin typeface="Calibri"/>
                  <a:ea typeface="ＭＳ Ｐゴシック"/>
                </a:rPr>
                <a:t>EU</a:t>
              </a:r>
              <a:endParaRPr lang="ja-JP" altLang="en-US" sz="2400" dirty="0">
                <a:solidFill>
                  <a:prstClr val="black"/>
                </a:solidFill>
                <a:latin typeface="Calibri"/>
                <a:ea typeface="ＭＳ Ｐゴシック"/>
              </a:endParaRPr>
            </a:p>
          </p:txBody>
        </p:sp>
        <p:sp>
          <p:nvSpPr>
            <p:cNvPr id="4191" name="テキスト ボックス 107"/>
            <p:cNvSpPr txBox="1">
              <a:spLocks noChangeArrowheads="1"/>
            </p:cNvSpPr>
            <p:nvPr/>
          </p:nvSpPr>
          <p:spPr bwMode="auto">
            <a:xfrm>
              <a:off x="1250886" y="3226372"/>
              <a:ext cx="1016861" cy="449245"/>
            </a:xfrm>
            <a:prstGeom prst="rect">
              <a:avLst/>
            </a:prstGeom>
            <a:noFill/>
            <a:ln w="9525">
              <a:noFill/>
              <a:miter lim="800000"/>
              <a:headEnd/>
              <a:tailEnd/>
            </a:ln>
          </p:spPr>
          <p:txBody>
            <a:bodyPr wrap="square">
              <a:spAutoFit/>
            </a:bodyPr>
            <a:lstStyle/>
            <a:p>
              <a:pPr algn="ctr" fontAlgn="auto">
                <a:spcBef>
                  <a:spcPts val="0"/>
                </a:spcBef>
                <a:spcAft>
                  <a:spcPts val="0"/>
                </a:spcAft>
              </a:pPr>
              <a:r>
                <a:rPr lang="en-US" altLang="ja-JP" sz="2400" dirty="0" smtClean="0">
                  <a:solidFill>
                    <a:prstClr val="black"/>
                  </a:solidFill>
                  <a:latin typeface="Calibri"/>
                  <a:ea typeface="ＭＳ Ｐゴシック"/>
                </a:rPr>
                <a:t>China</a:t>
              </a:r>
              <a:endParaRPr lang="ja-JP" altLang="en-US" sz="2400" dirty="0">
                <a:solidFill>
                  <a:prstClr val="black"/>
                </a:solidFill>
                <a:latin typeface="Calibri"/>
                <a:ea typeface="ＭＳ Ｐゴシック"/>
              </a:endParaRPr>
            </a:p>
          </p:txBody>
        </p:sp>
        <p:sp>
          <p:nvSpPr>
            <p:cNvPr id="110" name="環状矢印 109"/>
            <p:cNvSpPr/>
            <p:nvPr/>
          </p:nvSpPr>
          <p:spPr bwMode="auto">
            <a:xfrm>
              <a:off x="323527" y="1988840"/>
              <a:ext cx="1415206" cy="1268585"/>
            </a:xfrm>
            <a:prstGeom prst="circularArrow">
              <a:avLst>
                <a:gd name="adj1" fmla="val 17360"/>
                <a:gd name="adj2" fmla="val 1142319"/>
                <a:gd name="adj3" fmla="val 20514996"/>
                <a:gd name="adj4" fmla="val 10800000"/>
                <a:gd name="adj5" fmla="val 2481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black"/>
                </a:solidFill>
              </a:endParaRPr>
            </a:p>
          </p:txBody>
        </p:sp>
        <p:sp>
          <p:nvSpPr>
            <p:cNvPr id="4194" name="テキスト ボックス 110"/>
            <p:cNvSpPr txBox="1">
              <a:spLocks noChangeArrowheads="1"/>
            </p:cNvSpPr>
            <p:nvPr/>
          </p:nvSpPr>
          <p:spPr bwMode="auto">
            <a:xfrm>
              <a:off x="649707" y="6402814"/>
              <a:ext cx="89319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2,791.7</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4195" name="テキスト ボックス 112"/>
            <p:cNvSpPr txBox="1">
              <a:spLocks noChangeArrowheads="1"/>
            </p:cNvSpPr>
            <p:nvPr/>
          </p:nvSpPr>
          <p:spPr bwMode="auto">
            <a:xfrm>
              <a:off x="611685" y="2591550"/>
              <a:ext cx="829897"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1,971.5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14" name="環状矢印 113"/>
            <p:cNvSpPr/>
            <p:nvPr/>
          </p:nvSpPr>
          <p:spPr bwMode="auto">
            <a:xfrm>
              <a:off x="251523" y="5733257"/>
              <a:ext cx="1584175" cy="1567064"/>
            </a:xfrm>
            <a:prstGeom prst="circularArrow">
              <a:avLst>
                <a:gd name="adj1" fmla="val 17751"/>
                <a:gd name="adj2" fmla="val 1078204"/>
                <a:gd name="adj3" fmla="val 20297421"/>
                <a:gd name="adj4" fmla="val 10800000"/>
                <a:gd name="adj5" fmla="val 156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black"/>
                </a:solidFill>
              </a:endParaRPr>
            </a:p>
          </p:txBody>
        </p:sp>
        <p:sp>
          <p:nvSpPr>
            <p:cNvPr id="4197" name="テキスト ボックス 114"/>
            <p:cNvSpPr txBox="1">
              <a:spLocks noChangeArrowheads="1"/>
            </p:cNvSpPr>
            <p:nvPr/>
          </p:nvSpPr>
          <p:spPr bwMode="auto">
            <a:xfrm>
              <a:off x="1115615" y="1772816"/>
              <a:ext cx="1233358" cy="359396"/>
            </a:xfrm>
            <a:prstGeom prst="rect">
              <a:avLst/>
            </a:prstGeom>
            <a:solidFill>
              <a:schemeClr val="bg1"/>
            </a:solidFill>
            <a:ln w="28575">
              <a:solidFill>
                <a:schemeClr val="accent1"/>
              </a:solidFill>
              <a:miter lim="800000"/>
              <a:headEnd/>
              <a:tailEnd/>
            </a:ln>
          </p:spPr>
          <p:txBody>
            <a:bodyPr>
              <a:spAutoFit/>
            </a:bodyPr>
            <a:lstStyle/>
            <a:p>
              <a:pPr algn="ctr" fontAlgn="auto">
                <a:spcBef>
                  <a:spcPts val="0"/>
                </a:spcBef>
                <a:spcAft>
                  <a:spcPts val="0"/>
                </a:spcAft>
              </a:pPr>
              <a:r>
                <a:rPr lang="en-US" altLang="ja-JP" dirty="0" smtClean="0">
                  <a:solidFill>
                    <a:prstClr val="black"/>
                  </a:solidFill>
                  <a:latin typeface="Calibri"/>
                  <a:ea typeface="ＭＳ Ｐゴシック"/>
                </a:rPr>
                <a:t>East Asia</a:t>
              </a:r>
              <a:endParaRPr lang="ja-JP" altLang="en-US" dirty="0">
                <a:solidFill>
                  <a:prstClr val="black"/>
                </a:solidFill>
                <a:latin typeface="Calibri"/>
                <a:ea typeface="ＭＳ Ｐゴシック"/>
              </a:endParaRPr>
            </a:p>
          </p:txBody>
        </p:sp>
        <p:sp>
          <p:nvSpPr>
            <p:cNvPr id="116" name="環状矢印 115"/>
            <p:cNvSpPr/>
            <p:nvPr/>
          </p:nvSpPr>
          <p:spPr bwMode="auto">
            <a:xfrm>
              <a:off x="6431601" y="5733266"/>
              <a:ext cx="1596782" cy="1614935"/>
            </a:xfrm>
            <a:prstGeom prst="circularArrow">
              <a:avLst>
                <a:gd name="adj1" fmla="val 24853"/>
                <a:gd name="adj2" fmla="val 1142319"/>
                <a:gd name="adj3" fmla="val 20551921"/>
                <a:gd name="adj4" fmla="val 10800000"/>
                <a:gd name="adj5" fmla="val 2336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black"/>
                </a:solidFill>
              </a:endParaRPr>
            </a:p>
          </p:txBody>
        </p:sp>
        <p:sp>
          <p:nvSpPr>
            <p:cNvPr id="4199" name="テキスト ボックス 116"/>
            <p:cNvSpPr txBox="1">
              <a:spLocks noChangeArrowheads="1"/>
            </p:cNvSpPr>
            <p:nvPr/>
          </p:nvSpPr>
          <p:spPr bwMode="auto">
            <a:xfrm>
              <a:off x="6898785" y="6453336"/>
              <a:ext cx="672882"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839.1</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94" name="環状矢印 93"/>
            <p:cNvSpPr/>
            <p:nvPr/>
          </p:nvSpPr>
          <p:spPr bwMode="auto">
            <a:xfrm>
              <a:off x="6084169" y="2386980"/>
              <a:ext cx="1152128" cy="1224136"/>
            </a:xfrm>
            <a:prstGeom prst="circularArrow">
              <a:avLst>
                <a:gd name="adj1" fmla="val 14313"/>
                <a:gd name="adj2" fmla="val 1142319"/>
                <a:gd name="adj3" fmla="val 20256918"/>
                <a:gd name="adj4" fmla="val 10800000"/>
                <a:gd name="adj5" fmla="val 17735"/>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black"/>
                </a:solidFill>
              </a:endParaRPr>
            </a:p>
          </p:txBody>
        </p:sp>
        <p:sp>
          <p:nvSpPr>
            <p:cNvPr id="4201" name="テキスト ボックス 112"/>
            <p:cNvSpPr txBox="1">
              <a:spLocks noChangeArrowheads="1"/>
            </p:cNvSpPr>
            <p:nvPr/>
          </p:nvSpPr>
          <p:spPr bwMode="auto">
            <a:xfrm>
              <a:off x="6366950" y="2802414"/>
              <a:ext cx="719317"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193.8</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97" name="円/楕円 96"/>
            <p:cNvSpPr/>
            <p:nvPr/>
          </p:nvSpPr>
          <p:spPr bwMode="auto">
            <a:xfrm>
              <a:off x="3521269" y="3745192"/>
              <a:ext cx="1147911" cy="103908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tLang="ja-JP" sz="1600" dirty="0">
                <a:solidFill>
                  <a:prstClr val="white"/>
                </a:solidFill>
              </a:endParaRPr>
            </a:p>
          </p:txBody>
        </p:sp>
        <p:cxnSp>
          <p:nvCxnSpPr>
            <p:cNvPr id="106" name="直線コネクタ 105"/>
            <p:cNvCxnSpPr>
              <a:stCxn id="6" idx="4"/>
              <a:endCxn id="97" idx="0"/>
            </p:cNvCxnSpPr>
            <p:nvPr/>
          </p:nvCxnSpPr>
          <p:spPr bwMode="auto">
            <a:xfrm flipH="1">
              <a:off x="4095223" y="2880690"/>
              <a:ext cx="25438" cy="86449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6" name="テキスト ボックス 103"/>
            <p:cNvSpPr txBox="1">
              <a:spLocks noChangeArrowheads="1"/>
            </p:cNvSpPr>
            <p:nvPr/>
          </p:nvSpPr>
          <p:spPr bwMode="auto">
            <a:xfrm>
              <a:off x="3557713" y="2095794"/>
              <a:ext cx="1127856" cy="449245"/>
            </a:xfrm>
            <a:prstGeom prst="rect">
              <a:avLst/>
            </a:prstGeom>
            <a:noFill/>
            <a:ln w="9525">
              <a:noFill/>
              <a:miter lim="800000"/>
              <a:headEnd/>
              <a:tailEnd/>
            </a:ln>
          </p:spPr>
          <p:txBody>
            <a:bodyPr wrap="square">
              <a:spAutoFit/>
            </a:bodyPr>
            <a:lstStyle/>
            <a:p>
              <a:pPr algn="ctr" fontAlgn="auto">
                <a:spcBef>
                  <a:spcPts val="0"/>
                </a:spcBef>
                <a:spcAft>
                  <a:spcPts val="0"/>
                </a:spcAft>
              </a:pPr>
              <a:r>
                <a:rPr lang="en-US" altLang="ja-JP" sz="2400" dirty="0" smtClean="0">
                  <a:solidFill>
                    <a:prstClr val="black"/>
                  </a:solidFill>
                  <a:latin typeface="Calibri"/>
                  <a:ea typeface="ＭＳ Ｐゴシック"/>
                </a:rPr>
                <a:t>Korea</a:t>
              </a:r>
              <a:endParaRPr lang="ja-JP" altLang="en-US" sz="2400" dirty="0">
                <a:solidFill>
                  <a:prstClr val="black"/>
                </a:solidFill>
                <a:latin typeface="Calibri"/>
                <a:ea typeface="ＭＳ Ｐゴシック"/>
              </a:endParaRPr>
            </a:p>
          </p:txBody>
        </p:sp>
        <p:sp>
          <p:nvSpPr>
            <p:cNvPr id="121" name="右矢印 120"/>
            <p:cNvSpPr/>
            <p:nvPr/>
          </p:nvSpPr>
          <p:spPr bwMode="auto">
            <a:xfrm rot="5400000">
              <a:off x="3932015" y="3420912"/>
              <a:ext cx="309754" cy="325930"/>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08" name="テキスト ボックス 57"/>
            <p:cNvSpPr txBox="1">
              <a:spLocks noChangeArrowheads="1"/>
            </p:cNvSpPr>
            <p:nvPr/>
          </p:nvSpPr>
          <p:spPr bwMode="auto">
            <a:xfrm>
              <a:off x="4139956" y="3501009"/>
              <a:ext cx="57395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26.7</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23" name="右矢印 122"/>
            <p:cNvSpPr/>
            <p:nvPr/>
          </p:nvSpPr>
          <p:spPr bwMode="auto">
            <a:xfrm rot="16200000">
              <a:off x="3966124" y="2895141"/>
              <a:ext cx="309754" cy="325931"/>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10" name="テキスト ボックス 57"/>
            <p:cNvSpPr txBox="1">
              <a:spLocks noChangeArrowheads="1"/>
            </p:cNvSpPr>
            <p:nvPr/>
          </p:nvSpPr>
          <p:spPr bwMode="auto">
            <a:xfrm>
              <a:off x="4004732" y="3114593"/>
              <a:ext cx="57236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63.4</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25" name="右矢印 124"/>
            <p:cNvSpPr/>
            <p:nvPr/>
          </p:nvSpPr>
          <p:spPr bwMode="auto">
            <a:xfrm rot="1565891">
              <a:off x="5406121" y="3094999"/>
              <a:ext cx="538978" cy="229947"/>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12" name="テキスト ボックス 37"/>
            <p:cNvSpPr txBox="1">
              <a:spLocks noChangeArrowheads="1"/>
            </p:cNvSpPr>
            <p:nvPr/>
          </p:nvSpPr>
          <p:spPr bwMode="auto">
            <a:xfrm>
              <a:off x="5436095" y="2841070"/>
              <a:ext cx="573956"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46.6</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27" name="右矢印 126"/>
            <p:cNvSpPr/>
            <p:nvPr/>
          </p:nvSpPr>
          <p:spPr bwMode="auto">
            <a:xfrm rot="12633409">
              <a:off x="4597170" y="2639743"/>
              <a:ext cx="534208" cy="237947"/>
            </a:xfrm>
            <a:prstGeom prst="rightArrow">
              <a:avLst/>
            </a:prstGeom>
            <a:solidFill>
              <a:srgbClr val="00B0F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ja-JP" altLang="en-US" sz="1050" dirty="0">
                <a:solidFill>
                  <a:prstClr val="white"/>
                </a:solidFill>
              </a:endParaRPr>
            </a:p>
          </p:txBody>
        </p:sp>
        <p:sp>
          <p:nvSpPr>
            <p:cNvPr id="4114" name="テキスト ボックス 37"/>
            <p:cNvSpPr txBox="1">
              <a:spLocks noChangeArrowheads="1"/>
            </p:cNvSpPr>
            <p:nvPr/>
          </p:nvSpPr>
          <p:spPr bwMode="auto">
            <a:xfrm>
              <a:off x="4716015" y="2420889"/>
              <a:ext cx="573956"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42.5</a:t>
              </a:r>
              <a:endParaRPr lang="ja-JP" altLang="en-US" sz="1400" dirty="0">
                <a:solidFill>
                  <a:prstClr val="black"/>
                </a:solidFill>
                <a:latin typeface="Times New Roman" pitchFamily="18" charset="0"/>
                <a:ea typeface="ＭＳ Ｐゴシック"/>
                <a:cs typeface="Times New Roman" pitchFamily="18" charset="0"/>
              </a:endParaRPr>
            </a:p>
          </p:txBody>
        </p:sp>
        <p:cxnSp>
          <p:nvCxnSpPr>
            <p:cNvPr id="139" name="直線コネクタ 138"/>
            <p:cNvCxnSpPr>
              <a:endCxn id="97" idx="2"/>
            </p:cNvCxnSpPr>
            <p:nvPr/>
          </p:nvCxnSpPr>
          <p:spPr bwMode="auto">
            <a:xfrm>
              <a:off x="2366998" y="3808545"/>
              <a:ext cx="1154270" cy="4561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4" name="右矢印 143"/>
            <p:cNvSpPr/>
            <p:nvPr/>
          </p:nvSpPr>
          <p:spPr bwMode="auto">
            <a:xfrm rot="3951523">
              <a:off x="5357614" y="5399289"/>
              <a:ext cx="564597" cy="26644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19" name="テキスト ボックス 57"/>
            <p:cNvSpPr txBox="1">
              <a:spLocks noChangeArrowheads="1"/>
            </p:cNvSpPr>
            <p:nvPr/>
          </p:nvSpPr>
          <p:spPr bwMode="auto">
            <a:xfrm>
              <a:off x="5510211" y="5145326"/>
              <a:ext cx="573956"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65.8</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46" name="右矢印 145"/>
            <p:cNvSpPr/>
            <p:nvPr/>
          </p:nvSpPr>
          <p:spPr bwMode="auto">
            <a:xfrm rot="14833150">
              <a:off x="4236427" y="2942086"/>
              <a:ext cx="436840" cy="2268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21" name="テキスト ボックス 37"/>
            <p:cNvSpPr txBox="1">
              <a:spLocks noChangeArrowheads="1"/>
            </p:cNvSpPr>
            <p:nvPr/>
          </p:nvSpPr>
          <p:spPr bwMode="auto">
            <a:xfrm>
              <a:off x="4471948" y="2913078"/>
              <a:ext cx="57395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45.5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48" name="右矢印 147"/>
            <p:cNvSpPr/>
            <p:nvPr/>
          </p:nvSpPr>
          <p:spPr bwMode="auto">
            <a:xfrm rot="17846462">
              <a:off x="3652116" y="2918707"/>
              <a:ext cx="323709" cy="19418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23" name="テキスト ボックス 37"/>
            <p:cNvSpPr txBox="1">
              <a:spLocks noChangeArrowheads="1"/>
            </p:cNvSpPr>
            <p:nvPr/>
          </p:nvSpPr>
          <p:spPr bwMode="auto">
            <a:xfrm>
              <a:off x="3349978" y="3057094"/>
              <a:ext cx="57395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38.2</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50" name="右矢印 149"/>
            <p:cNvSpPr/>
            <p:nvPr/>
          </p:nvSpPr>
          <p:spPr bwMode="auto">
            <a:xfrm rot="7091864">
              <a:off x="2331352" y="5443990"/>
              <a:ext cx="471671" cy="211457"/>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25" name="テキスト ボックス 37"/>
            <p:cNvSpPr txBox="1">
              <a:spLocks noChangeArrowheads="1"/>
            </p:cNvSpPr>
            <p:nvPr/>
          </p:nvSpPr>
          <p:spPr bwMode="auto">
            <a:xfrm>
              <a:off x="2457392" y="5067600"/>
              <a:ext cx="573956"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54.4</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52" name="右矢印 151"/>
            <p:cNvSpPr/>
            <p:nvPr/>
          </p:nvSpPr>
          <p:spPr bwMode="auto">
            <a:xfrm rot="9046616">
              <a:off x="2281264" y="3013725"/>
              <a:ext cx="580314" cy="350064"/>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27" name="テキスト ボックス 57"/>
            <p:cNvSpPr txBox="1">
              <a:spLocks noChangeArrowheads="1"/>
            </p:cNvSpPr>
            <p:nvPr/>
          </p:nvSpPr>
          <p:spPr bwMode="auto">
            <a:xfrm>
              <a:off x="2044602" y="2839662"/>
              <a:ext cx="1009590"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151.2</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158" name="右矢印 157"/>
            <p:cNvSpPr/>
            <p:nvPr/>
          </p:nvSpPr>
          <p:spPr bwMode="auto">
            <a:xfrm rot="19815231">
              <a:off x="3193699" y="2585826"/>
              <a:ext cx="453122" cy="295674"/>
            </a:xfrm>
            <a:prstGeom prst="rightArrow">
              <a:avLst>
                <a:gd name="adj1" fmla="val 50000"/>
                <a:gd name="adj2" fmla="val 5258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29" name="テキスト ボックス 57"/>
            <p:cNvSpPr txBox="1">
              <a:spLocks noChangeArrowheads="1"/>
            </p:cNvSpPr>
            <p:nvPr/>
          </p:nvSpPr>
          <p:spPr bwMode="auto">
            <a:xfrm>
              <a:off x="2915820" y="2409022"/>
              <a:ext cx="573955"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70.4</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26" name="右矢印 25"/>
            <p:cNvSpPr/>
            <p:nvPr/>
          </p:nvSpPr>
          <p:spPr bwMode="auto">
            <a:xfrm rot="1493446">
              <a:off x="3041272" y="3972029"/>
              <a:ext cx="490369" cy="40408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2" name="右矢印 51"/>
            <p:cNvSpPr/>
            <p:nvPr/>
          </p:nvSpPr>
          <p:spPr bwMode="auto">
            <a:xfrm rot="12393336">
              <a:off x="2315245" y="3611589"/>
              <a:ext cx="637552" cy="605429"/>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55" name="右矢印 54"/>
            <p:cNvSpPr/>
            <p:nvPr/>
          </p:nvSpPr>
          <p:spPr bwMode="auto">
            <a:xfrm rot="9720986">
              <a:off x="4632101" y="3923078"/>
              <a:ext cx="518315" cy="2604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20" name="円/楕円 19"/>
            <p:cNvSpPr/>
            <p:nvPr/>
          </p:nvSpPr>
          <p:spPr bwMode="auto">
            <a:xfrm>
              <a:off x="5844119" y="3052463"/>
              <a:ext cx="1147911" cy="10376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90" name="テキスト ボックス 106"/>
            <p:cNvSpPr txBox="1">
              <a:spLocks noChangeArrowheads="1"/>
            </p:cNvSpPr>
            <p:nvPr/>
          </p:nvSpPr>
          <p:spPr bwMode="auto">
            <a:xfrm>
              <a:off x="5652121" y="3356998"/>
              <a:ext cx="1491713" cy="389346"/>
            </a:xfrm>
            <a:prstGeom prst="rect">
              <a:avLst/>
            </a:prstGeom>
            <a:noFill/>
            <a:ln w="9525">
              <a:noFill/>
              <a:miter lim="800000"/>
              <a:headEnd/>
              <a:tailEnd/>
            </a:ln>
          </p:spPr>
          <p:txBody>
            <a:bodyPr>
              <a:spAutoFit/>
            </a:bodyPr>
            <a:lstStyle/>
            <a:p>
              <a:pPr algn="ctr" fontAlgn="auto">
                <a:spcBef>
                  <a:spcPts val="0"/>
                </a:spcBef>
                <a:spcAft>
                  <a:spcPts val="0"/>
                </a:spcAft>
              </a:pPr>
              <a:r>
                <a:rPr lang="en-US" altLang="ja-JP" sz="2000" dirty="0">
                  <a:solidFill>
                    <a:prstClr val="black"/>
                  </a:solidFill>
                  <a:latin typeface="Calibri"/>
                  <a:ea typeface="ＭＳ Ｐゴシック"/>
                </a:rPr>
                <a:t>ASEAN</a:t>
              </a:r>
              <a:endParaRPr lang="ja-JP" altLang="en-US" sz="2000" dirty="0">
                <a:solidFill>
                  <a:prstClr val="black"/>
                </a:solidFill>
                <a:latin typeface="Calibri"/>
                <a:ea typeface="ＭＳ Ｐゴシック"/>
              </a:endParaRPr>
            </a:p>
          </p:txBody>
        </p:sp>
        <p:sp>
          <p:nvSpPr>
            <p:cNvPr id="30" name="右矢印 29"/>
            <p:cNvSpPr/>
            <p:nvPr/>
          </p:nvSpPr>
          <p:spPr bwMode="auto">
            <a:xfrm rot="1980162">
              <a:off x="4031727" y="4997950"/>
              <a:ext cx="1115498" cy="1117597"/>
            </a:xfrm>
            <a:prstGeom prst="rightArrow">
              <a:avLst>
                <a:gd name="adj1" fmla="val 62200"/>
                <a:gd name="adj2" fmla="val 5275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sp>
          <p:nvSpPr>
            <p:cNvPr id="4157" name="テキスト ボックス 46"/>
            <p:cNvSpPr txBox="1">
              <a:spLocks noChangeArrowheads="1"/>
            </p:cNvSpPr>
            <p:nvPr/>
          </p:nvSpPr>
          <p:spPr bwMode="auto">
            <a:xfrm>
              <a:off x="4355976" y="5445224"/>
              <a:ext cx="698207" cy="299497"/>
            </a:xfrm>
            <a:prstGeom prst="rect">
              <a:avLst/>
            </a:prstGeom>
            <a:noFill/>
            <a:ln w="9525">
              <a:noFill/>
              <a:miter lim="800000"/>
              <a:headEnd/>
              <a:tailEnd/>
            </a:ln>
          </p:spPr>
          <p:txBody>
            <a:bodyPr>
              <a:spAutoFit/>
            </a:bodyPr>
            <a:lstStyle/>
            <a:p>
              <a:pPr fontAlgn="auto">
                <a:spcBef>
                  <a:spcPts val="0"/>
                </a:spcBef>
                <a:spcAft>
                  <a:spcPts val="0"/>
                </a:spcAft>
              </a:pPr>
              <a:r>
                <a:rPr lang="en-US" altLang="ja-JP" sz="1400" dirty="0">
                  <a:solidFill>
                    <a:prstClr val="black"/>
                  </a:solidFill>
                  <a:latin typeface="Times New Roman" pitchFamily="18" charset="0"/>
                  <a:ea typeface="ＭＳ Ｐゴシック"/>
                  <a:cs typeface="Times New Roman" pitchFamily="18" charset="0"/>
                </a:rPr>
                <a:t>428.5</a:t>
              </a:r>
              <a:endParaRPr lang="ja-JP" altLang="en-US" sz="1400" dirty="0">
                <a:solidFill>
                  <a:prstClr val="black"/>
                </a:solidFill>
                <a:latin typeface="Times New Roman" pitchFamily="18" charset="0"/>
                <a:ea typeface="ＭＳ Ｐゴシック"/>
                <a:cs typeface="Times New Roman" pitchFamily="18" charset="0"/>
              </a:endParaRPr>
            </a:p>
          </p:txBody>
        </p:sp>
        <p:sp>
          <p:nvSpPr>
            <p:cNvPr id="65" name="右矢印 64"/>
            <p:cNvSpPr/>
            <p:nvPr/>
          </p:nvSpPr>
          <p:spPr bwMode="auto">
            <a:xfrm>
              <a:off x="4716021" y="5858016"/>
              <a:ext cx="729563" cy="90872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solidFill>
                  <a:prstClr val="white"/>
                </a:solidFill>
              </a:endParaRPr>
            </a:p>
          </p:txBody>
        </p:sp>
      </p:grpSp>
      <p:sp>
        <p:nvSpPr>
          <p:cNvPr id="130" name="テキスト ボックス 102"/>
          <p:cNvSpPr txBox="1">
            <a:spLocks noChangeArrowheads="1"/>
          </p:cNvSpPr>
          <p:nvPr/>
        </p:nvSpPr>
        <p:spPr bwMode="auto">
          <a:xfrm>
            <a:off x="6436594" y="1491943"/>
            <a:ext cx="1368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dirty="0">
                <a:solidFill>
                  <a:prstClr val="black"/>
                </a:solidFill>
                <a:latin typeface="Times New Roman" pitchFamily="18" charset="0"/>
                <a:cs typeface="Times New Roman" pitchFamily="18" charset="0"/>
              </a:rPr>
              <a:t>（</a:t>
            </a:r>
            <a:r>
              <a:rPr lang="en-US" altLang="ja-JP" sz="2000" dirty="0">
                <a:solidFill>
                  <a:prstClr val="black"/>
                </a:solidFill>
                <a:latin typeface="Times New Roman" pitchFamily="18" charset="0"/>
                <a:cs typeface="Times New Roman" pitchFamily="18" charset="0"/>
              </a:rPr>
              <a:t>2010</a:t>
            </a:r>
            <a:r>
              <a:rPr lang="ja-JP" altLang="en-US" sz="2000" dirty="0">
                <a:solidFill>
                  <a:prstClr val="black"/>
                </a:solidFill>
                <a:latin typeface="Times New Roman" pitchFamily="18" charset="0"/>
                <a:cs typeface="Times New Roman" pitchFamily="18" charset="0"/>
              </a:rPr>
              <a:t>）</a:t>
            </a:r>
          </a:p>
        </p:txBody>
      </p:sp>
      <p:sp>
        <p:nvSpPr>
          <p:cNvPr id="131" name="正方形/長方形 130"/>
          <p:cNvSpPr/>
          <p:nvPr/>
        </p:nvSpPr>
        <p:spPr>
          <a:xfrm>
            <a:off x="236369" y="6540919"/>
            <a:ext cx="1682077" cy="261610"/>
          </a:xfrm>
          <a:prstGeom prst="rect">
            <a:avLst/>
          </a:prstGeom>
          <a:ln>
            <a:noFill/>
            <a:prstDash val="dash"/>
          </a:ln>
        </p:spPr>
        <p:txBody>
          <a:bodyPr wrap="square">
            <a:spAutoFit/>
          </a:bodyPr>
          <a:lstStyle/>
          <a:p>
            <a:pPr fontAlgn="auto">
              <a:spcBef>
                <a:spcPts val="0"/>
              </a:spcBef>
              <a:spcAft>
                <a:spcPts val="0"/>
              </a:spcAft>
            </a:pPr>
            <a:r>
              <a:rPr lang="en-US" altLang="ja-JP" sz="1100" dirty="0" smtClean="0">
                <a:solidFill>
                  <a:prstClr val="black"/>
                </a:solidFill>
                <a:latin typeface="Calibri"/>
                <a:ea typeface="ＭＳ Ｐゴシック"/>
              </a:rPr>
              <a:t>Source : RIETI-TID 2011</a:t>
            </a:r>
          </a:p>
        </p:txBody>
      </p:sp>
      <p:sp>
        <p:nvSpPr>
          <p:cNvPr id="122" name="テキスト ボックス 121"/>
          <p:cNvSpPr txBox="1"/>
          <p:nvPr/>
        </p:nvSpPr>
        <p:spPr>
          <a:xfrm>
            <a:off x="236370" y="692704"/>
            <a:ext cx="8694342" cy="646331"/>
          </a:xfrm>
          <a:prstGeom prst="rect">
            <a:avLst/>
          </a:prstGeom>
          <a:noFill/>
          <a:ln>
            <a:solidFill>
              <a:schemeClr val="accent1"/>
            </a:solidFill>
          </a:ln>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Many intermediary goods  are traded within East Asia.  They are assembled in East Asia and exported to huge markets including East Asia itself as well as the EU and NAFTA.</a:t>
            </a:r>
          </a:p>
        </p:txBody>
      </p:sp>
      <p:sp>
        <p:nvSpPr>
          <p:cNvPr id="126" name="テキスト ボックス 95"/>
          <p:cNvSpPr txBox="1">
            <a:spLocks noChangeArrowheads="1"/>
          </p:cNvSpPr>
          <p:nvPr/>
        </p:nvSpPr>
        <p:spPr bwMode="auto">
          <a:xfrm>
            <a:off x="7282365" y="1857848"/>
            <a:ext cx="1861651" cy="1077218"/>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ja-JP" sz="1600" dirty="0" smtClean="0">
                <a:solidFill>
                  <a:prstClr val="black"/>
                </a:solidFill>
                <a:latin typeface="Calibri"/>
                <a:ea typeface="ＭＳ Ｐゴシック"/>
              </a:rPr>
              <a:t>The size of the arrow reflect the trade amount (billion dollars)</a:t>
            </a:r>
            <a:endParaRPr lang="ja-JP" altLang="en-US" sz="1600" dirty="0">
              <a:solidFill>
                <a:prstClr val="black"/>
              </a:solidFill>
              <a:latin typeface="Calibri"/>
              <a:ea typeface="ＭＳ Ｐゴシック"/>
            </a:endParaRPr>
          </a:p>
        </p:txBody>
      </p:sp>
      <p:sp>
        <p:nvSpPr>
          <p:cNvPr id="128" name="テキスト ボックス 95"/>
          <p:cNvSpPr txBox="1">
            <a:spLocks noChangeArrowheads="1"/>
          </p:cNvSpPr>
          <p:nvPr/>
        </p:nvSpPr>
        <p:spPr bwMode="auto">
          <a:xfrm>
            <a:off x="7120790" y="3782386"/>
            <a:ext cx="2184766" cy="584775"/>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ja-JP" sz="1600" dirty="0" smtClean="0">
                <a:solidFill>
                  <a:prstClr val="black"/>
                </a:solidFill>
                <a:latin typeface="Calibri"/>
                <a:ea typeface="ＭＳ Ｐゴシック"/>
              </a:rPr>
              <a:t>The share of intermediary goods</a:t>
            </a:r>
            <a:endParaRPr lang="ja-JP" altLang="en-US" sz="1600" dirty="0">
              <a:solidFill>
                <a:prstClr val="black"/>
              </a:solidFill>
              <a:latin typeface="Calibri"/>
              <a:ea typeface="ＭＳ Ｐゴシック"/>
            </a:endParaRPr>
          </a:p>
        </p:txBody>
      </p:sp>
      <p:cxnSp>
        <p:nvCxnSpPr>
          <p:cNvPr id="120" name="直線コネクタ 119"/>
          <p:cNvCxnSpPr/>
          <p:nvPr/>
        </p:nvCxnSpPr>
        <p:spPr>
          <a:xfrm>
            <a:off x="12477" y="56381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24" name="タイトル 1"/>
          <p:cNvSpPr txBox="1">
            <a:spLocks/>
          </p:cNvSpPr>
          <p:nvPr/>
        </p:nvSpPr>
        <p:spPr>
          <a:xfrm>
            <a:off x="31177" y="44624"/>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latin typeface="Arial" pitchFamily="34" charset="0"/>
                <a:cs typeface="Arial" pitchFamily="34" charset="0"/>
              </a:rPr>
              <a:t>Supply Chain in East Asia</a:t>
            </a:r>
          </a:p>
        </p:txBody>
      </p:sp>
      <p:sp>
        <p:nvSpPr>
          <p:cNvPr id="118"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38</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378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70992" y="562074"/>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4" name="タイトル 1"/>
          <p:cNvSpPr txBox="1">
            <a:spLocks/>
          </p:cNvSpPr>
          <p:nvPr/>
        </p:nvSpPr>
        <p:spPr>
          <a:xfrm>
            <a:off x="4950" y="44625"/>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Japan-EU Position in the World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06" y="1988820"/>
            <a:ext cx="3672242" cy="240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706" y="1342489"/>
            <a:ext cx="3672242" cy="707886"/>
          </a:xfrm>
          <a:prstGeom prst="rect">
            <a:avLst/>
          </a:prstGeom>
          <a:noFill/>
        </p:spPr>
        <p:txBody>
          <a:bodyPr wrap="square" rtlCol="0">
            <a:spAutoFit/>
          </a:bodyPr>
          <a:lstStyle/>
          <a:p>
            <a:pPr algn="ctr"/>
            <a:r>
              <a:rPr kumimoji="1" lang="en-US" altLang="ja-JP" sz="2000" b="1" dirty="0" smtClean="0"/>
              <a:t>Population(2012)</a:t>
            </a:r>
          </a:p>
          <a:p>
            <a:pPr algn="ctr"/>
            <a:r>
              <a:rPr lang="en-US" altLang="ja-JP" sz="2000" b="1" dirty="0" smtClean="0"/>
              <a:t>Japan+EU=</a:t>
            </a:r>
            <a:r>
              <a:rPr lang="en-US" altLang="ja-JP" sz="2000" b="1" u="sng" dirty="0" smtClean="0"/>
              <a:t>9.0%</a:t>
            </a:r>
            <a:endParaRPr kumimoji="1" lang="ja-JP" altLang="en-US" sz="2000" b="1" u="sng"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68" y="4304839"/>
            <a:ext cx="3728655" cy="244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982923"/>
            <a:ext cx="3614724" cy="236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5256802" y="1342489"/>
            <a:ext cx="3672242" cy="707886"/>
          </a:xfrm>
          <a:prstGeom prst="rect">
            <a:avLst/>
          </a:prstGeom>
          <a:noFill/>
        </p:spPr>
        <p:txBody>
          <a:bodyPr wrap="square" rtlCol="0">
            <a:spAutoFit/>
          </a:bodyPr>
          <a:lstStyle/>
          <a:p>
            <a:pPr algn="ctr"/>
            <a:r>
              <a:rPr lang="en-US" altLang="ja-JP" sz="2000" b="1" dirty="0" smtClean="0"/>
              <a:t>Trade(</a:t>
            </a:r>
            <a:r>
              <a:rPr kumimoji="1" lang="en-US" altLang="ja-JP" sz="2000" b="1" dirty="0" smtClean="0"/>
              <a:t>2012)</a:t>
            </a:r>
          </a:p>
          <a:p>
            <a:pPr algn="ctr"/>
            <a:r>
              <a:rPr lang="en-US" altLang="ja-JP" sz="2000" b="1" dirty="0" smtClean="0"/>
              <a:t>Japan+EU=</a:t>
            </a:r>
            <a:r>
              <a:rPr lang="en-US" altLang="ja-JP" sz="2000" b="1" u="sng" dirty="0" smtClean="0"/>
              <a:t>35.8%</a:t>
            </a:r>
            <a:endParaRPr kumimoji="1" lang="ja-JP" altLang="en-US" sz="2000" b="1" u="sng" dirty="0"/>
          </a:p>
        </p:txBody>
      </p:sp>
      <p:sp>
        <p:nvSpPr>
          <p:cNvPr id="6" name="テキスト ボックス 5"/>
          <p:cNvSpPr txBox="1"/>
          <p:nvPr/>
        </p:nvSpPr>
        <p:spPr>
          <a:xfrm>
            <a:off x="70992" y="4348387"/>
            <a:ext cx="4176464" cy="253916"/>
          </a:xfrm>
          <a:prstGeom prst="rect">
            <a:avLst/>
          </a:prstGeom>
          <a:noFill/>
        </p:spPr>
        <p:txBody>
          <a:bodyPr wrap="square" rtlCol="0">
            <a:spAutoFit/>
          </a:bodyPr>
          <a:lstStyle/>
          <a:p>
            <a:r>
              <a:rPr kumimoji="1" lang="en-US" altLang="ja-JP" sz="1050" dirty="0" smtClean="0"/>
              <a:t>Source; World Bank, World Development Indicators, October 2013</a:t>
            </a:r>
            <a:endParaRPr kumimoji="1" lang="ja-JP" altLang="en-US" sz="1050" dirty="0"/>
          </a:p>
        </p:txBody>
      </p:sp>
      <p:sp>
        <p:nvSpPr>
          <p:cNvPr id="13" name="テキスト ボックス 12"/>
          <p:cNvSpPr txBox="1"/>
          <p:nvPr/>
        </p:nvSpPr>
        <p:spPr>
          <a:xfrm>
            <a:off x="5953472" y="4364142"/>
            <a:ext cx="4176464" cy="253916"/>
          </a:xfrm>
          <a:prstGeom prst="rect">
            <a:avLst/>
          </a:prstGeom>
          <a:noFill/>
        </p:spPr>
        <p:txBody>
          <a:bodyPr wrap="square" rtlCol="0">
            <a:spAutoFit/>
          </a:bodyPr>
          <a:lstStyle/>
          <a:p>
            <a:r>
              <a:rPr kumimoji="1" lang="en-US" altLang="ja-JP" sz="1050" dirty="0" smtClean="0"/>
              <a:t>Source; IMF, Direction of Trade Statistics, October 2013</a:t>
            </a:r>
            <a:endParaRPr kumimoji="1" lang="ja-JP" altLang="en-US" sz="1050" dirty="0"/>
          </a:p>
        </p:txBody>
      </p:sp>
      <p:sp>
        <p:nvSpPr>
          <p:cNvPr id="14" name="テキスト ボックス 13"/>
          <p:cNvSpPr txBox="1"/>
          <p:nvPr/>
        </p:nvSpPr>
        <p:spPr>
          <a:xfrm>
            <a:off x="6284756" y="6165304"/>
            <a:ext cx="2687450" cy="415498"/>
          </a:xfrm>
          <a:prstGeom prst="rect">
            <a:avLst/>
          </a:prstGeom>
          <a:noFill/>
        </p:spPr>
        <p:txBody>
          <a:bodyPr wrap="square" rtlCol="0">
            <a:spAutoFit/>
          </a:bodyPr>
          <a:lstStyle/>
          <a:p>
            <a:r>
              <a:rPr kumimoji="1" lang="en-US" altLang="ja-JP" sz="1050" dirty="0" smtClean="0"/>
              <a:t>Source; IMF, World Economics Outlook Database, October 2013</a:t>
            </a:r>
            <a:endParaRPr kumimoji="1" lang="ja-JP" altLang="en-US" sz="1050" dirty="0"/>
          </a:p>
        </p:txBody>
      </p:sp>
      <p:sp>
        <p:nvSpPr>
          <p:cNvPr id="15"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2720606" y="3596953"/>
            <a:ext cx="3672242" cy="707886"/>
          </a:xfrm>
          <a:prstGeom prst="rect">
            <a:avLst/>
          </a:prstGeom>
          <a:noFill/>
        </p:spPr>
        <p:txBody>
          <a:bodyPr wrap="square" rtlCol="0">
            <a:spAutoFit/>
          </a:bodyPr>
          <a:lstStyle/>
          <a:p>
            <a:pPr algn="ctr"/>
            <a:r>
              <a:rPr lang="en-US" altLang="ja-JP" sz="2000" b="1" dirty="0" smtClean="0"/>
              <a:t>GDP(</a:t>
            </a:r>
            <a:r>
              <a:rPr kumimoji="1" lang="en-US" altLang="ja-JP" sz="2000" b="1" dirty="0" smtClean="0"/>
              <a:t>2012)</a:t>
            </a:r>
          </a:p>
          <a:p>
            <a:pPr algn="ctr"/>
            <a:r>
              <a:rPr lang="en-US" altLang="ja-JP" sz="2000" b="1" dirty="0" smtClean="0"/>
              <a:t>Japan+EU=</a:t>
            </a:r>
            <a:r>
              <a:rPr lang="en-US" altLang="ja-JP" sz="2000" b="1" u="sng" dirty="0" smtClean="0"/>
              <a:t>31.4%</a:t>
            </a:r>
            <a:endParaRPr kumimoji="1" lang="ja-JP" altLang="en-US" sz="2000" b="1" u="sng" dirty="0"/>
          </a:p>
        </p:txBody>
      </p:sp>
      <p:sp>
        <p:nvSpPr>
          <p:cNvPr id="16" name="タイトル 1"/>
          <p:cNvSpPr txBox="1">
            <a:spLocks/>
          </p:cNvSpPr>
          <p:nvPr/>
        </p:nvSpPr>
        <p:spPr>
          <a:xfrm>
            <a:off x="395537" y="692696"/>
            <a:ext cx="8352929"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Japan and the EU combined account for approximately 10% of the world’s population, more than 30% of the world’s GDP and global trade.</a:t>
            </a:r>
          </a:p>
        </p:txBody>
      </p:sp>
    </p:spTree>
    <p:extLst>
      <p:ext uri="{BB962C8B-B14F-4D97-AF65-F5344CB8AC3E}">
        <p14:creationId xmlns:p14="http://schemas.microsoft.com/office/powerpoint/2010/main" val="3766883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07973" y="7796402"/>
            <a:ext cx="1320596" cy="198505"/>
          </a:xfrm>
        </p:spPr>
        <p:txBody>
          <a:bodyPr/>
          <a:lstStyle/>
          <a:p>
            <a:pPr>
              <a:defRPr/>
            </a:pPr>
            <a:fld id="{9D9D731B-91E4-42D2-9B87-DCD205AC7C6B}" type="slidenum">
              <a:rPr lang="ja-JP" altLang="en-US" smtClean="0"/>
              <a:pPr>
                <a:defRPr/>
              </a:pPr>
              <a:t>39</a:t>
            </a:fld>
            <a:endParaRPr lang="ja-JP" altLang="en-US" dirty="0"/>
          </a:p>
        </p:txBody>
      </p:sp>
      <p:sp>
        <p:nvSpPr>
          <p:cNvPr id="8" name="スライド番号プレースホルダー 1"/>
          <p:cNvSpPr txBox="1">
            <a:spLocks/>
          </p:cNvSpPr>
          <p:nvPr/>
        </p:nvSpPr>
        <p:spPr>
          <a:xfrm>
            <a:off x="-570090" y="7824978"/>
            <a:ext cx="1320596" cy="19850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6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34813951-5E8A-4366-BA92-B2E963C95D45}" type="slidenum">
              <a:rPr lang="en-US" altLang="ja-JP" smtClean="0"/>
              <a:pPr>
                <a:defRPr/>
              </a:pPr>
              <a:t>39</a:t>
            </a:fld>
            <a:endParaRPr lang="en-US" altLang="ja-JP" dirty="0"/>
          </a:p>
        </p:txBody>
      </p:sp>
      <p:pic>
        <p:nvPicPr>
          <p:cNvPr id="145" name="Picture 6" descr="EU flag"/>
          <p:cNvPicPr>
            <a:picLocks noChangeAspect="1" noChangeArrowheads="1"/>
          </p:cNvPicPr>
          <p:nvPr/>
        </p:nvPicPr>
        <p:blipFill>
          <a:blip r:embed="rId3" cstate="print"/>
          <a:srcRect/>
          <a:stretch>
            <a:fillRect/>
          </a:stretch>
        </p:blipFill>
        <p:spPr bwMode="auto">
          <a:xfrm>
            <a:off x="686717" y="2852996"/>
            <a:ext cx="654354" cy="475471"/>
          </a:xfrm>
          <a:prstGeom prst="rect">
            <a:avLst/>
          </a:prstGeom>
          <a:noFill/>
          <a:ln w="9525">
            <a:noFill/>
            <a:miter lim="800000"/>
            <a:headEnd/>
            <a:tailEnd/>
          </a:ln>
        </p:spPr>
      </p:pic>
      <p:pic>
        <p:nvPicPr>
          <p:cNvPr id="147" name="Picture 8" descr="The United States flag"/>
          <p:cNvPicPr>
            <a:picLocks noChangeAspect="1" noChangeArrowheads="1"/>
          </p:cNvPicPr>
          <p:nvPr/>
        </p:nvPicPr>
        <p:blipFill>
          <a:blip r:embed="rId4" cstate="print"/>
          <a:srcRect/>
          <a:stretch>
            <a:fillRect/>
          </a:stretch>
        </p:blipFill>
        <p:spPr bwMode="auto">
          <a:xfrm>
            <a:off x="7279721" y="3113778"/>
            <a:ext cx="593354" cy="415217"/>
          </a:xfrm>
          <a:prstGeom prst="rect">
            <a:avLst/>
          </a:prstGeom>
          <a:noFill/>
          <a:ln w="9525">
            <a:noFill/>
            <a:miter lim="800000"/>
            <a:headEnd/>
            <a:tailEnd/>
          </a:ln>
        </p:spPr>
      </p:pic>
      <p:sp>
        <p:nvSpPr>
          <p:cNvPr id="2" name="テキスト ボックス 1"/>
          <p:cNvSpPr txBox="1"/>
          <p:nvPr/>
        </p:nvSpPr>
        <p:spPr>
          <a:xfrm>
            <a:off x="87955" y="692696"/>
            <a:ext cx="8740606" cy="1754326"/>
          </a:xfrm>
          <a:prstGeom prst="rect">
            <a:avLst/>
          </a:prstGeom>
          <a:noFill/>
          <a:ln>
            <a:solidFill>
              <a:schemeClr val="accent1"/>
            </a:solidFill>
          </a:ln>
        </p:spPr>
        <p:txBody>
          <a:bodyPr wrap="square" rtlCol="0">
            <a:spAutoFit/>
          </a:bodyPr>
          <a:lstStyle/>
          <a:p>
            <a:pPr marL="342900" indent="-342900">
              <a:buFont typeface="+mj-lt"/>
              <a:buAutoNum type="arabicPeriod"/>
            </a:pPr>
            <a:r>
              <a:rPr lang="en-US" altLang="ja-JP" dirty="0"/>
              <a:t>Japan and the EU combined account for approximately 10% of the world’s population, more than 30% of the world’s GDP and global trade.</a:t>
            </a:r>
          </a:p>
          <a:p>
            <a:pPr marL="342900" indent="-342900">
              <a:buFont typeface="+mj-lt"/>
              <a:buAutoNum type="arabicPeriod"/>
            </a:pPr>
            <a:r>
              <a:rPr lang="en-US" altLang="ja-JP" dirty="0" smtClean="0"/>
              <a:t>Both are highly sophisticated economies and societies. The integration of these markets will contribute to global economic development. </a:t>
            </a:r>
          </a:p>
          <a:p>
            <a:pPr marL="342900" indent="-342900">
              <a:buFont typeface="+mj-lt"/>
              <a:buAutoNum type="arabicPeriod"/>
            </a:pPr>
            <a:r>
              <a:rPr lang="en-US" altLang="ja-JP" dirty="0" smtClean="0"/>
              <a:t>At the same time, both can lead the rule-making globally along with TPP(</a:t>
            </a:r>
            <a:r>
              <a:rPr lang="en-US" dirty="0"/>
              <a:t>Trans-Pacific </a:t>
            </a:r>
            <a:r>
              <a:rPr lang="en-US" dirty="0" smtClean="0"/>
              <a:t>Partnership)</a:t>
            </a:r>
            <a:r>
              <a:rPr lang="en-US" altLang="ja-JP" dirty="0" smtClean="0"/>
              <a:t> and TTIP (Trans-Atlantic Trade and Investment Partnership).</a:t>
            </a:r>
          </a:p>
        </p:txBody>
      </p:sp>
      <p:grpSp>
        <p:nvGrpSpPr>
          <p:cNvPr id="7" name="グループ化 6"/>
          <p:cNvGrpSpPr/>
          <p:nvPr/>
        </p:nvGrpSpPr>
        <p:grpSpPr>
          <a:xfrm>
            <a:off x="235659" y="2633189"/>
            <a:ext cx="8429243" cy="3917626"/>
            <a:chOff x="2526895" y="437748"/>
            <a:chExt cx="9566525" cy="4291013"/>
          </a:xfrm>
        </p:grpSpPr>
        <p:cxnSp>
          <p:nvCxnSpPr>
            <p:cNvPr id="281" name="直線コネクタ 280"/>
            <p:cNvCxnSpPr/>
            <p:nvPr/>
          </p:nvCxnSpPr>
          <p:spPr>
            <a:xfrm flipH="1">
              <a:off x="7915289" y="1589480"/>
              <a:ext cx="2248741" cy="1246056"/>
            </a:xfrm>
            <a:prstGeom prst="line">
              <a:avLst/>
            </a:prstGeom>
            <a:ln w="190500" cmpd="dbl">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nvGrpSpPr>
            <p:cNvPr id="285" name="グループ化 665"/>
            <p:cNvGrpSpPr>
              <a:grpSpLocks/>
            </p:cNvGrpSpPr>
            <p:nvPr/>
          </p:nvGrpSpPr>
          <p:grpSpPr bwMode="auto">
            <a:xfrm>
              <a:off x="6050581" y="2164948"/>
              <a:ext cx="2572925" cy="2563813"/>
              <a:chOff x="3491880" y="4077072"/>
              <a:chExt cx="2376264" cy="2564903"/>
            </a:xfrm>
          </p:grpSpPr>
          <p:sp>
            <p:nvSpPr>
              <p:cNvPr id="286" name="Freeform 548"/>
              <p:cNvSpPr>
                <a:spLocks/>
              </p:cNvSpPr>
              <p:nvPr/>
            </p:nvSpPr>
            <p:spPr bwMode="auto">
              <a:xfrm>
                <a:off x="5742074" y="6298929"/>
                <a:ext cx="45444" cy="55586"/>
              </a:xfrm>
              <a:custGeom>
                <a:avLst/>
                <a:gdLst>
                  <a:gd name="T0" fmla="*/ 2147483647 w 30"/>
                  <a:gd name="T1" fmla="*/ 2147483647 h 38"/>
                  <a:gd name="T2" fmla="*/ 2147483647 w 30"/>
                  <a:gd name="T3" fmla="*/ 2147483647 h 38"/>
                  <a:gd name="T4" fmla="*/ 2147483647 w 30"/>
                  <a:gd name="T5" fmla="*/ 2147483647 h 38"/>
                  <a:gd name="T6" fmla="*/ 2147483647 w 30"/>
                  <a:gd name="T7" fmla="*/ 2147483647 h 38"/>
                  <a:gd name="T8" fmla="*/ 2147483647 w 30"/>
                  <a:gd name="T9" fmla="*/ 2147483647 h 38"/>
                  <a:gd name="T10" fmla="*/ 2147483647 w 30"/>
                  <a:gd name="T11" fmla="*/ 2147483647 h 38"/>
                  <a:gd name="T12" fmla="*/ 2147483647 w 30"/>
                  <a:gd name="T13" fmla="*/ 2147483647 h 38"/>
                  <a:gd name="T14" fmla="*/ 2147483647 w 30"/>
                  <a:gd name="T15" fmla="*/ 2147483647 h 38"/>
                  <a:gd name="T16" fmla="*/ 2147483647 w 30"/>
                  <a:gd name="T17" fmla="*/ 2147483647 h 38"/>
                  <a:gd name="T18" fmla="*/ 2147483647 w 30"/>
                  <a:gd name="T19" fmla="*/ 2147483647 h 38"/>
                  <a:gd name="T20" fmla="*/ 2147483647 w 30"/>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8"/>
                  <a:gd name="T35" fmla="*/ 30 w 3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87" name="Freeform 551"/>
              <p:cNvSpPr>
                <a:spLocks/>
              </p:cNvSpPr>
              <p:nvPr/>
            </p:nvSpPr>
            <p:spPr bwMode="auto">
              <a:xfrm>
                <a:off x="5595482" y="6600682"/>
                <a:ext cx="41046" cy="41293"/>
              </a:xfrm>
              <a:custGeom>
                <a:avLst/>
                <a:gdLst>
                  <a:gd name="T0" fmla="*/ 2147483647 w 6"/>
                  <a:gd name="T1" fmla="*/ 2147483647 h 7"/>
                  <a:gd name="T2" fmla="*/ 2147483647 w 6"/>
                  <a:gd name="T3" fmla="*/ 0 h 7"/>
                  <a:gd name="T4" fmla="*/ 0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7"/>
                    </a:moveTo>
                    <a:cubicBezTo>
                      <a:pt x="2" y="4"/>
                      <a:pt x="1" y="0"/>
                      <a:pt x="1" y="0"/>
                    </a:cubicBezTo>
                    <a:cubicBezTo>
                      <a:pt x="0" y="7"/>
                      <a:pt x="0" y="7"/>
                      <a:pt x="0" y="7"/>
                    </a:cubicBezTo>
                    <a:lnTo>
                      <a:pt x="6" y="7"/>
                    </a:ln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88" name="Freeform 552"/>
              <p:cNvSpPr>
                <a:spLocks/>
              </p:cNvSpPr>
              <p:nvPr/>
            </p:nvSpPr>
            <p:spPr bwMode="auto">
              <a:xfrm>
                <a:off x="5121989" y="6475216"/>
                <a:ext cx="74762" cy="66703"/>
              </a:xfrm>
              <a:custGeom>
                <a:avLst/>
                <a:gdLst>
                  <a:gd name="T0" fmla="*/ 2147483647 w 50"/>
                  <a:gd name="T1" fmla="*/ 2147483647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2147483647 w 50"/>
                  <a:gd name="T19" fmla="*/ 2147483647 h 47"/>
                  <a:gd name="T20" fmla="*/ 2147483647 w 50"/>
                  <a:gd name="T21" fmla="*/ 2147483647 h 47"/>
                  <a:gd name="T22" fmla="*/ 2147483647 w 50"/>
                  <a:gd name="T23" fmla="*/ 2147483647 h 47"/>
                  <a:gd name="T24" fmla="*/ 2147483647 w 50"/>
                  <a:gd name="T25" fmla="*/ 2147483647 h 47"/>
                  <a:gd name="T26" fmla="*/ 2147483647 w 50"/>
                  <a:gd name="T27" fmla="*/ 2147483647 h 47"/>
                  <a:gd name="T28" fmla="*/ 2147483647 w 50"/>
                  <a:gd name="T29" fmla="*/ 2147483647 h 47"/>
                  <a:gd name="T30" fmla="*/ 2147483647 w 50"/>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47"/>
                  <a:gd name="T50" fmla="*/ 50 w 5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89" name="Freeform 553"/>
              <p:cNvSpPr>
                <a:spLocks/>
              </p:cNvSpPr>
              <p:nvPr/>
            </p:nvSpPr>
            <p:spPr bwMode="auto">
              <a:xfrm>
                <a:off x="5155704" y="6418042"/>
                <a:ext cx="41046" cy="41293"/>
              </a:xfrm>
              <a:custGeom>
                <a:avLst/>
                <a:gdLst>
                  <a:gd name="T0" fmla="*/ 2147483647 w 9"/>
                  <a:gd name="T1" fmla="*/ 2147483647 h 14"/>
                  <a:gd name="T2" fmla="*/ 2147483647 w 9"/>
                  <a:gd name="T3" fmla="*/ 2147483647 h 14"/>
                  <a:gd name="T4" fmla="*/ 2147483647 w 9"/>
                  <a:gd name="T5" fmla="*/ 2147483647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7" y="12"/>
                    </a:moveTo>
                    <a:cubicBezTo>
                      <a:pt x="6" y="14"/>
                      <a:pt x="0" y="2"/>
                      <a:pt x="2" y="1"/>
                    </a:cubicBezTo>
                    <a:cubicBezTo>
                      <a:pt x="4" y="0"/>
                      <a:pt x="9" y="4"/>
                      <a:pt x="7" y="12"/>
                    </a:cubicBez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90" name="Freeform 554"/>
              <p:cNvSpPr>
                <a:spLocks/>
              </p:cNvSpPr>
              <p:nvPr/>
            </p:nvSpPr>
            <p:spPr bwMode="auto">
              <a:xfrm>
                <a:off x="5058953" y="6403749"/>
                <a:ext cx="41046" cy="39704"/>
              </a:xfrm>
              <a:custGeom>
                <a:avLst/>
                <a:gdLst>
                  <a:gd name="T0" fmla="*/ 2147483647 w 6"/>
                  <a:gd name="T1" fmla="*/ 2147483647 h 6"/>
                  <a:gd name="T2" fmla="*/ 2147483647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cubicBezTo>
                      <a:pt x="1" y="6"/>
                      <a:pt x="0" y="1"/>
                      <a:pt x="3" y="1"/>
                    </a:cubicBezTo>
                    <a:cubicBezTo>
                      <a:pt x="6" y="0"/>
                      <a:pt x="5" y="6"/>
                      <a:pt x="3" y="6"/>
                    </a:cubicBez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91" name="Freeform 708"/>
              <p:cNvSpPr>
                <a:spLocks/>
              </p:cNvSpPr>
              <p:nvPr/>
            </p:nvSpPr>
            <p:spPr bwMode="auto">
              <a:xfrm>
                <a:off x="4922623" y="6298929"/>
                <a:ext cx="41046" cy="41293"/>
              </a:xfrm>
              <a:custGeom>
                <a:avLst/>
                <a:gdLst>
                  <a:gd name="T0" fmla="*/ 2147483647 w 18"/>
                  <a:gd name="T1" fmla="*/ 2147483647 h 13"/>
                  <a:gd name="T2" fmla="*/ 2147483647 w 18"/>
                  <a:gd name="T3" fmla="*/ 2147483647 h 13"/>
                  <a:gd name="T4" fmla="*/ 2147483647 w 18"/>
                  <a:gd name="T5" fmla="*/ 2147483647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5" y="6"/>
                    </a:moveTo>
                    <a:cubicBezTo>
                      <a:pt x="18" y="0"/>
                      <a:pt x="0" y="3"/>
                      <a:pt x="1" y="5"/>
                    </a:cubicBezTo>
                    <a:cubicBezTo>
                      <a:pt x="2" y="8"/>
                      <a:pt x="12" y="13"/>
                      <a:pt x="15" y="6"/>
                    </a:cubicBezTo>
                    <a:close/>
                  </a:path>
                </a:pathLst>
              </a:custGeom>
              <a:solidFill>
                <a:schemeClr val="accent3"/>
              </a:solidFill>
              <a:ln w="9525">
                <a:noFill/>
                <a:round/>
                <a:headEnd/>
                <a:tailEnd/>
              </a:ln>
            </p:spPr>
            <p:txBody>
              <a:bodyPr/>
              <a:lstStyle/>
              <a:p>
                <a:pPr>
                  <a:defRPr/>
                </a:pPr>
                <a:endParaRPr lang="ja-JP" altLang="en-US" dirty="0">
                  <a:solidFill>
                    <a:prstClr val="black"/>
                  </a:solidFill>
                  <a:ea typeface="ＭＳ Ｐゴシック" charset="-128"/>
                </a:endParaRPr>
              </a:p>
            </p:txBody>
          </p:sp>
          <p:sp>
            <p:nvSpPr>
              <p:cNvPr id="292" name="Freeform 919"/>
              <p:cNvSpPr>
                <a:spLocks/>
              </p:cNvSpPr>
              <p:nvPr/>
            </p:nvSpPr>
            <p:spPr bwMode="auto">
              <a:xfrm>
                <a:off x="4519493" y="5882827"/>
                <a:ext cx="785736" cy="584448"/>
              </a:xfrm>
              <a:custGeom>
                <a:avLst/>
                <a:gdLst>
                  <a:gd name="T0" fmla="*/ 2147483647 w 536"/>
                  <a:gd name="T1" fmla="*/ 2147483647 h 404"/>
                  <a:gd name="T2" fmla="*/ 2147483647 w 536"/>
                  <a:gd name="T3" fmla="*/ 2147483647 h 404"/>
                  <a:gd name="T4" fmla="*/ 2147483647 w 536"/>
                  <a:gd name="T5" fmla="*/ 2147483647 h 404"/>
                  <a:gd name="T6" fmla="*/ 2147483647 w 536"/>
                  <a:gd name="T7" fmla="*/ 2147483647 h 404"/>
                  <a:gd name="T8" fmla="*/ 2147483647 w 536"/>
                  <a:gd name="T9" fmla="*/ 2147483647 h 404"/>
                  <a:gd name="T10" fmla="*/ 2147483647 w 536"/>
                  <a:gd name="T11" fmla="*/ 2147483647 h 404"/>
                  <a:gd name="T12" fmla="*/ 2147483647 w 536"/>
                  <a:gd name="T13" fmla="*/ 2147483647 h 404"/>
                  <a:gd name="T14" fmla="*/ 2147483647 w 536"/>
                  <a:gd name="T15" fmla="*/ 2147483647 h 404"/>
                  <a:gd name="T16" fmla="*/ 2147483647 w 536"/>
                  <a:gd name="T17" fmla="*/ 2147483647 h 404"/>
                  <a:gd name="T18" fmla="*/ 2147483647 w 536"/>
                  <a:gd name="T19" fmla="*/ 2147483647 h 404"/>
                  <a:gd name="T20" fmla="*/ 2147483647 w 536"/>
                  <a:gd name="T21" fmla="*/ 2147483647 h 404"/>
                  <a:gd name="T22" fmla="*/ 2147483647 w 536"/>
                  <a:gd name="T23" fmla="*/ 2147483647 h 404"/>
                  <a:gd name="T24" fmla="*/ 2147483647 w 536"/>
                  <a:gd name="T25" fmla="*/ 2147483647 h 404"/>
                  <a:gd name="T26" fmla="*/ 2147483647 w 536"/>
                  <a:gd name="T27" fmla="*/ 2147483647 h 404"/>
                  <a:gd name="T28" fmla="*/ 2147483647 w 536"/>
                  <a:gd name="T29" fmla="*/ 2147483647 h 404"/>
                  <a:gd name="T30" fmla="*/ 2147483647 w 536"/>
                  <a:gd name="T31" fmla="*/ 2147483647 h 404"/>
                  <a:gd name="T32" fmla="*/ 2147483647 w 536"/>
                  <a:gd name="T33" fmla="*/ 2147483647 h 404"/>
                  <a:gd name="T34" fmla="*/ 2147483647 w 536"/>
                  <a:gd name="T35" fmla="*/ 2147483647 h 404"/>
                  <a:gd name="T36" fmla="*/ 2147483647 w 536"/>
                  <a:gd name="T37" fmla="*/ 2147483647 h 404"/>
                  <a:gd name="T38" fmla="*/ 2147483647 w 536"/>
                  <a:gd name="T39" fmla="*/ 2147483647 h 404"/>
                  <a:gd name="T40" fmla="*/ 0 w 536"/>
                  <a:gd name="T41" fmla="*/ 2147483647 h 404"/>
                  <a:gd name="T42" fmla="*/ 2147483647 w 536"/>
                  <a:gd name="T43" fmla="*/ 2147483647 h 404"/>
                  <a:gd name="T44" fmla="*/ 2147483647 w 536"/>
                  <a:gd name="T45" fmla="*/ 2147483647 h 404"/>
                  <a:gd name="T46" fmla="*/ 2147483647 w 536"/>
                  <a:gd name="T47" fmla="*/ 2147483647 h 404"/>
                  <a:gd name="T48" fmla="*/ 2147483647 w 536"/>
                  <a:gd name="T49" fmla="*/ 2147483647 h 404"/>
                  <a:gd name="T50" fmla="*/ 2147483647 w 536"/>
                  <a:gd name="T51" fmla="*/ 2147483647 h 404"/>
                  <a:gd name="T52" fmla="*/ 2147483647 w 536"/>
                  <a:gd name="T53" fmla="*/ 2147483647 h 404"/>
                  <a:gd name="T54" fmla="*/ 2147483647 w 536"/>
                  <a:gd name="T55" fmla="*/ 2147483647 h 404"/>
                  <a:gd name="T56" fmla="*/ 2147483647 w 536"/>
                  <a:gd name="T57" fmla="*/ 2147483647 h 404"/>
                  <a:gd name="T58" fmla="*/ 2147483647 w 536"/>
                  <a:gd name="T59" fmla="*/ 2147483647 h 404"/>
                  <a:gd name="T60" fmla="*/ 2147483647 w 536"/>
                  <a:gd name="T61" fmla="*/ 2147483647 h 404"/>
                  <a:gd name="T62" fmla="*/ 2147483647 w 536"/>
                  <a:gd name="T63" fmla="*/ 2147483647 h 404"/>
                  <a:gd name="T64" fmla="*/ 2147483647 w 536"/>
                  <a:gd name="T65" fmla="*/ 2147483647 h 404"/>
                  <a:gd name="T66" fmla="*/ 2147483647 w 536"/>
                  <a:gd name="T67" fmla="*/ 2147483647 h 404"/>
                  <a:gd name="T68" fmla="*/ 2147483647 w 536"/>
                  <a:gd name="T69" fmla="*/ 2147483647 h 404"/>
                  <a:gd name="T70" fmla="*/ 2147483647 w 536"/>
                  <a:gd name="T71" fmla="*/ 2147483647 h 404"/>
                  <a:gd name="T72" fmla="*/ 2147483647 w 536"/>
                  <a:gd name="T73" fmla="*/ 2147483647 h 404"/>
                  <a:gd name="T74" fmla="*/ 2147483647 w 536"/>
                  <a:gd name="T75" fmla="*/ 2147483647 h 404"/>
                  <a:gd name="T76" fmla="*/ 2147483647 w 536"/>
                  <a:gd name="T77" fmla="*/ 2147483647 h 404"/>
                  <a:gd name="T78" fmla="*/ 2147483647 w 536"/>
                  <a:gd name="T79" fmla="*/ 2147483647 h 404"/>
                  <a:gd name="T80" fmla="*/ 2147483647 w 536"/>
                  <a:gd name="T81" fmla="*/ 2147483647 h 404"/>
                  <a:gd name="T82" fmla="*/ 2147483647 w 536"/>
                  <a:gd name="T83" fmla="*/ 2147483647 h 404"/>
                  <a:gd name="T84" fmla="*/ 2147483647 w 536"/>
                  <a:gd name="T85" fmla="*/ 2147483647 h 404"/>
                  <a:gd name="T86" fmla="*/ 2147483647 w 536"/>
                  <a:gd name="T87" fmla="*/ 2147483647 h 404"/>
                  <a:gd name="T88" fmla="*/ 2147483647 w 536"/>
                  <a:gd name="T89" fmla="*/ 2147483647 h 404"/>
                  <a:gd name="T90" fmla="*/ 2147483647 w 536"/>
                  <a:gd name="T91" fmla="*/ 2147483647 h 404"/>
                  <a:gd name="T92" fmla="*/ 2147483647 w 536"/>
                  <a:gd name="T93" fmla="*/ 2147483647 h 404"/>
                  <a:gd name="T94" fmla="*/ 2147483647 w 536"/>
                  <a:gd name="T95" fmla="*/ 2147483647 h 404"/>
                  <a:gd name="T96" fmla="*/ 2147483647 w 536"/>
                  <a:gd name="T97" fmla="*/ 2147483647 h 404"/>
                  <a:gd name="T98" fmla="*/ 2147483647 w 536"/>
                  <a:gd name="T99" fmla="*/ 2147483647 h 404"/>
                  <a:gd name="T100" fmla="*/ 2147483647 w 536"/>
                  <a:gd name="T101" fmla="*/ 2147483647 h 404"/>
                  <a:gd name="T102" fmla="*/ 2147483647 w 536"/>
                  <a:gd name="T103" fmla="*/ 2147483647 h 404"/>
                  <a:gd name="T104" fmla="*/ 2147483647 w 536"/>
                  <a:gd name="T105" fmla="*/ 2147483647 h 404"/>
                  <a:gd name="T106" fmla="*/ 2147483647 w 536"/>
                  <a:gd name="T107" fmla="*/ 2147483647 h 404"/>
                  <a:gd name="T108" fmla="*/ 2147483647 w 536"/>
                  <a:gd name="T109" fmla="*/ 2147483647 h 404"/>
                  <a:gd name="T110" fmla="*/ 2147483647 w 536"/>
                  <a:gd name="T111" fmla="*/ 2147483647 h 404"/>
                  <a:gd name="T112" fmla="*/ 2147483647 w 536"/>
                  <a:gd name="T113" fmla="*/ 2147483647 h 404"/>
                  <a:gd name="T114" fmla="*/ 2147483647 w 536"/>
                  <a:gd name="T115" fmla="*/ 2147483647 h 404"/>
                  <a:gd name="T116" fmla="*/ 2147483647 w 536"/>
                  <a:gd name="T117" fmla="*/ 2147483647 h 404"/>
                  <a:gd name="T118" fmla="*/ 2147483647 w 536"/>
                  <a:gd name="T119" fmla="*/ 2147483647 h 404"/>
                  <a:gd name="T120" fmla="*/ 2147483647 w 536"/>
                  <a:gd name="T121" fmla="*/ 2147483647 h 404"/>
                  <a:gd name="T122" fmla="*/ 2147483647 w 536"/>
                  <a:gd name="T123" fmla="*/ 2147483647 h 404"/>
                  <a:gd name="T124" fmla="*/ 2147483647 w 536"/>
                  <a:gd name="T125" fmla="*/ 2147483647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6"/>
                  <a:gd name="T190" fmla="*/ 0 h 404"/>
                  <a:gd name="T191" fmla="*/ 536 w 536"/>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6" h="404">
                    <a:moveTo>
                      <a:pt x="266" y="14"/>
                    </a:moveTo>
                    <a:cubicBezTo>
                      <a:pt x="261" y="13"/>
                      <a:pt x="261" y="11"/>
                      <a:pt x="259" y="9"/>
                    </a:cubicBezTo>
                    <a:cubicBezTo>
                      <a:pt x="256" y="8"/>
                      <a:pt x="250" y="5"/>
                      <a:pt x="250" y="7"/>
                    </a:cubicBezTo>
                    <a:cubicBezTo>
                      <a:pt x="249" y="8"/>
                      <a:pt x="251" y="10"/>
                      <a:pt x="254" y="11"/>
                    </a:cubicBezTo>
                    <a:cubicBezTo>
                      <a:pt x="257" y="12"/>
                      <a:pt x="258" y="9"/>
                      <a:pt x="258" y="14"/>
                    </a:cubicBezTo>
                    <a:cubicBezTo>
                      <a:pt x="258" y="19"/>
                      <a:pt x="262" y="20"/>
                      <a:pt x="258" y="21"/>
                    </a:cubicBezTo>
                    <a:cubicBezTo>
                      <a:pt x="254" y="22"/>
                      <a:pt x="247" y="23"/>
                      <a:pt x="244" y="22"/>
                    </a:cubicBezTo>
                    <a:cubicBezTo>
                      <a:pt x="242" y="20"/>
                      <a:pt x="242" y="21"/>
                      <a:pt x="240" y="22"/>
                    </a:cubicBezTo>
                    <a:cubicBezTo>
                      <a:pt x="238" y="24"/>
                      <a:pt x="235" y="23"/>
                      <a:pt x="233" y="24"/>
                    </a:cubicBezTo>
                    <a:cubicBezTo>
                      <a:pt x="232" y="25"/>
                      <a:pt x="231" y="29"/>
                      <a:pt x="229" y="31"/>
                    </a:cubicBezTo>
                    <a:cubicBezTo>
                      <a:pt x="227" y="33"/>
                      <a:pt x="227" y="36"/>
                      <a:pt x="225" y="37"/>
                    </a:cubicBezTo>
                    <a:cubicBezTo>
                      <a:pt x="224" y="38"/>
                      <a:pt x="223" y="42"/>
                      <a:pt x="221" y="45"/>
                    </a:cubicBezTo>
                    <a:cubicBezTo>
                      <a:pt x="219" y="48"/>
                      <a:pt x="218" y="48"/>
                      <a:pt x="218" y="50"/>
                    </a:cubicBezTo>
                    <a:cubicBezTo>
                      <a:pt x="218" y="52"/>
                      <a:pt x="222" y="55"/>
                      <a:pt x="221" y="57"/>
                    </a:cubicBezTo>
                    <a:cubicBezTo>
                      <a:pt x="220" y="59"/>
                      <a:pt x="220" y="60"/>
                      <a:pt x="217" y="58"/>
                    </a:cubicBezTo>
                    <a:cubicBezTo>
                      <a:pt x="213" y="56"/>
                      <a:pt x="207" y="56"/>
                      <a:pt x="206" y="57"/>
                    </a:cubicBezTo>
                    <a:cubicBezTo>
                      <a:pt x="204" y="58"/>
                      <a:pt x="200" y="67"/>
                      <a:pt x="200" y="64"/>
                    </a:cubicBezTo>
                    <a:cubicBezTo>
                      <a:pt x="200" y="61"/>
                      <a:pt x="197" y="52"/>
                      <a:pt x="194" y="48"/>
                    </a:cubicBezTo>
                    <a:cubicBezTo>
                      <a:pt x="191" y="45"/>
                      <a:pt x="189" y="46"/>
                      <a:pt x="187" y="44"/>
                    </a:cubicBezTo>
                    <a:cubicBezTo>
                      <a:pt x="185" y="42"/>
                      <a:pt x="186" y="39"/>
                      <a:pt x="184" y="41"/>
                    </a:cubicBezTo>
                    <a:cubicBezTo>
                      <a:pt x="183" y="43"/>
                      <a:pt x="184" y="46"/>
                      <a:pt x="181" y="46"/>
                    </a:cubicBezTo>
                    <a:cubicBezTo>
                      <a:pt x="178" y="46"/>
                      <a:pt x="176" y="43"/>
                      <a:pt x="175" y="46"/>
                    </a:cubicBezTo>
                    <a:cubicBezTo>
                      <a:pt x="173" y="50"/>
                      <a:pt x="174" y="53"/>
                      <a:pt x="171" y="53"/>
                    </a:cubicBezTo>
                    <a:cubicBezTo>
                      <a:pt x="169" y="52"/>
                      <a:pt x="169" y="51"/>
                      <a:pt x="168" y="50"/>
                    </a:cubicBezTo>
                    <a:cubicBezTo>
                      <a:pt x="168" y="49"/>
                      <a:pt x="166" y="52"/>
                      <a:pt x="165" y="53"/>
                    </a:cubicBezTo>
                    <a:cubicBezTo>
                      <a:pt x="164" y="53"/>
                      <a:pt x="163" y="51"/>
                      <a:pt x="162" y="53"/>
                    </a:cubicBezTo>
                    <a:cubicBezTo>
                      <a:pt x="160" y="55"/>
                      <a:pt x="159" y="58"/>
                      <a:pt x="161" y="58"/>
                    </a:cubicBezTo>
                    <a:cubicBezTo>
                      <a:pt x="163" y="58"/>
                      <a:pt x="164" y="60"/>
                      <a:pt x="161" y="60"/>
                    </a:cubicBezTo>
                    <a:cubicBezTo>
                      <a:pt x="158" y="60"/>
                      <a:pt x="156" y="61"/>
                      <a:pt x="158" y="62"/>
                    </a:cubicBezTo>
                    <a:cubicBezTo>
                      <a:pt x="159" y="63"/>
                      <a:pt x="161" y="64"/>
                      <a:pt x="158" y="64"/>
                    </a:cubicBezTo>
                    <a:cubicBezTo>
                      <a:pt x="155" y="64"/>
                      <a:pt x="154" y="66"/>
                      <a:pt x="154" y="68"/>
                    </a:cubicBezTo>
                    <a:cubicBezTo>
                      <a:pt x="154" y="70"/>
                      <a:pt x="153" y="75"/>
                      <a:pt x="155" y="75"/>
                    </a:cubicBezTo>
                    <a:cubicBezTo>
                      <a:pt x="158" y="75"/>
                      <a:pt x="159" y="78"/>
                      <a:pt x="155" y="78"/>
                    </a:cubicBezTo>
                    <a:cubicBezTo>
                      <a:pt x="151" y="78"/>
                      <a:pt x="143" y="76"/>
                      <a:pt x="142" y="75"/>
                    </a:cubicBezTo>
                    <a:cubicBezTo>
                      <a:pt x="140" y="74"/>
                      <a:pt x="137" y="79"/>
                      <a:pt x="139" y="81"/>
                    </a:cubicBezTo>
                    <a:cubicBezTo>
                      <a:pt x="141" y="82"/>
                      <a:pt x="144" y="83"/>
                      <a:pt x="144" y="85"/>
                    </a:cubicBezTo>
                    <a:cubicBezTo>
                      <a:pt x="144" y="88"/>
                      <a:pt x="143" y="89"/>
                      <a:pt x="142" y="88"/>
                    </a:cubicBezTo>
                    <a:cubicBezTo>
                      <a:pt x="141" y="86"/>
                      <a:pt x="140" y="89"/>
                      <a:pt x="140" y="90"/>
                    </a:cubicBezTo>
                    <a:cubicBezTo>
                      <a:pt x="140" y="92"/>
                      <a:pt x="137" y="90"/>
                      <a:pt x="136" y="88"/>
                    </a:cubicBezTo>
                    <a:cubicBezTo>
                      <a:pt x="135" y="86"/>
                      <a:pt x="134" y="79"/>
                      <a:pt x="132" y="79"/>
                    </a:cubicBezTo>
                    <a:cubicBezTo>
                      <a:pt x="130" y="79"/>
                      <a:pt x="125" y="84"/>
                      <a:pt x="124" y="88"/>
                    </a:cubicBezTo>
                    <a:cubicBezTo>
                      <a:pt x="122" y="92"/>
                      <a:pt x="121" y="96"/>
                      <a:pt x="122" y="97"/>
                    </a:cubicBezTo>
                    <a:cubicBezTo>
                      <a:pt x="122" y="99"/>
                      <a:pt x="124" y="101"/>
                      <a:pt x="122" y="102"/>
                    </a:cubicBezTo>
                    <a:cubicBezTo>
                      <a:pt x="121" y="103"/>
                      <a:pt x="115" y="110"/>
                      <a:pt x="112" y="114"/>
                    </a:cubicBezTo>
                    <a:cubicBezTo>
                      <a:pt x="109" y="118"/>
                      <a:pt x="101" y="123"/>
                      <a:pt x="95" y="124"/>
                    </a:cubicBezTo>
                    <a:cubicBezTo>
                      <a:pt x="90" y="125"/>
                      <a:pt x="83" y="125"/>
                      <a:pt x="80" y="126"/>
                    </a:cubicBezTo>
                    <a:cubicBezTo>
                      <a:pt x="78" y="127"/>
                      <a:pt x="79" y="128"/>
                      <a:pt x="75" y="130"/>
                    </a:cubicBezTo>
                    <a:cubicBezTo>
                      <a:pt x="72" y="131"/>
                      <a:pt x="65" y="132"/>
                      <a:pt x="62" y="134"/>
                    </a:cubicBezTo>
                    <a:cubicBezTo>
                      <a:pt x="60" y="135"/>
                      <a:pt x="60" y="135"/>
                      <a:pt x="57" y="135"/>
                    </a:cubicBezTo>
                    <a:cubicBezTo>
                      <a:pt x="54" y="135"/>
                      <a:pt x="43" y="138"/>
                      <a:pt x="39" y="142"/>
                    </a:cubicBezTo>
                    <a:cubicBezTo>
                      <a:pt x="36" y="145"/>
                      <a:pt x="32" y="148"/>
                      <a:pt x="29" y="148"/>
                    </a:cubicBezTo>
                    <a:cubicBezTo>
                      <a:pt x="26" y="148"/>
                      <a:pt x="21" y="152"/>
                      <a:pt x="20" y="155"/>
                    </a:cubicBezTo>
                    <a:cubicBezTo>
                      <a:pt x="19" y="158"/>
                      <a:pt x="19" y="163"/>
                      <a:pt x="18" y="159"/>
                    </a:cubicBezTo>
                    <a:cubicBezTo>
                      <a:pt x="16" y="156"/>
                      <a:pt x="18" y="148"/>
                      <a:pt x="16" y="151"/>
                    </a:cubicBezTo>
                    <a:cubicBezTo>
                      <a:pt x="13" y="154"/>
                      <a:pt x="11" y="161"/>
                      <a:pt x="11" y="164"/>
                    </a:cubicBezTo>
                    <a:cubicBezTo>
                      <a:pt x="11" y="166"/>
                      <a:pt x="13" y="166"/>
                      <a:pt x="11" y="169"/>
                    </a:cubicBezTo>
                    <a:cubicBezTo>
                      <a:pt x="9" y="173"/>
                      <a:pt x="8" y="179"/>
                      <a:pt x="8" y="183"/>
                    </a:cubicBezTo>
                    <a:cubicBezTo>
                      <a:pt x="8" y="188"/>
                      <a:pt x="13" y="196"/>
                      <a:pt x="14" y="201"/>
                    </a:cubicBezTo>
                    <a:cubicBezTo>
                      <a:pt x="16" y="206"/>
                      <a:pt x="18" y="216"/>
                      <a:pt x="15" y="214"/>
                    </a:cubicBezTo>
                    <a:cubicBezTo>
                      <a:pt x="13" y="212"/>
                      <a:pt x="8" y="203"/>
                      <a:pt x="8" y="205"/>
                    </a:cubicBezTo>
                    <a:cubicBezTo>
                      <a:pt x="8" y="206"/>
                      <a:pt x="12" y="213"/>
                      <a:pt x="12" y="214"/>
                    </a:cubicBezTo>
                    <a:cubicBezTo>
                      <a:pt x="12" y="215"/>
                      <a:pt x="10" y="218"/>
                      <a:pt x="8" y="216"/>
                    </a:cubicBezTo>
                    <a:cubicBezTo>
                      <a:pt x="6" y="213"/>
                      <a:pt x="0" y="202"/>
                      <a:pt x="0" y="205"/>
                    </a:cubicBezTo>
                    <a:cubicBezTo>
                      <a:pt x="1" y="208"/>
                      <a:pt x="6" y="216"/>
                      <a:pt x="10" y="219"/>
                    </a:cubicBezTo>
                    <a:cubicBezTo>
                      <a:pt x="13" y="223"/>
                      <a:pt x="16" y="228"/>
                      <a:pt x="16" y="233"/>
                    </a:cubicBezTo>
                    <a:cubicBezTo>
                      <a:pt x="17" y="238"/>
                      <a:pt x="17" y="242"/>
                      <a:pt x="19" y="245"/>
                    </a:cubicBezTo>
                    <a:cubicBezTo>
                      <a:pt x="21" y="248"/>
                      <a:pt x="28" y="253"/>
                      <a:pt x="28" y="259"/>
                    </a:cubicBezTo>
                    <a:cubicBezTo>
                      <a:pt x="28" y="265"/>
                      <a:pt x="27" y="270"/>
                      <a:pt x="29" y="274"/>
                    </a:cubicBezTo>
                    <a:cubicBezTo>
                      <a:pt x="31" y="278"/>
                      <a:pt x="37" y="286"/>
                      <a:pt x="37" y="292"/>
                    </a:cubicBezTo>
                    <a:cubicBezTo>
                      <a:pt x="37" y="297"/>
                      <a:pt x="35" y="302"/>
                      <a:pt x="35" y="306"/>
                    </a:cubicBezTo>
                    <a:cubicBezTo>
                      <a:pt x="35" y="310"/>
                      <a:pt x="37" y="314"/>
                      <a:pt x="36" y="315"/>
                    </a:cubicBezTo>
                    <a:cubicBezTo>
                      <a:pt x="35" y="316"/>
                      <a:pt x="32" y="315"/>
                      <a:pt x="29" y="319"/>
                    </a:cubicBezTo>
                    <a:cubicBezTo>
                      <a:pt x="27" y="322"/>
                      <a:pt x="25" y="327"/>
                      <a:pt x="28" y="327"/>
                    </a:cubicBezTo>
                    <a:cubicBezTo>
                      <a:pt x="30" y="328"/>
                      <a:pt x="35" y="332"/>
                      <a:pt x="39" y="334"/>
                    </a:cubicBezTo>
                    <a:cubicBezTo>
                      <a:pt x="43" y="337"/>
                      <a:pt x="49" y="340"/>
                      <a:pt x="56" y="340"/>
                    </a:cubicBezTo>
                    <a:cubicBezTo>
                      <a:pt x="62" y="340"/>
                      <a:pt x="70" y="335"/>
                      <a:pt x="76" y="332"/>
                    </a:cubicBezTo>
                    <a:cubicBezTo>
                      <a:pt x="83" y="329"/>
                      <a:pt x="85" y="331"/>
                      <a:pt x="85" y="330"/>
                    </a:cubicBezTo>
                    <a:cubicBezTo>
                      <a:pt x="86" y="328"/>
                      <a:pt x="88" y="324"/>
                      <a:pt x="92" y="324"/>
                    </a:cubicBezTo>
                    <a:cubicBezTo>
                      <a:pt x="95" y="324"/>
                      <a:pt x="101" y="322"/>
                      <a:pt x="108" y="322"/>
                    </a:cubicBezTo>
                    <a:cubicBezTo>
                      <a:pt x="114" y="322"/>
                      <a:pt x="132" y="325"/>
                      <a:pt x="137" y="324"/>
                    </a:cubicBezTo>
                    <a:cubicBezTo>
                      <a:pt x="141" y="322"/>
                      <a:pt x="142" y="318"/>
                      <a:pt x="145" y="314"/>
                    </a:cubicBezTo>
                    <a:cubicBezTo>
                      <a:pt x="148" y="311"/>
                      <a:pt x="154" y="309"/>
                      <a:pt x="160" y="306"/>
                    </a:cubicBezTo>
                    <a:cubicBezTo>
                      <a:pt x="166" y="302"/>
                      <a:pt x="170" y="300"/>
                      <a:pt x="174" y="300"/>
                    </a:cubicBezTo>
                    <a:cubicBezTo>
                      <a:pt x="177" y="300"/>
                      <a:pt x="186" y="300"/>
                      <a:pt x="192" y="297"/>
                    </a:cubicBezTo>
                    <a:cubicBezTo>
                      <a:pt x="198" y="294"/>
                      <a:pt x="209" y="289"/>
                      <a:pt x="219" y="289"/>
                    </a:cubicBezTo>
                    <a:cubicBezTo>
                      <a:pt x="230" y="289"/>
                      <a:pt x="237" y="286"/>
                      <a:pt x="240" y="287"/>
                    </a:cubicBezTo>
                    <a:cubicBezTo>
                      <a:pt x="244" y="288"/>
                      <a:pt x="252" y="295"/>
                      <a:pt x="257" y="295"/>
                    </a:cubicBezTo>
                    <a:cubicBezTo>
                      <a:pt x="262" y="296"/>
                      <a:pt x="267" y="297"/>
                      <a:pt x="272" y="298"/>
                    </a:cubicBezTo>
                    <a:cubicBezTo>
                      <a:pt x="276" y="300"/>
                      <a:pt x="282" y="299"/>
                      <a:pt x="280" y="303"/>
                    </a:cubicBezTo>
                    <a:cubicBezTo>
                      <a:pt x="279" y="306"/>
                      <a:pt x="278" y="311"/>
                      <a:pt x="280" y="311"/>
                    </a:cubicBezTo>
                    <a:cubicBezTo>
                      <a:pt x="282" y="310"/>
                      <a:pt x="281" y="309"/>
                      <a:pt x="283" y="312"/>
                    </a:cubicBezTo>
                    <a:cubicBezTo>
                      <a:pt x="286" y="314"/>
                      <a:pt x="288" y="314"/>
                      <a:pt x="289" y="317"/>
                    </a:cubicBezTo>
                    <a:cubicBezTo>
                      <a:pt x="290" y="320"/>
                      <a:pt x="293" y="320"/>
                      <a:pt x="293" y="322"/>
                    </a:cubicBezTo>
                    <a:cubicBezTo>
                      <a:pt x="294" y="325"/>
                      <a:pt x="295" y="328"/>
                      <a:pt x="295" y="330"/>
                    </a:cubicBezTo>
                    <a:cubicBezTo>
                      <a:pt x="295" y="332"/>
                      <a:pt x="300" y="338"/>
                      <a:pt x="302" y="339"/>
                    </a:cubicBezTo>
                    <a:cubicBezTo>
                      <a:pt x="304" y="340"/>
                      <a:pt x="299" y="336"/>
                      <a:pt x="302" y="333"/>
                    </a:cubicBezTo>
                    <a:cubicBezTo>
                      <a:pt x="306" y="330"/>
                      <a:pt x="314" y="322"/>
                      <a:pt x="317" y="320"/>
                    </a:cubicBezTo>
                    <a:cubicBezTo>
                      <a:pt x="320" y="319"/>
                      <a:pt x="319" y="317"/>
                      <a:pt x="322" y="314"/>
                    </a:cubicBezTo>
                    <a:cubicBezTo>
                      <a:pt x="325" y="311"/>
                      <a:pt x="328" y="307"/>
                      <a:pt x="328" y="305"/>
                    </a:cubicBezTo>
                    <a:cubicBezTo>
                      <a:pt x="328" y="304"/>
                      <a:pt x="329" y="305"/>
                      <a:pt x="329" y="309"/>
                    </a:cubicBezTo>
                    <a:cubicBezTo>
                      <a:pt x="330" y="313"/>
                      <a:pt x="328" y="313"/>
                      <a:pt x="329" y="316"/>
                    </a:cubicBezTo>
                    <a:cubicBezTo>
                      <a:pt x="329" y="320"/>
                      <a:pt x="331" y="318"/>
                      <a:pt x="328" y="321"/>
                    </a:cubicBezTo>
                    <a:cubicBezTo>
                      <a:pt x="325" y="325"/>
                      <a:pt x="324" y="328"/>
                      <a:pt x="324" y="332"/>
                    </a:cubicBezTo>
                    <a:cubicBezTo>
                      <a:pt x="323" y="336"/>
                      <a:pt x="322" y="338"/>
                      <a:pt x="319" y="339"/>
                    </a:cubicBezTo>
                    <a:cubicBezTo>
                      <a:pt x="316" y="340"/>
                      <a:pt x="316" y="342"/>
                      <a:pt x="319" y="342"/>
                    </a:cubicBezTo>
                    <a:cubicBezTo>
                      <a:pt x="322" y="342"/>
                      <a:pt x="326" y="343"/>
                      <a:pt x="327" y="337"/>
                    </a:cubicBezTo>
                    <a:cubicBezTo>
                      <a:pt x="329" y="332"/>
                      <a:pt x="328" y="325"/>
                      <a:pt x="330" y="327"/>
                    </a:cubicBezTo>
                    <a:cubicBezTo>
                      <a:pt x="331" y="329"/>
                      <a:pt x="338" y="335"/>
                      <a:pt x="337" y="339"/>
                    </a:cubicBezTo>
                    <a:cubicBezTo>
                      <a:pt x="335" y="343"/>
                      <a:pt x="330" y="348"/>
                      <a:pt x="334" y="348"/>
                    </a:cubicBezTo>
                    <a:cubicBezTo>
                      <a:pt x="338" y="349"/>
                      <a:pt x="339" y="346"/>
                      <a:pt x="343" y="349"/>
                    </a:cubicBezTo>
                    <a:cubicBezTo>
                      <a:pt x="347" y="351"/>
                      <a:pt x="354" y="360"/>
                      <a:pt x="352" y="364"/>
                    </a:cubicBezTo>
                    <a:cubicBezTo>
                      <a:pt x="351" y="369"/>
                      <a:pt x="350" y="372"/>
                      <a:pt x="354" y="376"/>
                    </a:cubicBezTo>
                    <a:cubicBezTo>
                      <a:pt x="357" y="380"/>
                      <a:pt x="356" y="380"/>
                      <a:pt x="363" y="383"/>
                    </a:cubicBezTo>
                    <a:cubicBezTo>
                      <a:pt x="369" y="387"/>
                      <a:pt x="373" y="386"/>
                      <a:pt x="376" y="389"/>
                    </a:cubicBezTo>
                    <a:cubicBezTo>
                      <a:pt x="379" y="391"/>
                      <a:pt x="377" y="387"/>
                      <a:pt x="384" y="390"/>
                    </a:cubicBezTo>
                    <a:cubicBezTo>
                      <a:pt x="391" y="393"/>
                      <a:pt x="399" y="400"/>
                      <a:pt x="403" y="398"/>
                    </a:cubicBezTo>
                    <a:cubicBezTo>
                      <a:pt x="407" y="397"/>
                      <a:pt x="412" y="393"/>
                      <a:pt x="415" y="389"/>
                    </a:cubicBezTo>
                    <a:cubicBezTo>
                      <a:pt x="417" y="384"/>
                      <a:pt x="421" y="381"/>
                      <a:pt x="422" y="384"/>
                    </a:cubicBezTo>
                    <a:cubicBezTo>
                      <a:pt x="423" y="386"/>
                      <a:pt x="419" y="388"/>
                      <a:pt x="420" y="390"/>
                    </a:cubicBezTo>
                    <a:cubicBezTo>
                      <a:pt x="421" y="392"/>
                      <a:pt x="423" y="393"/>
                      <a:pt x="423" y="391"/>
                    </a:cubicBezTo>
                    <a:cubicBezTo>
                      <a:pt x="424" y="389"/>
                      <a:pt x="425" y="385"/>
                      <a:pt x="426" y="388"/>
                    </a:cubicBezTo>
                    <a:cubicBezTo>
                      <a:pt x="427" y="391"/>
                      <a:pt x="434" y="394"/>
                      <a:pt x="437" y="398"/>
                    </a:cubicBezTo>
                    <a:cubicBezTo>
                      <a:pt x="441" y="403"/>
                      <a:pt x="441" y="404"/>
                      <a:pt x="441" y="401"/>
                    </a:cubicBezTo>
                    <a:cubicBezTo>
                      <a:pt x="441" y="397"/>
                      <a:pt x="446" y="397"/>
                      <a:pt x="450" y="393"/>
                    </a:cubicBezTo>
                    <a:cubicBezTo>
                      <a:pt x="454" y="388"/>
                      <a:pt x="456" y="383"/>
                      <a:pt x="464" y="383"/>
                    </a:cubicBezTo>
                    <a:cubicBezTo>
                      <a:pt x="472" y="383"/>
                      <a:pt x="486" y="381"/>
                      <a:pt x="487" y="377"/>
                    </a:cubicBezTo>
                    <a:cubicBezTo>
                      <a:pt x="488" y="374"/>
                      <a:pt x="487" y="367"/>
                      <a:pt x="488" y="363"/>
                    </a:cubicBezTo>
                    <a:cubicBezTo>
                      <a:pt x="489" y="360"/>
                      <a:pt x="495" y="344"/>
                      <a:pt x="497" y="338"/>
                    </a:cubicBezTo>
                    <a:cubicBezTo>
                      <a:pt x="500" y="332"/>
                      <a:pt x="502" y="321"/>
                      <a:pt x="510" y="314"/>
                    </a:cubicBezTo>
                    <a:cubicBezTo>
                      <a:pt x="517" y="307"/>
                      <a:pt x="520" y="303"/>
                      <a:pt x="520" y="300"/>
                    </a:cubicBezTo>
                    <a:cubicBezTo>
                      <a:pt x="520" y="296"/>
                      <a:pt x="523" y="292"/>
                      <a:pt x="526" y="288"/>
                    </a:cubicBezTo>
                    <a:cubicBezTo>
                      <a:pt x="528" y="285"/>
                      <a:pt x="526" y="277"/>
                      <a:pt x="528" y="272"/>
                    </a:cubicBezTo>
                    <a:cubicBezTo>
                      <a:pt x="529" y="267"/>
                      <a:pt x="533" y="263"/>
                      <a:pt x="532" y="260"/>
                    </a:cubicBezTo>
                    <a:cubicBezTo>
                      <a:pt x="531" y="257"/>
                      <a:pt x="531" y="255"/>
                      <a:pt x="532" y="254"/>
                    </a:cubicBezTo>
                    <a:cubicBezTo>
                      <a:pt x="533" y="252"/>
                      <a:pt x="536" y="245"/>
                      <a:pt x="534" y="241"/>
                    </a:cubicBezTo>
                    <a:cubicBezTo>
                      <a:pt x="533" y="236"/>
                      <a:pt x="530" y="232"/>
                      <a:pt x="530" y="228"/>
                    </a:cubicBezTo>
                    <a:cubicBezTo>
                      <a:pt x="530" y="224"/>
                      <a:pt x="529" y="221"/>
                      <a:pt x="528" y="217"/>
                    </a:cubicBezTo>
                    <a:cubicBezTo>
                      <a:pt x="526" y="213"/>
                      <a:pt x="530" y="209"/>
                      <a:pt x="529" y="207"/>
                    </a:cubicBezTo>
                    <a:cubicBezTo>
                      <a:pt x="529" y="206"/>
                      <a:pt x="530" y="204"/>
                      <a:pt x="531" y="203"/>
                    </a:cubicBezTo>
                    <a:cubicBezTo>
                      <a:pt x="531" y="201"/>
                      <a:pt x="532" y="194"/>
                      <a:pt x="531" y="195"/>
                    </a:cubicBezTo>
                    <a:cubicBezTo>
                      <a:pt x="531" y="197"/>
                      <a:pt x="528" y="205"/>
                      <a:pt x="523" y="198"/>
                    </a:cubicBezTo>
                    <a:cubicBezTo>
                      <a:pt x="518" y="192"/>
                      <a:pt x="515" y="184"/>
                      <a:pt x="513" y="183"/>
                    </a:cubicBezTo>
                    <a:cubicBezTo>
                      <a:pt x="510" y="182"/>
                      <a:pt x="502" y="178"/>
                      <a:pt x="500" y="174"/>
                    </a:cubicBezTo>
                    <a:cubicBezTo>
                      <a:pt x="497" y="169"/>
                      <a:pt x="500" y="162"/>
                      <a:pt x="497" y="161"/>
                    </a:cubicBezTo>
                    <a:cubicBezTo>
                      <a:pt x="494" y="160"/>
                      <a:pt x="489" y="156"/>
                      <a:pt x="488" y="157"/>
                    </a:cubicBezTo>
                    <a:cubicBezTo>
                      <a:pt x="488" y="158"/>
                      <a:pt x="487" y="160"/>
                      <a:pt x="485" y="159"/>
                    </a:cubicBezTo>
                    <a:cubicBezTo>
                      <a:pt x="483" y="157"/>
                      <a:pt x="484" y="151"/>
                      <a:pt x="481" y="146"/>
                    </a:cubicBezTo>
                    <a:cubicBezTo>
                      <a:pt x="477" y="142"/>
                      <a:pt x="472" y="137"/>
                      <a:pt x="472" y="136"/>
                    </a:cubicBezTo>
                    <a:cubicBezTo>
                      <a:pt x="472" y="134"/>
                      <a:pt x="473" y="133"/>
                      <a:pt x="474" y="133"/>
                    </a:cubicBezTo>
                    <a:cubicBezTo>
                      <a:pt x="475" y="133"/>
                      <a:pt x="471" y="131"/>
                      <a:pt x="466" y="127"/>
                    </a:cubicBezTo>
                    <a:cubicBezTo>
                      <a:pt x="462" y="123"/>
                      <a:pt x="461" y="125"/>
                      <a:pt x="458" y="122"/>
                    </a:cubicBezTo>
                    <a:cubicBezTo>
                      <a:pt x="455" y="120"/>
                      <a:pt x="455" y="120"/>
                      <a:pt x="452" y="120"/>
                    </a:cubicBezTo>
                    <a:cubicBezTo>
                      <a:pt x="448" y="119"/>
                      <a:pt x="440" y="116"/>
                      <a:pt x="440" y="113"/>
                    </a:cubicBezTo>
                    <a:cubicBezTo>
                      <a:pt x="439" y="109"/>
                      <a:pt x="440" y="107"/>
                      <a:pt x="438" y="103"/>
                    </a:cubicBezTo>
                    <a:cubicBezTo>
                      <a:pt x="435" y="100"/>
                      <a:pt x="438" y="100"/>
                      <a:pt x="437" y="96"/>
                    </a:cubicBezTo>
                    <a:cubicBezTo>
                      <a:pt x="436" y="91"/>
                      <a:pt x="437" y="87"/>
                      <a:pt x="433" y="83"/>
                    </a:cubicBezTo>
                    <a:cubicBezTo>
                      <a:pt x="430" y="80"/>
                      <a:pt x="429" y="82"/>
                      <a:pt x="428" y="77"/>
                    </a:cubicBezTo>
                    <a:cubicBezTo>
                      <a:pt x="427" y="72"/>
                      <a:pt x="427" y="63"/>
                      <a:pt x="425" y="59"/>
                    </a:cubicBezTo>
                    <a:cubicBezTo>
                      <a:pt x="423" y="56"/>
                      <a:pt x="417" y="51"/>
                      <a:pt x="416" y="49"/>
                    </a:cubicBezTo>
                    <a:cubicBezTo>
                      <a:pt x="414" y="47"/>
                      <a:pt x="414" y="50"/>
                      <a:pt x="412" y="50"/>
                    </a:cubicBezTo>
                    <a:cubicBezTo>
                      <a:pt x="410" y="50"/>
                      <a:pt x="404" y="44"/>
                      <a:pt x="404" y="37"/>
                    </a:cubicBezTo>
                    <a:cubicBezTo>
                      <a:pt x="404" y="29"/>
                      <a:pt x="399" y="24"/>
                      <a:pt x="397" y="19"/>
                    </a:cubicBezTo>
                    <a:cubicBezTo>
                      <a:pt x="395" y="14"/>
                      <a:pt x="390" y="6"/>
                      <a:pt x="390" y="3"/>
                    </a:cubicBezTo>
                    <a:cubicBezTo>
                      <a:pt x="389" y="0"/>
                      <a:pt x="387" y="3"/>
                      <a:pt x="386" y="5"/>
                    </a:cubicBezTo>
                    <a:cubicBezTo>
                      <a:pt x="386" y="7"/>
                      <a:pt x="387" y="12"/>
                      <a:pt x="384" y="16"/>
                    </a:cubicBezTo>
                    <a:cubicBezTo>
                      <a:pt x="381" y="20"/>
                      <a:pt x="376" y="23"/>
                      <a:pt x="378" y="25"/>
                    </a:cubicBezTo>
                    <a:cubicBezTo>
                      <a:pt x="379" y="26"/>
                      <a:pt x="383" y="26"/>
                      <a:pt x="381" y="28"/>
                    </a:cubicBezTo>
                    <a:cubicBezTo>
                      <a:pt x="379" y="30"/>
                      <a:pt x="378" y="33"/>
                      <a:pt x="378" y="37"/>
                    </a:cubicBezTo>
                    <a:cubicBezTo>
                      <a:pt x="378" y="41"/>
                      <a:pt x="375" y="43"/>
                      <a:pt x="376" y="44"/>
                    </a:cubicBezTo>
                    <a:cubicBezTo>
                      <a:pt x="378" y="46"/>
                      <a:pt x="378" y="51"/>
                      <a:pt x="378" y="52"/>
                    </a:cubicBezTo>
                    <a:cubicBezTo>
                      <a:pt x="378" y="54"/>
                      <a:pt x="378" y="60"/>
                      <a:pt x="376" y="69"/>
                    </a:cubicBezTo>
                    <a:cubicBezTo>
                      <a:pt x="375" y="77"/>
                      <a:pt x="371" y="91"/>
                      <a:pt x="365" y="95"/>
                    </a:cubicBezTo>
                    <a:cubicBezTo>
                      <a:pt x="360" y="98"/>
                      <a:pt x="356" y="97"/>
                      <a:pt x="351" y="93"/>
                    </a:cubicBezTo>
                    <a:cubicBezTo>
                      <a:pt x="347" y="90"/>
                      <a:pt x="345" y="85"/>
                      <a:pt x="343" y="84"/>
                    </a:cubicBezTo>
                    <a:cubicBezTo>
                      <a:pt x="340" y="83"/>
                      <a:pt x="329" y="80"/>
                      <a:pt x="325" y="76"/>
                    </a:cubicBezTo>
                    <a:cubicBezTo>
                      <a:pt x="321" y="72"/>
                      <a:pt x="319" y="70"/>
                      <a:pt x="317" y="70"/>
                    </a:cubicBezTo>
                    <a:cubicBezTo>
                      <a:pt x="314" y="70"/>
                      <a:pt x="310" y="66"/>
                      <a:pt x="308" y="63"/>
                    </a:cubicBezTo>
                    <a:cubicBezTo>
                      <a:pt x="305" y="61"/>
                      <a:pt x="300" y="59"/>
                      <a:pt x="299" y="58"/>
                    </a:cubicBezTo>
                    <a:cubicBezTo>
                      <a:pt x="298" y="57"/>
                      <a:pt x="295" y="57"/>
                      <a:pt x="296" y="54"/>
                    </a:cubicBezTo>
                    <a:cubicBezTo>
                      <a:pt x="298" y="52"/>
                      <a:pt x="302" y="45"/>
                      <a:pt x="304" y="44"/>
                    </a:cubicBezTo>
                    <a:cubicBezTo>
                      <a:pt x="306" y="42"/>
                      <a:pt x="308" y="42"/>
                      <a:pt x="306" y="40"/>
                    </a:cubicBezTo>
                    <a:cubicBezTo>
                      <a:pt x="304" y="39"/>
                      <a:pt x="305" y="34"/>
                      <a:pt x="308" y="34"/>
                    </a:cubicBezTo>
                    <a:cubicBezTo>
                      <a:pt x="311" y="34"/>
                      <a:pt x="308" y="32"/>
                      <a:pt x="311" y="29"/>
                    </a:cubicBezTo>
                    <a:cubicBezTo>
                      <a:pt x="314" y="26"/>
                      <a:pt x="318" y="23"/>
                      <a:pt x="316" y="21"/>
                    </a:cubicBezTo>
                    <a:cubicBezTo>
                      <a:pt x="314" y="19"/>
                      <a:pt x="312" y="16"/>
                      <a:pt x="310" y="18"/>
                    </a:cubicBezTo>
                    <a:cubicBezTo>
                      <a:pt x="308" y="20"/>
                      <a:pt x="308" y="25"/>
                      <a:pt x="306" y="23"/>
                    </a:cubicBezTo>
                    <a:cubicBezTo>
                      <a:pt x="305" y="22"/>
                      <a:pt x="303" y="21"/>
                      <a:pt x="303" y="19"/>
                    </a:cubicBezTo>
                    <a:cubicBezTo>
                      <a:pt x="303" y="17"/>
                      <a:pt x="303" y="15"/>
                      <a:pt x="300" y="18"/>
                    </a:cubicBezTo>
                    <a:cubicBezTo>
                      <a:pt x="297" y="21"/>
                      <a:pt x="295" y="22"/>
                      <a:pt x="290" y="21"/>
                    </a:cubicBezTo>
                    <a:cubicBezTo>
                      <a:pt x="285" y="20"/>
                      <a:pt x="272" y="14"/>
                      <a:pt x="266" y="14"/>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3" name="Freeform 1007"/>
              <p:cNvSpPr>
                <a:spLocks/>
              </p:cNvSpPr>
              <p:nvPr/>
            </p:nvSpPr>
            <p:spPr bwMode="auto">
              <a:xfrm>
                <a:off x="5742074" y="6298929"/>
                <a:ext cx="45444" cy="55586"/>
              </a:xfrm>
              <a:custGeom>
                <a:avLst/>
                <a:gdLst>
                  <a:gd name="T0" fmla="*/ 2147483647 w 30"/>
                  <a:gd name="T1" fmla="*/ 2147483647 h 38"/>
                  <a:gd name="T2" fmla="*/ 2147483647 w 30"/>
                  <a:gd name="T3" fmla="*/ 2147483647 h 38"/>
                  <a:gd name="T4" fmla="*/ 2147483647 w 30"/>
                  <a:gd name="T5" fmla="*/ 2147483647 h 38"/>
                  <a:gd name="T6" fmla="*/ 2147483647 w 30"/>
                  <a:gd name="T7" fmla="*/ 2147483647 h 38"/>
                  <a:gd name="T8" fmla="*/ 2147483647 w 30"/>
                  <a:gd name="T9" fmla="*/ 2147483647 h 38"/>
                  <a:gd name="T10" fmla="*/ 2147483647 w 30"/>
                  <a:gd name="T11" fmla="*/ 2147483647 h 38"/>
                  <a:gd name="T12" fmla="*/ 2147483647 w 30"/>
                  <a:gd name="T13" fmla="*/ 2147483647 h 38"/>
                  <a:gd name="T14" fmla="*/ 2147483647 w 30"/>
                  <a:gd name="T15" fmla="*/ 2147483647 h 38"/>
                  <a:gd name="T16" fmla="*/ 2147483647 w 30"/>
                  <a:gd name="T17" fmla="*/ 2147483647 h 38"/>
                  <a:gd name="T18" fmla="*/ 2147483647 w 30"/>
                  <a:gd name="T19" fmla="*/ 2147483647 h 38"/>
                  <a:gd name="T20" fmla="*/ 2147483647 w 30"/>
                  <a:gd name="T21" fmla="*/ 2147483647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8"/>
                  <a:gd name="T35" fmla="*/ 30 w 30"/>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8">
                    <a:moveTo>
                      <a:pt x="29" y="38"/>
                    </a:moveTo>
                    <a:cubicBezTo>
                      <a:pt x="28" y="33"/>
                      <a:pt x="30" y="33"/>
                      <a:pt x="26" y="29"/>
                    </a:cubicBezTo>
                    <a:cubicBezTo>
                      <a:pt x="23" y="26"/>
                      <a:pt x="22" y="27"/>
                      <a:pt x="22" y="24"/>
                    </a:cubicBezTo>
                    <a:cubicBezTo>
                      <a:pt x="23" y="22"/>
                      <a:pt x="26" y="21"/>
                      <a:pt x="22" y="18"/>
                    </a:cubicBezTo>
                    <a:cubicBezTo>
                      <a:pt x="19" y="15"/>
                      <a:pt x="16" y="15"/>
                      <a:pt x="11" y="11"/>
                    </a:cubicBezTo>
                    <a:cubicBezTo>
                      <a:pt x="6" y="7"/>
                      <a:pt x="0" y="0"/>
                      <a:pt x="2" y="4"/>
                    </a:cubicBezTo>
                    <a:cubicBezTo>
                      <a:pt x="3" y="7"/>
                      <a:pt x="10" y="11"/>
                      <a:pt x="10" y="15"/>
                    </a:cubicBezTo>
                    <a:cubicBezTo>
                      <a:pt x="10" y="18"/>
                      <a:pt x="9" y="17"/>
                      <a:pt x="13" y="22"/>
                    </a:cubicBezTo>
                    <a:cubicBezTo>
                      <a:pt x="16" y="26"/>
                      <a:pt x="18" y="28"/>
                      <a:pt x="21" y="29"/>
                    </a:cubicBezTo>
                    <a:cubicBezTo>
                      <a:pt x="24" y="30"/>
                      <a:pt x="22" y="30"/>
                      <a:pt x="22" y="33"/>
                    </a:cubicBezTo>
                    <a:cubicBezTo>
                      <a:pt x="22" y="37"/>
                      <a:pt x="29" y="38"/>
                      <a:pt x="29" y="38"/>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4" name="Freeform 1008"/>
              <p:cNvSpPr>
                <a:spLocks/>
              </p:cNvSpPr>
              <p:nvPr/>
            </p:nvSpPr>
            <p:spPr bwMode="auto">
              <a:xfrm>
                <a:off x="5774325" y="6379926"/>
                <a:ext cx="93819" cy="109585"/>
              </a:xfrm>
              <a:custGeom>
                <a:avLst/>
                <a:gdLst>
                  <a:gd name="T0" fmla="*/ 2147483647 w 63"/>
                  <a:gd name="T1" fmla="*/ 2147483647 h 76"/>
                  <a:gd name="T2" fmla="*/ 2147483647 w 63"/>
                  <a:gd name="T3" fmla="*/ 2147483647 h 76"/>
                  <a:gd name="T4" fmla="*/ 2147483647 w 63"/>
                  <a:gd name="T5" fmla="*/ 2147483647 h 76"/>
                  <a:gd name="T6" fmla="*/ 2147483647 w 63"/>
                  <a:gd name="T7" fmla="*/ 2147483647 h 76"/>
                  <a:gd name="T8" fmla="*/ 2147483647 w 63"/>
                  <a:gd name="T9" fmla="*/ 2147483647 h 76"/>
                  <a:gd name="T10" fmla="*/ 2147483647 w 63"/>
                  <a:gd name="T11" fmla="*/ 2147483647 h 76"/>
                  <a:gd name="T12" fmla="*/ 2147483647 w 63"/>
                  <a:gd name="T13" fmla="*/ 2147483647 h 76"/>
                  <a:gd name="T14" fmla="*/ 2147483647 w 63"/>
                  <a:gd name="T15" fmla="*/ 2147483647 h 76"/>
                  <a:gd name="T16" fmla="*/ 2147483647 w 63"/>
                  <a:gd name="T17" fmla="*/ 2147483647 h 76"/>
                  <a:gd name="T18" fmla="*/ 2147483647 w 63"/>
                  <a:gd name="T19" fmla="*/ 2147483647 h 76"/>
                  <a:gd name="T20" fmla="*/ 2147483647 w 63"/>
                  <a:gd name="T21" fmla="*/ 2147483647 h 76"/>
                  <a:gd name="T22" fmla="*/ 2147483647 w 63"/>
                  <a:gd name="T23" fmla="*/ 2147483647 h 76"/>
                  <a:gd name="T24" fmla="*/ 2147483647 w 63"/>
                  <a:gd name="T25" fmla="*/ 2147483647 h 76"/>
                  <a:gd name="T26" fmla="*/ 2147483647 w 63"/>
                  <a:gd name="T27" fmla="*/ 2147483647 h 76"/>
                  <a:gd name="T28" fmla="*/ 2147483647 w 63"/>
                  <a:gd name="T29" fmla="*/ 2147483647 h 76"/>
                  <a:gd name="T30" fmla="*/ 2147483647 w 63"/>
                  <a:gd name="T31" fmla="*/ 2147483647 h 76"/>
                  <a:gd name="T32" fmla="*/ 2147483647 w 63"/>
                  <a:gd name="T33" fmla="*/ 2147483647 h 76"/>
                  <a:gd name="T34" fmla="*/ 2147483647 w 63"/>
                  <a:gd name="T35" fmla="*/ 2147483647 h 76"/>
                  <a:gd name="T36" fmla="*/ 2147483647 w 63"/>
                  <a:gd name="T37" fmla="*/ 2147483647 h 76"/>
                  <a:gd name="T38" fmla="*/ 2147483647 w 63"/>
                  <a:gd name="T39" fmla="*/ 2147483647 h 76"/>
                  <a:gd name="T40" fmla="*/ 2147483647 w 63"/>
                  <a:gd name="T41" fmla="*/ 2147483647 h 76"/>
                  <a:gd name="T42" fmla="*/ 2147483647 w 63"/>
                  <a:gd name="T43" fmla="*/ 2147483647 h 76"/>
                  <a:gd name="T44" fmla="*/ 2147483647 w 63"/>
                  <a:gd name="T45" fmla="*/ 2147483647 h 76"/>
                  <a:gd name="T46" fmla="*/ 2147483647 w 63"/>
                  <a:gd name="T47" fmla="*/ 2147483647 h 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76"/>
                  <a:gd name="T74" fmla="*/ 63 w 63"/>
                  <a:gd name="T75" fmla="*/ 76 h 7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76">
                    <a:moveTo>
                      <a:pt x="15" y="4"/>
                    </a:moveTo>
                    <a:cubicBezTo>
                      <a:pt x="13" y="5"/>
                      <a:pt x="14" y="19"/>
                      <a:pt x="14" y="22"/>
                    </a:cubicBezTo>
                    <a:cubicBezTo>
                      <a:pt x="14" y="26"/>
                      <a:pt x="11" y="31"/>
                      <a:pt x="11" y="33"/>
                    </a:cubicBezTo>
                    <a:cubicBezTo>
                      <a:pt x="10" y="35"/>
                      <a:pt x="5" y="35"/>
                      <a:pt x="4" y="37"/>
                    </a:cubicBezTo>
                    <a:cubicBezTo>
                      <a:pt x="2" y="40"/>
                      <a:pt x="0" y="45"/>
                      <a:pt x="3" y="45"/>
                    </a:cubicBezTo>
                    <a:cubicBezTo>
                      <a:pt x="5" y="45"/>
                      <a:pt x="19" y="51"/>
                      <a:pt x="19" y="54"/>
                    </a:cubicBezTo>
                    <a:cubicBezTo>
                      <a:pt x="19" y="58"/>
                      <a:pt x="18" y="64"/>
                      <a:pt x="16" y="67"/>
                    </a:cubicBezTo>
                    <a:cubicBezTo>
                      <a:pt x="14" y="70"/>
                      <a:pt x="14" y="74"/>
                      <a:pt x="16" y="74"/>
                    </a:cubicBezTo>
                    <a:cubicBezTo>
                      <a:pt x="18" y="74"/>
                      <a:pt x="23" y="76"/>
                      <a:pt x="25" y="74"/>
                    </a:cubicBezTo>
                    <a:cubicBezTo>
                      <a:pt x="28" y="72"/>
                      <a:pt x="36" y="59"/>
                      <a:pt x="39" y="57"/>
                    </a:cubicBezTo>
                    <a:cubicBezTo>
                      <a:pt x="42" y="54"/>
                      <a:pt x="44" y="51"/>
                      <a:pt x="43" y="48"/>
                    </a:cubicBezTo>
                    <a:cubicBezTo>
                      <a:pt x="43" y="44"/>
                      <a:pt x="42" y="44"/>
                      <a:pt x="43" y="41"/>
                    </a:cubicBezTo>
                    <a:cubicBezTo>
                      <a:pt x="45" y="39"/>
                      <a:pt x="46" y="37"/>
                      <a:pt x="50" y="37"/>
                    </a:cubicBezTo>
                    <a:cubicBezTo>
                      <a:pt x="53" y="38"/>
                      <a:pt x="54" y="39"/>
                      <a:pt x="55" y="37"/>
                    </a:cubicBezTo>
                    <a:cubicBezTo>
                      <a:pt x="56" y="35"/>
                      <a:pt x="58" y="32"/>
                      <a:pt x="61" y="28"/>
                    </a:cubicBezTo>
                    <a:cubicBezTo>
                      <a:pt x="63" y="24"/>
                      <a:pt x="60" y="21"/>
                      <a:pt x="62" y="18"/>
                    </a:cubicBezTo>
                    <a:cubicBezTo>
                      <a:pt x="63" y="16"/>
                      <a:pt x="63" y="15"/>
                      <a:pt x="61" y="15"/>
                    </a:cubicBezTo>
                    <a:cubicBezTo>
                      <a:pt x="58" y="15"/>
                      <a:pt x="54" y="17"/>
                      <a:pt x="50" y="19"/>
                    </a:cubicBezTo>
                    <a:cubicBezTo>
                      <a:pt x="47" y="21"/>
                      <a:pt x="48" y="22"/>
                      <a:pt x="43" y="20"/>
                    </a:cubicBezTo>
                    <a:cubicBezTo>
                      <a:pt x="38" y="18"/>
                      <a:pt x="30" y="16"/>
                      <a:pt x="30" y="13"/>
                    </a:cubicBezTo>
                    <a:cubicBezTo>
                      <a:pt x="30" y="9"/>
                      <a:pt x="28" y="5"/>
                      <a:pt x="25" y="2"/>
                    </a:cubicBezTo>
                    <a:cubicBezTo>
                      <a:pt x="22" y="0"/>
                      <a:pt x="22" y="0"/>
                      <a:pt x="23" y="3"/>
                    </a:cubicBezTo>
                    <a:cubicBezTo>
                      <a:pt x="24" y="7"/>
                      <a:pt x="23" y="9"/>
                      <a:pt x="21" y="7"/>
                    </a:cubicBezTo>
                    <a:cubicBezTo>
                      <a:pt x="19" y="6"/>
                      <a:pt x="18" y="4"/>
                      <a:pt x="15" y="4"/>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5" name="Freeform 1009"/>
              <p:cNvSpPr>
                <a:spLocks/>
              </p:cNvSpPr>
              <p:nvPr/>
            </p:nvSpPr>
            <p:spPr bwMode="auto">
              <a:xfrm>
                <a:off x="5621869" y="6494274"/>
                <a:ext cx="150991" cy="141348"/>
              </a:xfrm>
              <a:custGeom>
                <a:avLst/>
                <a:gdLst>
                  <a:gd name="T0" fmla="*/ 2147483647 w 102"/>
                  <a:gd name="T1" fmla="*/ 2147483647 h 98"/>
                  <a:gd name="T2" fmla="*/ 2147483647 w 102"/>
                  <a:gd name="T3" fmla="*/ 2147483647 h 98"/>
                  <a:gd name="T4" fmla="*/ 2147483647 w 102"/>
                  <a:gd name="T5" fmla="*/ 2147483647 h 98"/>
                  <a:gd name="T6" fmla="*/ 2147483647 w 102"/>
                  <a:gd name="T7" fmla="*/ 2147483647 h 98"/>
                  <a:gd name="T8" fmla="*/ 2147483647 w 102"/>
                  <a:gd name="T9" fmla="*/ 2147483647 h 98"/>
                  <a:gd name="T10" fmla="*/ 2147483647 w 102"/>
                  <a:gd name="T11" fmla="*/ 2147483647 h 98"/>
                  <a:gd name="T12" fmla="*/ 2147483647 w 102"/>
                  <a:gd name="T13" fmla="*/ 2147483647 h 98"/>
                  <a:gd name="T14" fmla="*/ 2147483647 w 102"/>
                  <a:gd name="T15" fmla="*/ 2147483647 h 98"/>
                  <a:gd name="T16" fmla="*/ 2147483647 w 102"/>
                  <a:gd name="T17" fmla="*/ 2147483647 h 98"/>
                  <a:gd name="T18" fmla="*/ 2147483647 w 102"/>
                  <a:gd name="T19" fmla="*/ 2147483647 h 98"/>
                  <a:gd name="T20" fmla="*/ 2147483647 w 102"/>
                  <a:gd name="T21" fmla="*/ 2147483647 h 98"/>
                  <a:gd name="T22" fmla="*/ 2147483647 w 102"/>
                  <a:gd name="T23" fmla="*/ 2147483647 h 98"/>
                  <a:gd name="T24" fmla="*/ 2147483647 w 102"/>
                  <a:gd name="T25" fmla="*/ 2147483647 h 98"/>
                  <a:gd name="T26" fmla="*/ 2147483647 w 102"/>
                  <a:gd name="T27" fmla="*/ 2147483647 h 98"/>
                  <a:gd name="T28" fmla="*/ 2147483647 w 102"/>
                  <a:gd name="T29" fmla="*/ 2147483647 h 98"/>
                  <a:gd name="T30" fmla="*/ 2147483647 w 102"/>
                  <a:gd name="T31" fmla="*/ 2147483647 h 98"/>
                  <a:gd name="T32" fmla="*/ 2147483647 w 102"/>
                  <a:gd name="T33" fmla="*/ 2147483647 h 98"/>
                  <a:gd name="T34" fmla="*/ 2147483647 w 102"/>
                  <a:gd name="T35" fmla="*/ 2147483647 h 98"/>
                  <a:gd name="T36" fmla="*/ 2147483647 w 102"/>
                  <a:gd name="T37" fmla="*/ 2147483647 h 98"/>
                  <a:gd name="T38" fmla="*/ 2147483647 w 102"/>
                  <a:gd name="T39" fmla="*/ 2147483647 h 98"/>
                  <a:gd name="T40" fmla="*/ 2147483647 w 102"/>
                  <a:gd name="T41" fmla="*/ 2147483647 h 98"/>
                  <a:gd name="T42" fmla="*/ 2147483647 w 102"/>
                  <a:gd name="T43" fmla="*/ 2147483647 h 98"/>
                  <a:gd name="T44" fmla="*/ 2147483647 w 102"/>
                  <a:gd name="T45" fmla="*/ 2147483647 h 98"/>
                  <a:gd name="T46" fmla="*/ 2147483647 w 102"/>
                  <a:gd name="T47" fmla="*/ 2147483647 h 98"/>
                  <a:gd name="T48" fmla="*/ 2147483647 w 102"/>
                  <a:gd name="T49" fmla="*/ 2147483647 h 98"/>
                  <a:gd name="T50" fmla="*/ 2147483647 w 102"/>
                  <a:gd name="T51" fmla="*/ 2147483647 h 98"/>
                  <a:gd name="T52" fmla="*/ 2147483647 w 102"/>
                  <a:gd name="T53" fmla="*/ 2147483647 h 98"/>
                  <a:gd name="T54" fmla="*/ 2147483647 w 102"/>
                  <a:gd name="T55" fmla="*/ 2147483647 h 98"/>
                  <a:gd name="T56" fmla="*/ 2147483647 w 102"/>
                  <a:gd name="T57" fmla="*/ 2147483647 h 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
                  <a:gd name="T88" fmla="*/ 0 h 98"/>
                  <a:gd name="T89" fmla="*/ 102 w 102"/>
                  <a:gd name="T90" fmla="*/ 98 h 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 h="98">
                    <a:moveTo>
                      <a:pt x="88" y="11"/>
                    </a:moveTo>
                    <a:cubicBezTo>
                      <a:pt x="86" y="9"/>
                      <a:pt x="88" y="8"/>
                      <a:pt x="85" y="6"/>
                    </a:cubicBezTo>
                    <a:cubicBezTo>
                      <a:pt x="82" y="4"/>
                      <a:pt x="84" y="0"/>
                      <a:pt x="80" y="2"/>
                    </a:cubicBezTo>
                    <a:cubicBezTo>
                      <a:pt x="75" y="5"/>
                      <a:pt x="72" y="8"/>
                      <a:pt x="72" y="11"/>
                    </a:cubicBezTo>
                    <a:cubicBezTo>
                      <a:pt x="72" y="14"/>
                      <a:pt x="74" y="15"/>
                      <a:pt x="71" y="17"/>
                    </a:cubicBezTo>
                    <a:cubicBezTo>
                      <a:pt x="67" y="20"/>
                      <a:pt x="65" y="28"/>
                      <a:pt x="62" y="31"/>
                    </a:cubicBezTo>
                    <a:cubicBezTo>
                      <a:pt x="59" y="34"/>
                      <a:pt x="51" y="42"/>
                      <a:pt x="47" y="44"/>
                    </a:cubicBezTo>
                    <a:cubicBezTo>
                      <a:pt x="43" y="46"/>
                      <a:pt x="35" y="50"/>
                      <a:pt x="33" y="52"/>
                    </a:cubicBezTo>
                    <a:cubicBezTo>
                      <a:pt x="31" y="55"/>
                      <a:pt x="29" y="56"/>
                      <a:pt x="24" y="57"/>
                    </a:cubicBezTo>
                    <a:cubicBezTo>
                      <a:pt x="20" y="59"/>
                      <a:pt x="17" y="68"/>
                      <a:pt x="14" y="70"/>
                    </a:cubicBezTo>
                    <a:cubicBezTo>
                      <a:pt x="11" y="71"/>
                      <a:pt x="8" y="71"/>
                      <a:pt x="6" y="72"/>
                    </a:cubicBezTo>
                    <a:cubicBezTo>
                      <a:pt x="5" y="74"/>
                      <a:pt x="5" y="80"/>
                      <a:pt x="5" y="82"/>
                    </a:cubicBezTo>
                    <a:cubicBezTo>
                      <a:pt x="5" y="84"/>
                      <a:pt x="6" y="86"/>
                      <a:pt x="3" y="86"/>
                    </a:cubicBezTo>
                    <a:cubicBezTo>
                      <a:pt x="0" y="85"/>
                      <a:pt x="2" y="91"/>
                      <a:pt x="2" y="91"/>
                    </a:cubicBezTo>
                    <a:cubicBezTo>
                      <a:pt x="2" y="91"/>
                      <a:pt x="7" y="91"/>
                      <a:pt x="13" y="92"/>
                    </a:cubicBezTo>
                    <a:cubicBezTo>
                      <a:pt x="19" y="93"/>
                      <a:pt x="21" y="96"/>
                      <a:pt x="25" y="97"/>
                    </a:cubicBezTo>
                    <a:cubicBezTo>
                      <a:pt x="29" y="98"/>
                      <a:pt x="39" y="97"/>
                      <a:pt x="45" y="92"/>
                    </a:cubicBezTo>
                    <a:cubicBezTo>
                      <a:pt x="52" y="87"/>
                      <a:pt x="56" y="85"/>
                      <a:pt x="58" y="75"/>
                    </a:cubicBezTo>
                    <a:cubicBezTo>
                      <a:pt x="60" y="64"/>
                      <a:pt x="61" y="60"/>
                      <a:pt x="68" y="59"/>
                    </a:cubicBezTo>
                    <a:cubicBezTo>
                      <a:pt x="74" y="57"/>
                      <a:pt x="73" y="53"/>
                      <a:pt x="78" y="54"/>
                    </a:cubicBezTo>
                    <a:cubicBezTo>
                      <a:pt x="83" y="54"/>
                      <a:pt x="90" y="53"/>
                      <a:pt x="87" y="50"/>
                    </a:cubicBezTo>
                    <a:cubicBezTo>
                      <a:pt x="83" y="47"/>
                      <a:pt x="81" y="50"/>
                      <a:pt x="83" y="45"/>
                    </a:cubicBezTo>
                    <a:cubicBezTo>
                      <a:pt x="85" y="40"/>
                      <a:pt x="92" y="36"/>
                      <a:pt x="94" y="31"/>
                    </a:cubicBezTo>
                    <a:cubicBezTo>
                      <a:pt x="96" y="25"/>
                      <a:pt x="100" y="21"/>
                      <a:pt x="100" y="18"/>
                    </a:cubicBezTo>
                    <a:cubicBezTo>
                      <a:pt x="100" y="14"/>
                      <a:pt x="99" y="14"/>
                      <a:pt x="100" y="12"/>
                    </a:cubicBezTo>
                    <a:cubicBezTo>
                      <a:pt x="102" y="9"/>
                      <a:pt x="101" y="9"/>
                      <a:pt x="99" y="9"/>
                    </a:cubicBezTo>
                    <a:cubicBezTo>
                      <a:pt x="96" y="9"/>
                      <a:pt x="96" y="8"/>
                      <a:pt x="98" y="6"/>
                    </a:cubicBezTo>
                    <a:cubicBezTo>
                      <a:pt x="99" y="4"/>
                      <a:pt x="95" y="8"/>
                      <a:pt x="92" y="10"/>
                    </a:cubicBezTo>
                    <a:cubicBezTo>
                      <a:pt x="90" y="12"/>
                      <a:pt x="88" y="11"/>
                      <a:pt x="88" y="11"/>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6" name="Freeform 1010"/>
              <p:cNvSpPr>
                <a:spLocks/>
              </p:cNvSpPr>
              <p:nvPr/>
            </p:nvSpPr>
            <p:spPr bwMode="auto">
              <a:xfrm>
                <a:off x="5595482" y="6600682"/>
                <a:ext cx="41046" cy="41293"/>
              </a:xfrm>
              <a:custGeom>
                <a:avLst/>
                <a:gdLst>
                  <a:gd name="T0" fmla="*/ 2147483647 w 6"/>
                  <a:gd name="T1" fmla="*/ 2147483647 h 7"/>
                  <a:gd name="T2" fmla="*/ 2147483647 w 6"/>
                  <a:gd name="T3" fmla="*/ 0 h 7"/>
                  <a:gd name="T4" fmla="*/ 0 w 6"/>
                  <a:gd name="T5" fmla="*/ 2147483647 h 7"/>
                  <a:gd name="T6" fmla="*/ 2147483647 w 6"/>
                  <a:gd name="T7" fmla="*/ 2147483647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7"/>
                    </a:moveTo>
                    <a:cubicBezTo>
                      <a:pt x="2" y="4"/>
                      <a:pt x="1" y="0"/>
                      <a:pt x="1" y="0"/>
                    </a:cubicBezTo>
                    <a:cubicBezTo>
                      <a:pt x="0" y="7"/>
                      <a:pt x="0" y="7"/>
                      <a:pt x="0" y="7"/>
                    </a:cubicBezTo>
                    <a:lnTo>
                      <a:pt x="6" y="7"/>
                    </a:ln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7" name="Freeform 1011"/>
              <p:cNvSpPr>
                <a:spLocks/>
              </p:cNvSpPr>
              <p:nvPr/>
            </p:nvSpPr>
            <p:spPr bwMode="auto">
              <a:xfrm>
                <a:off x="5121989" y="6475216"/>
                <a:ext cx="74762" cy="66703"/>
              </a:xfrm>
              <a:custGeom>
                <a:avLst/>
                <a:gdLst>
                  <a:gd name="T0" fmla="*/ 2147483647 w 50"/>
                  <a:gd name="T1" fmla="*/ 2147483647 h 47"/>
                  <a:gd name="T2" fmla="*/ 2147483647 w 50"/>
                  <a:gd name="T3" fmla="*/ 2147483647 h 47"/>
                  <a:gd name="T4" fmla="*/ 2147483647 w 50"/>
                  <a:gd name="T5" fmla="*/ 2147483647 h 47"/>
                  <a:gd name="T6" fmla="*/ 2147483647 w 50"/>
                  <a:gd name="T7" fmla="*/ 2147483647 h 47"/>
                  <a:gd name="T8" fmla="*/ 2147483647 w 50"/>
                  <a:gd name="T9" fmla="*/ 2147483647 h 47"/>
                  <a:gd name="T10" fmla="*/ 2147483647 w 50"/>
                  <a:gd name="T11" fmla="*/ 2147483647 h 47"/>
                  <a:gd name="T12" fmla="*/ 2147483647 w 50"/>
                  <a:gd name="T13" fmla="*/ 2147483647 h 47"/>
                  <a:gd name="T14" fmla="*/ 2147483647 w 50"/>
                  <a:gd name="T15" fmla="*/ 2147483647 h 47"/>
                  <a:gd name="T16" fmla="*/ 2147483647 w 50"/>
                  <a:gd name="T17" fmla="*/ 2147483647 h 47"/>
                  <a:gd name="T18" fmla="*/ 2147483647 w 50"/>
                  <a:gd name="T19" fmla="*/ 2147483647 h 47"/>
                  <a:gd name="T20" fmla="*/ 2147483647 w 50"/>
                  <a:gd name="T21" fmla="*/ 2147483647 h 47"/>
                  <a:gd name="T22" fmla="*/ 2147483647 w 50"/>
                  <a:gd name="T23" fmla="*/ 2147483647 h 47"/>
                  <a:gd name="T24" fmla="*/ 2147483647 w 50"/>
                  <a:gd name="T25" fmla="*/ 2147483647 h 47"/>
                  <a:gd name="T26" fmla="*/ 2147483647 w 50"/>
                  <a:gd name="T27" fmla="*/ 2147483647 h 47"/>
                  <a:gd name="T28" fmla="*/ 2147483647 w 50"/>
                  <a:gd name="T29" fmla="*/ 2147483647 h 47"/>
                  <a:gd name="T30" fmla="*/ 2147483647 w 50"/>
                  <a:gd name="T31" fmla="*/ 21474836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47"/>
                  <a:gd name="T50" fmla="*/ 50 w 5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47">
                    <a:moveTo>
                      <a:pt x="1" y="4"/>
                    </a:moveTo>
                    <a:cubicBezTo>
                      <a:pt x="0" y="7"/>
                      <a:pt x="10" y="24"/>
                      <a:pt x="11" y="26"/>
                    </a:cubicBezTo>
                    <a:cubicBezTo>
                      <a:pt x="12" y="29"/>
                      <a:pt x="10" y="27"/>
                      <a:pt x="9" y="29"/>
                    </a:cubicBezTo>
                    <a:cubicBezTo>
                      <a:pt x="8" y="30"/>
                      <a:pt x="10" y="37"/>
                      <a:pt x="13" y="39"/>
                    </a:cubicBezTo>
                    <a:cubicBezTo>
                      <a:pt x="16" y="42"/>
                      <a:pt x="24" y="47"/>
                      <a:pt x="27" y="47"/>
                    </a:cubicBezTo>
                    <a:cubicBezTo>
                      <a:pt x="31" y="46"/>
                      <a:pt x="30" y="42"/>
                      <a:pt x="31" y="40"/>
                    </a:cubicBezTo>
                    <a:cubicBezTo>
                      <a:pt x="33" y="39"/>
                      <a:pt x="35" y="45"/>
                      <a:pt x="35" y="44"/>
                    </a:cubicBezTo>
                    <a:cubicBezTo>
                      <a:pt x="36" y="43"/>
                      <a:pt x="36" y="40"/>
                      <a:pt x="36" y="37"/>
                    </a:cubicBezTo>
                    <a:cubicBezTo>
                      <a:pt x="36" y="34"/>
                      <a:pt x="40" y="37"/>
                      <a:pt x="41" y="38"/>
                    </a:cubicBezTo>
                    <a:cubicBezTo>
                      <a:pt x="43" y="39"/>
                      <a:pt x="44" y="41"/>
                      <a:pt x="44" y="36"/>
                    </a:cubicBezTo>
                    <a:cubicBezTo>
                      <a:pt x="44" y="31"/>
                      <a:pt x="44" y="25"/>
                      <a:pt x="46" y="23"/>
                    </a:cubicBezTo>
                    <a:cubicBezTo>
                      <a:pt x="47" y="21"/>
                      <a:pt x="47" y="23"/>
                      <a:pt x="47" y="19"/>
                    </a:cubicBezTo>
                    <a:cubicBezTo>
                      <a:pt x="47" y="15"/>
                      <a:pt x="50" y="6"/>
                      <a:pt x="47" y="4"/>
                    </a:cubicBezTo>
                    <a:cubicBezTo>
                      <a:pt x="44" y="2"/>
                      <a:pt x="43" y="3"/>
                      <a:pt x="40" y="4"/>
                    </a:cubicBezTo>
                    <a:cubicBezTo>
                      <a:pt x="37" y="5"/>
                      <a:pt x="27" y="9"/>
                      <a:pt x="22" y="8"/>
                    </a:cubicBezTo>
                    <a:cubicBezTo>
                      <a:pt x="17" y="7"/>
                      <a:pt x="3" y="0"/>
                      <a:pt x="1" y="4"/>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8" name="Freeform 1012"/>
              <p:cNvSpPr>
                <a:spLocks/>
              </p:cNvSpPr>
              <p:nvPr/>
            </p:nvSpPr>
            <p:spPr bwMode="auto">
              <a:xfrm>
                <a:off x="5155704" y="6418042"/>
                <a:ext cx="41046" cy="41293"/>
              </a:xfrm>
              <a:custGeom>
                <a:avLst/>
                <a:gdLst>
                  <a:gd name="T0" fmla="*/ 2147483647 w 9"/>
                  <a:gd name="T1" fmla="*/ 2147483647 h 14"/>
                  <a:gd name="T2" fmla="*/ 2147483647 w 9"/>
                  <a:gd name="T3" fmla="*/ 2147483647 h 14"/>
                  <a:gd name="T4" fmla="*/ 2147483647 w 9"/>
                  <a:gd name="T5" fmla="*/ 2147483647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7" y="12"/>
                    </a:moveTo>
                    <a:cubicBezTo>
                      <a:pt x="6" y="14"/>
                      <a:pt x="0" y="2"/>
                      <a:pt x="2" y="1"/>
                    </a:cubicBezTo>
                    <a:cubicBezTo>
                      <a:pt x="4" y="0"/>
                      <a:pt x="9" y="4"/>
                      <a:pt x="7" y="12"/>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299" name="Freeform 1013"/>
              <p:cNvSpPr>
                <a:spLocks/>
              </p:cNvSpPr>
              <p:nvPr/>
            </p:nvSpPr>
            <p:spPr bwMode="auto">
              <a:xfrm>
                <a:off x="5058953" y="6403749"/>
                <a:ext cx="41046" cy="39704"/>
              </a:xfrm>
              <a:custGeom>
                <a:avLst/>
                <a:gdLst>
                  <a:gd name="T0" fmla="*/ 2147483647 w 6"/>
                  <a:gd name="T1" fmla="*/ 2147483647 h 6"/>
                  <a:gd name="T2" fmla="*/ 2147483647 w 6"/>
                  <a:gd name="T3" fmla="*/ 2147483647 h 6"/>
                  <a:gd name="T4" fmla="*/ 2147483647 w 6"/>
                  <a:gd name="T5" fmla="*/ 2147483647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3" y="6"/>
                    </a:moveTo>
                    <a:cubicBezTo>
                      <a:pt x="1" y="6"/>
                      <a:pt x="0" y="1"/>
                      <a:pt x="3" y="1"/>
                    </a:cubicBezTo>
                    <a:cubicBezTo>
                      <a:pt x="6" y="0"/>
                      <a:pt x="5" y="6"/>
                      <a:pt x="3" y="6"/>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300" name="Freeform 1169"/>
              <p:cNvSpPr>
                <a:spLocks/>
              </p:cNvSpPr>
              <p:nvPr/>
            </p:nvSpPr>
            <p:spPr bwMode="auto">
              <a:xfrm>
                <a:off x="4922623" y="6298929"/>
                <a:ext cx="41046" cy="41293"/>
              </a:xfrm>
              <a:custGeom>
                <a:avLst/>
                <a:gdLst>
                  <a:gd name="T0" fmla="*/ 2147483647 w 18"/>
                  <a:gd name="T1" fmla="*/ 2147483647 h 13"/>
                  <a:gd name="T2" fmla="*/ 2147483647 w 18"/>
                  <a:gd name="T3" fmla="*/ 2147483647 h 13"/>
                  <a:gd name="T4" fmla="*/ 2147483647 w 18"/>
                  <a:gd name="T5" fmla="*/ 2147483647 h 13"/>
                  <a:gd name="T6" fmla="*/ 0 60000 65536"/>
                  <a:gd name="T7" fmla="*/ 0 60000 65536"/>
                  <a:gd name="T8" fmla="*/ 0 60000 65536"/>
                  <a:gd name="T9" fmla="*/ 0 w 18"/>
                  <a:gd name="T10" fmla="*/ 0 h 13"/>
                  <a:gd name="T11" fmla="*/ 18 w 18"/>
                  <a:gd name="T12" fmla="*/ 13 h 13"/>
                </a:gdLst>
                <a:ahLst/>
                <a:cxnLst>
                  <a:cxn ang="T6">
                    <a:pos x="T0" y="T1"/>
                  </a:cxn>
                  <a:cxn ang="T7">
                    <a:pos x="T2" y="T3"/>
                  </a:cxn>
                  <a:cxn ang="T8">
                    <a:pos x="T4" y="T5"/>
                  </a:cxn>
                </a:cxnLst>
                <a:rect l="T9" t="T10" r="T11" b="T12"/>
                <a:pathLst>
                  <a:path w="18" h="13">
                    <a:moveTo>
                      <a:pt x="15" y="6"/>
                    </a:moveTo>
                    <a:cubicBezTo>
                      <a:pt x="18" y="0"/>
                      <a:pt x="0" y="3"/>
                      <a:pt x="1" y="5"/>
                    </a:cubicBezTo>
                    <a:cubicBezTo>
                      <a:pt x="2" y="8"/>
                      <a:pt x="12" y="13"/>
                      <a:pt x="15" y="6"/>
                    </a:cubicBezTo>
                    <a:close/>
                  </a:path>
                </a:pathLst>
              </a:custGeom>
              <a:solidFill>
                <a:schemeClr val="accent3"/>
              </a:solidFill>
              <a:ln w="7938" cap="flat">
                <a:solidFill>
                  <a:srgbClr val="000000"/>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301" name="Freeform 19"/>
              <p:cNvSpPr>
                <a:spLocks/>
              </p:cNvSpPr>
              <p:nvPr/>
            </p:nvSpPr>
            <p:spPr bwMode="auto">
              <a:xfrm>
                <a:off x="3491880" y="4618640"/>
                <a:ext cx="649404" cy="711502"/>
              </a:xfrm>
              <a:custGeom>
                <a:avLst/>
                <a:gdLst/>
                <a:ahLst/>
                <a:cxnLst>
                  <a:cxn ang="0">
                    <a:pos x="667" y="174"/>
                  </a:cxn>
                  <a:cxn ang="0">
                    <a:pos x="621" y="161"/>
                  </a:cxn>
                  <a:cxn ang="0">
                    <a:pos x="558" y="200"/>
                  </a:cxn>
                  <a:cxn ang="0">
                    <a:pos x="524" y="221"/>
                  </a:cxn>
                  <a:cxn ang="0">
                    <a:pos x="487" y="205"/>
                  </a:cxn>
                  <a:cxn ang="0">
                    <a:pos x="466" y="211"/>
                  </a:cxn>
                  <a:cxn ang="0">
                    <a:pos x="428" y="229"/>
                  </a:cxn>
                  <a:cxn ang="0">
                    <a:pos x="381" y="207"/>
                  </a:cxn>
                  <a:cxn ang="0">
                    <a:pos x="330" y="195"/>
                  </a:cxn>
                  <a:cxn ang="0">
                    <a:pos x="291" y="148"/>
                  </a:cxn>
                  <a:cxn ang="0">
                    <a:pos x="260" y="107"/>
                  </a:cxn>
                  <a:cxn ang="0">
                    <a:pos x="255" y="80"/>
                  </a:cxn>
                  <a:cxn ang="0">
                    <a:pos x="255" y="40"/>
                  </a:cxn>
                  <a:cxn ang="0">
                    <a:pos x="211" y="8"/>
                  </a:cxn>
                  <a:cxn ang="0">
                    <a:pos x="137" y="31"/>
                  </a:cxn>
                  <a:cxn ang="0">
                    <a:pos x="167" y="84"/>
                  </a:cxn>
                  <a:cxn ang="0">
                    <a:pos x="138" y="133"/>
                  </a:cxn>
                  <a:cxn ang="0">
                    <a:pos x="99" y="176"/>
                  </a:cxn>
                  <a:cxn ang="0">
                    <a:pos x="46" y="197"/>
                  </a:cxn>
                  <a:cxn ang="0">
                    <a:pos x="52" y="248"/>
                  </a:cxn>
                  <a:cxn ang="0">
                    <a:pos x="56" y="279"/>
                  </a:cxn>
                  <a:cxn ang="0">
                    <a:pos x="8" y="305"/>
                  </a:cxn>
                  <a:cxn ang="0">
                    <a:pos x="46" y="330"/>
                  </a:cxn>
                  <a:cxn ang="0">
                    <a:pos x="60" y="373"/>
                  </a:cxn>
                  <a:cxn ang="0">
                    <a:pos x="100" y="337"/>
                  </a:cxn>
                  <a:cxn ang="0">
                    <a:pos x="104" y="341"/>
                  </a:cxn>
                  <a:cxn ang="0">
                    <a:pos x="112" y="377"/>
                  </a:cxn>
                  <a:cxn ang="0">
                    <a:pos x="126" y="487"/>
                  </a:cxn>
                  <a:cxn ang="0">
                    <a:pos x="185" y="625"/>
                  </a:cxn>
                  <a:cxn ang="0">
                    <a:pos x="242" y="649"/>
                  </a:cxn>
                  <a:cxn ang="0">
                    <a:pos x="272" y="584"/>
                  </a:cxn>
                  <a:cxn ang="0">
                    <a:pos x="293" y="492"/>
                  </a:cxn>
                  <a:cxn ang="0">
                    <a:pos x="342" y="453"/>
                  </a:cxn>
                  <a:cxn ang="0">
                    <a:pos x="403" y="396"/>
                  </a:cxn>
                  <a:cxn ang="0">
                    <a:pos x="439" y="359"/>
                  </a:cxn>
                  <a:cxn ang="0">
                    <a:pos x="476" y="352"/>
                  </a:cxn>
                  <a:cxn ang="0">
                    <a:pos x="489" y="341"/>
                  </a:cxn>
                  <a:cxn ang="0">
                    <a:pos x="487" y="289"/>
                  </a:cxn>
                  <a:cxn ang="0">
                    <a:pos x="480" y="254"/>
                  </a:cxn>
                  <a:cxn ang="0">
                    <a:pos x="501" y="244"/>
                  </a:cxn>
                  <a:cxn ang="0">
                    <a:pos x="556" y="263"/>
                  </a:cxn>
                  <a:cxn ang="0">
                    <a:pos x="543" y="293"/>
                  </a:cxn>
                  <a:cxn ang="0">
                    <a:pos x="555" y="305"/>
                  </a:cxn>
                  <a:cxn ang="0">
                    <a:pos x="575" y="340"/>
                  </a:cxn>
                  <a:cxn ang="0">
                    <a:pos x="592" y="293"/>
                  </a:cxn>
                  <a:cxn ang="0">
                    <a:pos x="634" y="243"/>
                  </a:cxn>
                  <a:cxn ang="0">
                    <a:pos x="677" y="216"/>
                  </a:cxn>
                  <a:cxn ang="0">
                    <a:pos x="681" y="186"/>
                  </a:cxn>
                </a:cxnLst>
                <a:rect l="0" t="0" r="r" b="b"/>
                <a:pathLst>
                  <a:path w="687" h="676">
                    <a:moveTo>
                      <a:pt x="681" y="186"/>
                    </a:moveTo>
                    <a:cubicBezTo>
                      <a:pt x="674" y="184"/>
                      <a:pt x="677" y="190"/>
                      <a:pt x="673" y="187"/>
                    </a:cubicBezTo>
                    <a:cubicBezTo>
                      <a:pt x="668" y="184"/>
                      <a:pt x="662" y="186"/>
                      <a:pt x="662" y="184"/>
                    </a:cubicBezTo>
                    <a:cubicBezTo>
                      <a:pt x="661" y="181"/>
                      <a:pt x="668" y="177"/>
                      <a:pt x="667" y="174"/>
                    </a:cubicBezTo>
                    <a:cubicBezTo>
                      <a:pt x="665" y="170"/>
                      <a:pt x="662" y="171"/>
                      <a:pt x="659" y="167"/>
                    </a:cubicBezTo>
                    <a:cubicBezTo>
                      <a:pt x="657" y="163"/>
                      <a:pt x="660" y="157"/>
                      <a:pt x="655" y="158"/>
                    </a:cubicBezTo>
                    <a:cubicBezTo>
                      <a:pt x="650" y="158"/>
                      <a:pt x="645" y="166"/>
                      <a:pt x="641" y="166"/>
                    </a:cubicBezTo>
                    <a:cubicBezTo>
                      <a:pt x="637" y="167"/>
                      <a:pt x="627" y="159"/>
                      <a:pt x="621" y="161"/>
                    </a:cubicBezTo>
                    <a:cubicBezTo>
                      <a:pt x="615" y="163"/>
                      <a:pt x="605" y="177"/>
                      <a:pt x="600" y="177"/>
                    </a:cubicBezTo>
                    <a:cubicBezTo>
                      <a:pt x="595" y="178"/>
                      <a:pt x="589" y="175"/>
                      <a:pt x="587" y="178"/>
                    </a:cubicBezTo>
                    <a:cubicBezTo>
                      <a:pt x="585" y="181"/>
                      <a:pt x="574" y="198"/>
                      <a:pt x="571" y="198"/>
                    </a:cubicBezTo>
                    <a:cubicBezTo>
                      <a:pt x="569" y="198"/>
                      <a:pt x="563" y="200"/>
                      <a:pt x="558" y="200"/>
                    </a:cubicBezTo>
                    <a:cubicBezTo>
                      <a:pt x="559" y="204"/>
                      <a:pt x="560" y="207"/>
                      <a:pt x="562" y="210"/>
                    </a:cubicBezTo>
                    <a:cubicBezTo>
                      <a:pt x="566" y="215"/>
                      <a:pt x="561" y="217"/>
                      <a:pt x="559" y="221"/>
                    </a:cubicBezTo>
                    <a:cubicBezTo>
                      <a:pt x="557" y="224"/>
                      <a:pt x="543" y="222"/>
                      <a:pt x="541" y="223"/>
                    </a:cubicBezTo>
                    <a:cubicBezTo>
                      <a:pt x="539" y="225"/>
                      <a:pt x="531" y="222"/>
                      <a:pt x="524" y="221"/>
                    </a:cubicBezTo>
                    <a:cubicBezTo>
                      <a:pt x="516" y="220"/>
                      <a:pt x="514" y="225"/>
                      <a:pt x="507" y="222"/>
                    </a:cubicBezTo>
                    <a:cubicBezTo>
                      <a:pt x="500" y="220"/>
                      <a:pt x="498" y="220"/>
                      <a:pt x="494" y="218"/>
                    </a:cubicBezTo>
                    <a:cubicBezTo>
                      <a:pt x="490" y="217"/>
                      <a:pt x="486" y="215"/>
                      <a:pt x="485" y="212"/>
                    </a:cubicBezTo>
                    <a:cubicBezTo>
                      <a:pt x="484" y="210"/>
                      <a:pt x="485" y="208"/>
                      <a:pt x="487" y="205"/>
                    </a:cubicBezTo>
                    <a:cubicBezTo>
                      <a:pt x="484" y="203"/>
                      <a:pt x="488" y="197"/>
                      <a:pt x="486" y="195"/>
                    </a:cubicBezTo>
                    <a:cubicBezTo>
                      <a:pt x="485" y="192"/>
                      <a:pt x="480" y="191"/>
                      <a:pt x="477" y="193"/>
                    </a:cubicBezTo>
                    <a:cubicBezTo>
                      <a:pt x="474" y="195"/>
                      <a:pt x="472" y="196"/>
                      <a:pt x="470" y="197"/>
                    </a:cubicBezTo>
                    <a:cubicBezTo>
                      <a:pt x="468" y="200"/>
                      <a:pt x="468" y="205"/>
                      <a:pt x="466" y="211"/>
                    </a:cubicBezTo>
                    <a:cubicBezTo>
                      <a:pt x="463" y="221"/>
                      <a:pt x="471" y="222"/>
                      <a:pt x="470" y="226"/>
                    </a:cubicBezTo>
                    <a:cubicBezTo>
                      <a:pt x="469" y="230"/>
                      <a:pt x="458" y="234"/>
                      <a:pt x="452" y="233"/>
                    </a:cubicBezTo>
                    <a:cubicBezTo>
                      <a:pt x="446" y="233"/>
                      <a:pt x="445" y="230"/>
                      <a:pt x="440" y="231"/>
                    </a:cubicBezTo>
                    <a:cubicBezTo>
                      <a:pt x="436" y="232"/>
                      <a:pt x="435" y="230"/>
                      <a:pt x="428" y="229"/>
                    </a:cubicBezTo>
                    <a:cubicBezTo>
                      <a:pt x="420" y="229"/>
                      <a:pt x="416" y="226"/>
                      <a:pt x="412" y="223"/>
                    </a:cubicBezTo>
                    <a:cubicBezTo>
                      <a:pt x="409" y="220"/>
                      <a:pt x="409" y="220"/>
                      <a:pt x="405" y="221"/>
                    </a:cubicBezTo>
                    <a:cubicBezTo>
                      <a:pt x="401" y="222"/>
                      <a:pt x="396" y="220"/>
                      <a:pt x="392" y="217"/>
                    </a:cubicBezTo>
                    <a:cubicBezTo>
                      <a:pt x="389" y="214"/>
                      <a:pt x="384" y="209"/>
                      <a:pt x="381" y="207"/>
                    </a:cubicBezTo>
                    <a:cubicBezTo>
                      <a:pt x="378" y="206"/>
                      <a:pt x="371" y="206"/>
                      <a:pt x="369" y="208"/>
                    </a:cubicBezTo>
                    <a:cubicBezTo>
                      <a:pt x="367" y="211"/>
                      <a:pt x="360" y="207"/>
                      <a:pt x="357" y="208"/>
                    </a:cubicBezTo>
                    <a:cubicBezTo>
                      <a:pt x="353" y="208"/>
                      <a:pt x="350" y="206"/>
                      <a:pt x="345" y="204"/>
                    </a:cubicBezTo>
                    <a:cubicBezTo>
                      <a:pt x="341" y="202"/>
                      <a:pt x="335" y="197"/>
                      <a:pt x="330" y="195"/>
                    </a:cubicBezTo>
                    <a:cubicBezTo>
                      <a:pt x="326" y="193"/>
                      <a:pt x="310" y="190"/>
                      <a:pt x="305" y="185"/>
                    </a:cubicBezTo>
                    <a:cubicBezTo>
                      <a:pt x="299" y="181"/>
                      <a:pt x="294" y="177"/>
                      <a:pt x="287" y="176"/>
                    </a:cubicBezTo>
                    <a:cubicBezTo>
                      <a:pt x="281" y="174"/>
                      <a:pt x="278" y="170"/>
                      <a:pt x="282" y="165"/>
                    </a:cubicBezTo>
                    <a:cubicBezTo>
                      <a:pt x="286" y="160"/>
                      <a:pt x="289" y="152"/>
                      <a:pt x="291" y="148"/>
                    </a:cubicBezTo>
                    <a:cubicBezTo>
                      <a:pt x="292" y="145"/>
                      <a:pt x="296" y="140"/>
                      <a:pt x="300" y="135"/>
                    </a:cubicBezTo>
                    <a:cubicBezTo>
                      <a:pt x="296" y="133"/>
                      <a:pt x="292" y="130"/>
                      <a:pt x="289" y="128"/>
                    </a:cubicBezTo>
                    <a:cubicBezTo>
                      <a:pt x="283" y="125"/>
                      <a:pt x="275" y="120"/>
                      <a:pt x="270" y="117"/>
                    </a:cubicBezTo>
                    <a:cubicBezTo>
                      <a:pt x="265" y="115"/>
                      <a:pt x="263" y="106"/>
                      <a:pt x="260" y="107"/>
                    </a:cubicBezTo>
                    <a:cubicBezTo>
                      <a:pt x="257" y="108"/>
                      <a:pt x="253" y="112"/>
                      <a:pt x="252" y="107"/>
                    </a:cubicBezTo>
                    <a:cubicBezTo>
                      <a:pt x="251" y="101"/>
                      <a:pt x="251" y="98"/>
                      <a:pt x="249" y="92"/>
                    </a:cubicBezTo>
                    <a:cubicBezTo>
                      <a:pt x="246" y="85"/>
                      <a:pt x="237" y="79"/>
                      <a:pt x="243" y="77"/>
                    </a:cubicBezTo>
                    <a:cubicBezTo>
                      <a:pt x="248" y="75"/>
                      <a:pt x="248" y="82"/>
                      <a:pt x="255" y="80"/>
                    </a:cubicBezTo>
                    <a:cubicBezTo>
                      <a:pt x="262" y="78"/>
                      <a:pt x="265" y="77"/>
                      <a:pt x="266" y="73"/>
                    </a:cubicBezTo>
                    <a:cubicBezTo>
                      <a:pt x="267" y="69"/>
                      <a:pt x="266" y="61"/>
                      <a:pt x="262" y="58"/>
                    </a:cubicBezTo>
                    <a:cubicBezTo>
                      <a:pt x="258" y="55"/>
                      <a:pt x="249" y="56"/>
                      <a:pt x="253" y="50"/>
                    </a:cubicBezTo>
                    <a:cubicBezTo>
                      <a:pt x="257" y="44"/>
                      <a:pt x="251" y="41"/>
                      <a:pt x="255" y="40"/>
                    </a:cubicBezTo>
                    <a:cubicBezTo>
                      <a:pt x="258" y="39"/>
                      <a:pt x="256" y="32"/>
                      <a:pt x="252" y="28"/>
                    </a:cubicBezTo>
                    <a:cubicBezTo>
                      <a:pt x="249" y="24"/>
                      <a:pt x="237" y="13"/>
                      <a:pt x="235" y="7"/>
                    </a:cubicBezTo>
                    <a:cubicBezTo>
                      <a:pt x="234" y="1"/>
                      <a:pt x="230" y="0"/>
                      <a:pt x="226" y="0"/>
                    </a:cubicBezTo>
                    <a:cubicBezTo>
                      <a:pt x="223" y="0"/>
                      <a:pt x="212" y="6"/>
                      <a:pt x="211" y="8"/>
                    </a:cubicBezTo>
                    <a:cubicBezTo>
                      <a:pt x="210" y="10"/>
                      <a:pt x="210" y="18"/>
                      <a:pt x="204" y="19"/>
                    </a:cubicBezTo>
                    <a:cubicBezTo>
                      <a:pt x="198" y="20"/>
                      <a:pt x="186" y="23"/>
                      <a:pt x="174" y="22"/>
                    </a:cubicBezTo>
                    <a:cubicBezTo>
                      <a:pt x="163" y="22"/>
                      <a:pt x="157" y="18"/>
                      <a:pt x="150" y="19"/>
                    </a:cubicBezTo>
                    <a:cubicBezTo>
                      <a:pt x="144" y="20"/>
                      <a:pt x="134" y="24"/>
                      <a:pt x="137" y="31"/>
                    </a:cubicBezTo>
                    <a:cubicBezTo>
                      <a:pt x="139" y="38"/>
                      <a:pt x="144" y="47"/>
                      <a:pt x="144" y="53"/>
                    </a:cubicBezTo>
                    <a:cubicBezTo>
                      <a:pt x="144" y="59"/>
                      <a:pt x="141" y="67"/>
                      <a:pt x="146" y="69"/>
                    </a:cubicBezTo>
                    <a:cubicBezTo>
                      <a:pt x="152" y="70"/>
                      <a:pt x="153" y="77"/>
                      <a:pt x="160" y="78"/>
                    </a:cubicBezTo>
                    <a:cubicBezTo>
                      <a:pt x="167" y="79"/>
                      <a:pt x="168" y="81"/>
                      <a:pt x="167" y="84"/>
                    </a:cubicBezTo>
                    <a:cubicBezTo>
                      <a:pt x="166" y="88"/>
                      <a:pt x="156" y="90"/>
                      <a:pt x="154" y="95"/>
                    </a:cubicBezTo>
                    <a:cubicBezTo>
                      <a:pt x="152" y="101"/>
                      <a:pt x="154" y="106"/>
                      <a:pt x="154" y="110"/>
                    </a:cubicBezTo>
                    <a:cubicBezTo>
                      <a:pt x="154" y="114"/>
                      <a:pt x="147" y="119"/>
                      <a:pt x="144" y="121"/>
                    </a:cubicBezTo>
                    <a:cubicBezTo>
                      <a:pt x="141" y="124"/>
                      <a:pt x="138" y="129"/>
                      <a:pt x="138" y="133"/>
                    </a:cubicBezTo>
                    <a:cubicBezTo>
                      <a:pt x="139" y="138"/>
                      <a:pt x="138" y="138"/>
                      <a:pt x="131" y="141"/>
                    </a:cubicBezTo>
                    <a:cubicBezTo>
                      <a:pt x="124" y="145"/>
                      <a:pt x="121" y="155"/>
                      <a:pt x="118" y="159"/>
                    </a:cubicBezTo>
                    <a:cubicBezTo>
                      <a:pt x="116" y="164"/>
                      <a:pt x="112" y="166"/>
                      <a:pt x="108" y="168"/>
                    </a:cubicBezTo>
                    <a:cubicBezTo>
                      <a:pt x="103" y="171"/>
                      <a:pt x="101" y="171"/>
                      <a:pt x="99" y="176"/>
                    </a:cubicBezTo>
                    <a:cubicBezTo>
                      <a:pt x="97" y="182"/>
                      <a:pt x="91" y="191"/>
                      <a:pt x="89" y="192"/>
                    </a:cubicBezTo>
                    <a:cubicBezTo>
                      <a:pt x="86" y="193"/>
                      <a:pt x="69" y="197"/>
                      <a:pt x="67" y="197"/>
                    </a:cubicBezTo>
                    <a:cubicBezTo>
                      <a:pt x="64" y="197"/>
                      <a:pt x="60" y="191"/>
                      <a:pt x="58" y="191"/>
                    </a:cubicBezTo>
                    <a:cubicBezTo>
                      <a:pt x="55" y="191"/>
                      <a:pt x="47" y="194"/>
                      <a:pt x="46" y="197"/>
                    </a:cubicBezTo>
                    <a:cubicBezTo>
                      <a:pt x="44" y="201"/>
                      <a:pt x="38" y="209"/>
                      <a:pt x="36" y="211"/>
                    </a:cubicBezTo>
                    <a:cubicBezTo>
                      <a:pt x="33" y="214"/>
                      <a:pt x="33" y="226"/>
                      <a:pt x="39" y="227"/>
                    </a:cubicBezTo>
                    <a:cubicBezTo>
                      <a:pt x="45" y="227"/>
                      <a:pt x="50" y="227"/>
                      <a:pt x="49" y="230"/>
                    </a:cubicBezTo>
                    <a:cubicBezTo>
                      <a:pt x="48" y="234"/>
                      <a:pt x="44" y="249"/>
                      <a:pt x="52" y="248"/>
                    </a:cubicBezTo>
                    <a:cubicBezTo>
                      <a:pt x="59" y="248"/>
                      <a:pt x="57" y="246"/>
                      <a:pt x="60" y="254"/>
                    </a:cubicBezTo>
                    <a:cubicBezTo>
                      <a:pt x="63" y="263"/>
                      <a:pt x="69" y="266"/>
                      <a:pt x="68" y="274"/>
                    </a:cubicBezTo>
                    <a:cubicBezTo>
                      <a:pt x="68" y="281"/>
                      <a:pt x="67" y="287"/>
                      <a:pt x="64" y="285"/>
                    </a:cubicBezTo>
                    <a:cubicBezTo>
                      <a:pt x="61" y="283"/>
                      <a:pt x="61" y="277"/>
                      <a:pt x="56" y="279"/>
                    </a:cubicBezTo>
                    <a:cubicBezTo>
                      <a:pt x="51" y="281"/>
                      <a:pt x="43" y="290"/>
                      <a:pt x="37" y="287"/>
                    </a:cubicBezTo>
                    <a:cubicBezTo>
                      <a:pt x="30" y="284"/>
                      <a:pt x="18" y="283"/>
                      <a:pt x="15" y="286"/>
                    </a:cubicBezTo>
                    <a:cubicBezTo>
                      <a:pt x="13" y="288"/>
                      <a:pt x="6" y="294"/>
                      <a:pt x="0" y="301"/>
                    </a:cubicBezTo>
                    <a:cubicBezTo>
                      <a:pt x="2" y="302"/>
                      <a:pt x="8" y="301"/>
                      <a:pt x="8" y="305"/>
                    </a:cubicBezTo>
                    <a:cubicBezTo>
                      <a:pt x="8" y="309"/>
                      <a:pt x="8" y="308"/>
                      <a:pt x="14" y="313"/>
                    </a:cubicBezTo>
                    <a:cubicBezTo>
                      <a:pt x="20" y="319"/>
                      <a:pt x="26" y="327"/>
                      <a:pt x="36" y="324"/>
                    </a:cubicBezTo>
                    <a:cubicBezTo>
                      <a:pt x="45" y="321"/>
                      <a:pt x="57" y="313"/>
                      <a:pt x="56" y="316"/>
                    </a:cubicBezTo>
                    <a:cubicBezTo>
                      <a:pt x="55" y="319"/>
                      <a:pt x="52" y="328"/>
                      <a:pt x="46" y="330"/>
                    </a:cubicBezTo>
                    <a:cubicBezTo>
                      <a:pt x="40" y="333"/>
                      <a:pt x="30" y="337"/>
                      <a:pt x="27" y="334"/>
                    </a:cubicBezTo>
                    <a:cubicBezTo>
                      <a:pt x="23" y="332"/>
                      <a:pt x="22" y="328"/>
                      <a:pt x="21" y="331"/>
                    </a:cubicBezTo>
                    <a:cubicBezTo>
                      <a:pt x="21" y="334"/>
                      <a:pt x="24" y="342"/>
                      <a:pt x="32" y="348"/>
                    </a:cubicBezTo>
                    <a:cubicBezTo>
                      <a:pt x="40" y="354"/>
                      <a:pt x="52" y="373"/>
                      <a:pt x="60" y="373"/>
                    </a:cubicBezTo>
                    <a:cubicBezTo>
                      <a:pt x="67" y="373"/>
                      <a:pt x="90" y="367"/>
                      <a:pt x="94" y="359"/>
                    </a:cubicBezTo>
                    <a:cubicBezTo>
                      <a:pt x="98" y="352"/>
                      <a:pt x="100" y="348"/>
                      <a:pt x="96" y="348"/>
                    </a:cubicBezTo>
                    <a:cubicBezTo>
                      <a:pt x="91" y="347"/>
                      <a:pt x="89" y="347"/>
                      <a:pt x="92" y="344"/>
                    </a:cubicBezTo>
                    <a:cubicBezTo>
                      <a:pt x="95" y="341"/>
                      <a:pt x="99" y="339"/>
                      <a:pt x="100" y="337"/>
                    </a:cubicBezTo>
                    <a:cubicBezTo>
                      <a:pt x="98" y="336"/>
                      <a:pt x="99" y="335"/>
                      <a:pt x="100" y="337"/>
                    </a:cubicBezTo>
                    <a:cubicBezTo>
                      <a:pt x="100" y="337"/>
                      <a:pt x="100" y="337"/>
                      <a:pt x="100" y="337"/>
                    </a:cubicBezTo>
                    <a:cubicBezTo>
                      <a:pt x="100" y="338"/>
                      <a:pt x="101" y="338"/>
                      <a:pt x="102" y="338"/>
                    </a:cubicBezTo>
                    <a:cubicBezTo>
                      <a:pt x="107" y="338"/>
                      <a:pt x="106" y="336"/>
                      <a:pt x="104" y="341"/>
                    </a:cubicBezTo>
                    <a:cubicBezTo>
                      <a:pt x="103" y="346"/>
                      <a:pt x="101" y="353"/>
                      <a:pt x="105" y="352"/>
                    </a:cubicBezTo>
                    <a:cubicBezTo>
                      <a:pt x="108" y="350"/>
                      <a:pt x="117" y="347"/>
                      <a:pt x="112" y="351"/>
                    </a:cubicBezTo>
                    <a:cubicBezTo>
                      <a:pt x="107" y="354"/>
                      <a:pt x="104" y="359"/>
                      <a:pt x="106" y="361"/>
                    </a:cubicBezTo>
                    <a:cubicBezTo>
                      <a:pt x="108" y="363"/>
                      <a:pt x="115" y="372"/>
                      <a:pt x="112" y="377"/>
                    </a:cubicBezTo>
                    <a:cubicBezTo>
                      <a:pt x="109" y="381"/>
                      <a:pt x="105" y="392"/>
                      <a:pt x="107" y="396"/>
                    </a:cubicBezTo>
                    <a:cubicBezTo>
                      <a:pt x="109" y="401"/>
                      <a:pt x="112" y="408"/>
                      <a:pt x="112" y="412"/>
                    </a:cubicBezTo>
                    <a:cubicBezTo>
                      <a:pt x="112" y="416"/>
                      <a:pt x="107" y="426"/>
                      <a:pt x="114" y="442"/>
                    </a:cubicBezTo>
                    <a:cubicBezTo>
                      <a:pt x="121" y="458"/>
                      <a:pt x="121" y="481"/>
                      <a:pt x="126" y="487"/>
                    </a:cubicBezTo>
                    <a:cubicBezTo>
                      <a:pt x="130" y="493"/>
                      <a:pt x="131" y="499"/>
                      <a:pt x="133" y="503"/>
                    </a:cubicBezTo>
                    <a:cubicBezTo>
                      <a:pt x="135" y="507"/>
                      <a:pt x="149" y="531"/>
                      <a:pt x="150" y="541"/>
                    </a:cubicBezTo>
                    <a:cubicBezTo>
                      <a:pt x="150" y="552"/>
                      <a:pt x="158" y="572"/>
                      <a:pt x="167" y="584"/>
                    </a:cubicBezTo>
                    <a:cubicBezTo>
                      <a:pt x="177" y="595"/>
                      <a:pt x="183" y="615"/>
                      <a:pt x="185" y="625"/>
                    </a:cubicBezTo>
                    <a:cubicBezTo>
                      <a:pt x="188" y="634"/>
                      <a:pt x="193" y="650"/>
                      <a:pt x="196" y="655"/>
                    </a:cubicBezTo>
                    <a:cubicBezTo>
                      <a:pt x="199" y="660"/>
                      <a:pt x="212" y="676"/>
                      <a:pt x="218" y="673"/>
                    </a:cubicBezTo>
                    <a:cubicBezTo>
                      <a:pt x="224" y="670"/>
                      <a:pt x="235" y="667"/>
                      <a:pt x="234" y="661"/>
                    </a:cubicBezTo>
                    <a:cubicBezTo>
                      <a:pt x="233" y="655"/>
                      <a:pt x="236" y="649"/>
                      <a:pt x="242" y="649"/>
                    </a:cubicBezTo>
                    <a:cubicBezTo>
                      <a:pt x="248" y="648"/>
                      <a:pt x="251" y="643"/>
                      <a:pt x="253" y="637"/>
                    </a:cubicBezTo>
                    <a:cubicBezTo>
                      <a:pt x="255" y="632"/>
                      <a:pt x="258" y="622"/>
                      <a:pt x="264" y="620"/>
                    </a:cubicBezTo>
                    <a:cubicBezTo>
                      <a:pt x="270" y="618"/>
                      <a:pt x="273" y="614"/>
                      <a:pt x="273" y="609"/>
                    </a:cubicBezTo>
                    <a:cubicBezTo>
                      <a:pt x="273" y="603"/>
                      <a:pt x="268" y="590"/>
                      <a:pt x="272" y="584"/>
                    </a:cubicBezTo>
                    <a:cubicBezTo>
                      <a:pt x="276" y="578"/>
                      <a:pt x="286" y="568"/>
                      <a:pt x="283" y="555"/>
                    </a:cubicBezTo>
                    <a:cubicBezTo>
                      <a:pt x="280" y="542"/>
                      <a:pt x="276" y="529"/>
                      <a:pt x="278" y="524"/>
                    </a:cubicBezTo>
                    <a:cubicBezTo>
                      <a:pt x="280" y="520"/>
                      <a:pt x="276" y="510"/>
                      <a:pt x="280" y="503"/>
                    </a:cubicBezTo>
                    <a:cubicBezTo>
                      <a:pt x="284" y="496"/>
                      <a:pt x="287" y="492"/>
                      <a:pt x="293" y="492"/>
                    </a:cubicBezTo>
                    <a:cubicBezTo>
                      <a:pt x="300" y="493"/>
                      <a:pt x="304" y="489"/>
                      <a:pt x="304" y="486"/>
                    </a:cubicBezTo>
                    <a:cubicBezTo>
                      <a:pt x="304" y="483"/>
                      <a:pt x="306" y="480"/>
                      <a:pt x="313" y="480"/>
                    </a:cubicBezTo>
                    <a:cubicBezTo>
                      <a:pt x="319" y="480"/>
                      <a:pt x="328" y="479"/>
                      <a:pt x="330" y="470"/>
                    </a:cubicBezTo>
                    <a:cubicBezTo>
                      <a:pt x="332" y="461"/>
                      <a:pt x="333" y="456"/>
                      <a:pt x="342" y="453"/>
                    </a:cubicBezTo>
                    <a:cubicBezTo>
                      <a:pt x="351" y="450"/>
                      <a:pt x="360" y="439"/>
                      <a:pt x="364" y="435"/>
                    </a:cubicBezTo>
                    <a:cubicBezTo>
                      <a:pt x="369" y="431"/>
                      <a:pt x="376" y="431"/>
                      <a:pt x="382" y="421"/>
                    </a:cubicBezTo>
                    <a:cubicBezTo>
                      <a:pt x="388" y="410"/>
                      <a:pt x="396" y="407"/>
                      <a:pt x="397" y="403"/>
                    </a:cubicBezTo>
                    <a:cubicBezTo>
                      <a:pt x="399" y="399"/>
                      <a:pt x="404" y="393"/>
                      <a:pt x="403" y="396"/>
                    </a:cubicBezTo>
                    <a:cubicBezTo>
                      <a:pt x="403" y="398"/>
                      <a:pt x="400" y="402"/>
                      <a:pt x="404" y="400"/>
                    </a:cubicBezTo>
                    <a:cubicBezTo>
                      <a:pt x="408" y="398"/>
                      <a:pt x="415" y="395"/>
                      <a:pt x="421" y="394"/>
                    </a:cubicBezTo>
                    <a:cubicBezTo>
                      <a:pt x="427" y="393"/>
                      <a:pt x="438" y="380"/>
                      <a:pt x="438" y="377"/>
                    </a:cubicBezTo>
                    <a:cubicBezTo>
                      <a:pt x="438" y="373"/>
                      <a:pt x="435" y="363"/>
                      <a:pt x="439" y="359"/>
                    </a:cubicBezTo>
                    <a:cubicBezTo>
                      <a:pt x="443" y="355"/>
                      <a:pt x="454" y="354"/>
                      <a:pt x="457" y="351"/>
                    </a:cubicBezTo>
                    <a:cubicBezTo>
                      <a:pt x="461" y="349"/>
                      <a:pt x="467" y="338"/>
                      <a:pt x="467" y="341"/>
                    </a:cubicBezTo>
                    <a:cubicBezTo>
                      <a:pt x="467" y="344"/>
                      <a:pt x="469" y="353"/>
                      <a:pt x="470" y="352"/>
                    </a:cubicBezTo>
                    <a:cubicBezTo>
                      <a:pt x="472" y="351"/>
                      <a:pt x="475" y="355"/>
                      <a:pt x="476" y="352"/>
                    </a:cubicBezTo>
                    <a:cubicBezTo>
                      <a:pt x="477" y="348"/>
                      <a:pt x="479" y="342"/>
                      <a:pt x="478" y="344"/>
                    </a:cubicBezTo>
                    <a:cubicBezTo>
                      <a:pt x="477" y="346"/>
                      <a:pt x="479" y="340"/>
                      <a:pt x="483" y="343"/>
                    </a:cubicBezTo>
                    <a:cubicBezTo>
                      <a:pt x="485" y="346"/>
                      <a:pt x="487" y="349"/>
                      <a:pt x="488" y="350"/>
                    </a:cubicBezTo>
                    <a:cubicBezTo>
                      <a:pt x="488" y="347"/>
                      <a:pt x="488" y="343"/>
                      <a:pt x="489" y="341"/>
                    </a:cubicBezTo>
                    <a:cubicBezTo>
                      <a:pt x="490" y="337"/>
                      <a:pt x="490" y="333"/>
                      <a:pt x="487" y="328"/>
                    </a:cubicBezTo>
                    <a:cubicBezTo>
                      <a:pt x="484" y="323"/>
                      <a:pt x="490" y="318"/>
                      <a:pt x="488" y="314"/>
                    </a:cubicBezTo>
                    <a:cubicBezTo>
                      <a:pt x="486" y="310"/>
                      <a:pt x="480" y="312"/>
                      <a:pt x="480" y="304"/>
                    </a:cubicBezTo>
                    <a:cubicBezTo>
                      <a:pt x="481" y="296"/>
                      <a:pt x="486" y="292"/>
                      <a:pt x="487" y="289"/>
                    </a:cubicBezTo>
                    <a:cubicBezTo>
                      <a:pt x="487" y="285"/>
                      <a:pt x="479" y="286"/>
                      <a:pt x="475" y="282"/>
                    </a:cubicBezTo>
                    <a:cubicBezTo>
                      <a:pt x="471" y="278"/>
                      <a:pt x="463" y="274"/>
                      <a:pt x="469" y="270"/>
                    </a:cubicBezTo>
                    <a:cubicBezTo>
                      <a:pt x="475" y="266"/>
                      <a:pt x="485" y="262"/>
                      <a:pt x="487" y="262"/>
                    </a:cubicBezTo>
                    <a:cubicBezTo>
                      <a:pt x="490" y="262"/>
                      <a:pt x="484" y="257"/>
                      <a:pt x="480" y="254"/>
                    </a:cubicBezTo>
                    <a:cubicBezTo>
                      <a:pt x="475" y="251"/>
                      <a:pt x="466" y="248"/>
                      <a:pt x="468" y="243"/>
                    </a:cubicBezTo>
                    <a:cubicBezTo>
                      <a:pt x="470" y="238"/>
                      <a:pt x="474" y="238"/>
                      <a:pt x="477" y="235"/>
                    </a:cubicBezTo>
                    <a:cubicBezTo>
                      <a:pt x="481" y="233"/>
                      <a:pt x="483" y="233"/>
                      <a:pt x="488" y="234"/>
                    </a:cubicBezTo>
                    <a:cubicBezTo>
                      <a:pt x="492" y="234"/>
                      <a:pt x="498" y="246"/>
                      <a:pt x="501" y="244"/>
                    </a:cubicBezTo>
                    <a:cubicBezTo>
                      <a:pt x="504" y="242"/>
                      <a:pt x="500" y="234"/>
                      <a:pt x="505" y="238"/>
                    </a:cubicBezTo>
                    <a:cubicBezTo>
                      <a:pt x="511" y="242"/>
                      <a:pt x="511" y="243"/>
                      <a:pt x="511" y="248"/>
                    </a:cubicBezTo>
                    <a:cubicBezTo>
                      <a:pt x="511" y="254"/>
                      <a:pt x="507" y="259"/>
                      <a:pt x="514" y="261"/>
                    </a:cubicBezTo>
                    <a:cubicBezTo>
                      <a:pt x="522" y="262"/>
                      <a:pt x="552" y="263"/>
                      <a:pt x="556" y="263"/>
                    </a:cubicBezTo>
                    <a:cubicBezTo>
                      <a:pt x="560" y="263"/>
                      <a:pt x="567" y="265"/>
                      <a:pt x="566" y="270"/>
                    </a:cubicBezTo>
                    <a:cubicBezTo>
                      <a:pt x="564" y="274"/>
                      <a:pt x="561" y="277"/>
                      <a:pt x="561" y="280"/>
                    </a:cubicBezTo>
                    <a:cubicBezTo>
                      <a:pt x="561" y="283"/>
                      <a:pt x="559" y="286"/>
                      <a:pt x="554" y="288"/>
                    </a:cubicBezTo>
                    <a:cubicBezTo>
                      <a:pt x="550" y="290"/>
                      <a:pt x="544" y="289"/>
                      <a:pt x="543" y="293"/>
                    </a:cubicBezTo>
                    <a:cubicBezTo>
                      <a:pt x="542" y="297"/>
                      <a:pt x="539" y="301"/>
                      <a:pt x="541" y="305"/>
                    </a:cubicBezTo>
                    <a:cubicBezTo>
                      <a:pt x="543" y="308"/>
                      <a:pt x="545" y="311"/>
                      <a:pt x="548" y="313"/>
                    </a:cubicBezTo>
                    <a:cubicBezTo>
                      <a:pt x="551" y="314"/>
                      <a:pt x="552" y="318"/>
                      <a:pt x="554" y="316"/>
                    </a:cubicBezTo>
                    <a:cubicBezTo>
                      <a:pt x="556" y="314"/>
                      <a:pt x="553" y="307"/>
                      <a:pt x="555" y="305"/>
                    </a:cubicBezTo>
                    <a:cubicBezTo>
                      <a:pt x="557" y="303"/>
                      <a:pt x="558" y="299"/>
                      <a:pt x="562" y="300"/>
                    </a:cubicBezTo>
                    <a:cubicBezTo>
                      <a:pt x="566" y="302"/>
                      <a:pt x="570" y="307"/>
                      <a:pt x="569" y="314"/>
                    </a:cubicBezTo>
                    <a:cubicBezTo>
                      <a:pt x="569" y="320"/>
                      <a:pt x="572" y="333"/>
                      <a:pt x="574" y="341"/>
                    </a:cubicBezTo>
                    <a:cubicBezTo>
                      <a:pt x="575" y="341"/>
                      <a:pt x="575" y="340"/>
                      <a:pt x="575" y="340"/>
                    </a:cubicBezTo>
                    <a:cubicBezTo>
                      <a:pt x="578" y="341"/>
                      <a:pt x="582" y="345"/>
                      <a:pt x="584" y="341"/>
                    </a:cubicBezTo>
                    <a:cubicBezTo>
                      <a:pt x="587" y="337"/>
                      <a:pt x="586" y="334"/>
                      <a:pt x="586" y="324"/>
                    </a:cubicBezTo>
                    <a:cubicBezTo>
                      <a:pt x="586" y="314"/>
                      <a:pt x="591" y="320"/>
                      <a:pt x="591" y="309"/>
                    </a:cubicBezTo>
                    <a:cubicBezTo>
                      <a:pt x="590" y="298"/>
                      <a:pt x="588" y="292"/>
                      <a:pt x="592" y="293"/>
                    </a:cubicBezTo>
                    <a:cubicBezTo>
                      <a:pt x="596" y="294"/>
                      <a:pt x="607" y="301"/>
                      <a:pt x="610" y="297"/>
                    </a:cubicBezTo>
                    <a:cubicBezTo>
                      <a:pt x="613" y="292"/>
                      <a:pt x="625" y="272"/>
                      <a:pt x="624" y="269"/>
                    </a:cubicBezTo>
                    <a:cubicBezTo>
                      <a:pt x="622" y="265"/>
                      <a:pt x="620" y="263"/>
                      <a:pt x="623" y="259"/>
                    </a:cubicBezTo>
                    <a:cubicBezTo>
                      <a:pt x="627" y="256"/>
                      <a:pt x="635" y="252"/>
                      <a:pt x="634" y="243"/>
                    </a:cubicBezTo>
                    <a:cubicBezTo>
                      <a:pt x="632" y="233"/>
                      <a:pt x="629" y="231"/>
                      <a:pt x="633" y="227"/>
                    </a:cubicBezTo>
                    <a:cubicBezTo>
                      <a:pt x="637" y="224"/>
                      <a:pt x="644" y="222"/>
                      <a:pt x="651" y="217"/>
                    </a:cubicBezTo>
                    <a:cubicBezTo>
                      <a:pt x="658" y="212"/>
                      <a:pt x="659" y="211"/>
                      <a:pt x="665" y="211"/>
                    </a:cubicBezTo>
                    <a:cubicBezTo>
                      <a:pt x="672" y="211"/>
                      <a:pt x="673" y="220"/>
                      <a:pt x="677" y="216"/>
                    </a:cubicBezTo>
                    <a:cubicBezTo>
                      <a:pt x="681" y="212"/>
                      <a:pt x="673" y="207"/>
                      <a:pt x="675" y="204"/>
                    </a:cubicBezTo>
                    <a:cubicBezTo>
                      <a:pt x="678" y="200"/>
                      <a:pt x="687" y="200"/>
                      <a:pt x="687" y="194"/>
                    </a:cubicBezTo>
                    <a:cubicBezTo>
                      <a:pt x="687" y="192"/>
                      <a:pt x="687" y="190"/>
                      <a:pt x="687" y="188"/>
                    </a:cubicBezTo>
                    <a:cubicBezTo>
                      <a:pt x="685" y="188"/>
                      <a:pt x="684" y="187"/>
                      <a:pt x="681" y="18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2" name="Freeform 21"/>
              <p:cNvSpPr>
                <a:spLocks/>
              </p:cNvSpPr>
              <p:nvPr/>
            </p:nvSpPr>
            <p:spPr bwMode="auto">
              <a:xfrm>
                <a:off x="4871315" y="5535017"/>
                <a:ext cx="228684" cy="219168"/>
              </a:xfrm>
              <a:custGeom>
                <a:avLst/>
                <a:gdLst/>
                <a:ahLst/>
                <a:cxnLst>
                  <a:cxn ang="0">
                    <a:pos x="243" y="160"/>
                  </a:cxn>
                  <a:cxn ang="0">
                    <a:pos x="240" y="144"/>
                  </a:cxn>
                  <a:cxn ang="0">
                    <a:pos x="243" y="135"/>
                  </a:cxn>
                  <a:cxn ang="0">
                    <a:pos x="243" y="55"/>
                  </a:cxn>
                  <a:cxn ang="0">
                    <a:pos x="230" y="51"/>
                  </a:cxn>
                  <a:cxn ang="0">
                    <a:pos x="209" y="48"/>
                  </a:cxn>
                  <a:cxn ang="0">
                    <a:pos x="170" y="30"/>
                  </a:cxn>
                  <a:cxn ang="0">
                    <a:pos x="156" y="37"/>
                  </a:cxn>
                  <a:cxn ang="0">
                    <a:pos x="152" y="46"/>
                  </a:cxn>
                  <a:cxn ang="0">
                    <a:pos x="133" y="49"/>
                  </a:cxn>
                  <a:cxn ang="0">
                    <a:pos x="111" y="73"/>
                  </a:cxn>
                  <a:cxn ang="0">
                    <a:pos x="98" y="68"/>
                  </a:cxn>
                  <a:cxn ang="0">
                    <a:pos x="94" y="55"/>
                  </a:cxn>
                  <a:cxn ang="0">
                    <a:pos x="87" y="58"/>
                  </a:cxn>
                  <a:cxn ang="0">
                    <a:pos x="84" y="43"/>
                  </a:cxn>
                  <a:cxn ang="0">
                    <a:pos x="85" y="24"/>
                  </a:cxn>
                  <a:cxn ang="0">
                    <a:pos x="83" y="17"/>
                  </a:cxn>
                  <a:cxn ang="0">
                    <a:pos x="74" y="12"/>
                  </a:cxn>
                  <a:cxn ang="0">
                    <a:pos x="67" y="13"/>
                  </a:cxn>
                  <a:cxn ang="0">
                    <a:pos x="52" y="4"/>
                  </a:cxn>
                  <a:cxn ang="0">
                    <a:pos x="38" y="2"/>
                  </a:cxn>
                  <a:cxn ang="0">
                    <a:pos x="28" y="11"/>
                  </a:cxn>
                  <a:cxn ang="0">
                    <a:pos x="20" y="12"/>
                  </a:cxn>
                  <a:cxn ang="0">
                    <a:pos x="10" y="17"/>
                  </a:cxn>
                  <a:cxn ang="0">
                    <a:pos x="1" y="14"/>
                  </a:cxn>
                  <a:cxn ang="0">
                    <a:pos x="4" y="25"/>
                  </a:cxn>
                  <a:cxn ang="0">
                    <a:pos x="17" y="32"/>
                  </a:cxn>
                  <a:cxn ang="0">
                    <a:pos x="30" y="32"/>
                  </a:cxn>
                  <a:cxn ang="0">
                    <a:pos x="38" y="47"/>
                  </a:cxn>
                  <a:cxn ang="0">
                    <a:pos x="58" y="48"/>
                  </a:cxn>
                  <a:cxn ang="0">
                    <a:pos x="75" y="47"/>
                  </a:cxn>
                  <a:cxn ang="0">
                    <a:pos x="69" y="56"/>
                  </a:cxn>
                  <a:cxn ang="0">
                    <a:pos x="58" y="51"/>
                  </a:cxn>
                  <a:cxn ang="0">
                    <a:pos x="53" y="58"/>
                  </a:cxn>
                  <a:cxn ang="0">
                    <a:pos x="37" y="57"/>
                  </a:cxn>
                  <a:cxn ang="0">
                    <a:pos x="36" y="63"/>
                  </a:cxn>
                  <a:cxn ang="0">
                    <a:pos x="51" y="75"/>
                  </a:cxn>
                  <a:cxn ang="0">
                    <a:pos x="51" y="85"/>
                  </a:cxn>
                  <a:cxn ang="0">
                    <a:pos x="58" y="91"/>
                  </a:cxn>
                  <a:cxn ang="0">
                    <a:pos x="72" y="67"/>
                  </a:cxn>
                  <a:cxn ang="0">
                    <a:pos x="72" y="78"/>
                  </a:cxn>
                  <a:cxn ang="0">
                    <a:pos x="84" y="86"/>
                  </a:cxn>
                  <a:cxn ang="0">
                    <a:pos x="97" y="90"/>
                  </a:cxn>
                  <a:cxn ang="0">
                    <a:pos x="100" y="96"/>
                  </a:cxn>
                  <a:cxn ang="0">
                    <a:pos x="128" y="101"/>
                  </a:cxn>
                  <a:cxn ang="0">
                    <a:pos x="155" y="113"/>
                  </a:cxn>
                  <a:cxn ang="0">
                    <a:pos x="175" y="126"/>
                  </a:cxn>
                  <a:cxn ang="0">
                    <a:pos x="181" y="140"/>
                  </a:cxn>
                  <a:cxn ang="0">
                    <a:pos x="192" y="153"/>
                  </a:cxn>
                  <a:cxn ang="0">
                    <a:pos x="189" y="158"/>
                  </a:cxn>
                  <a:cxn ang="0">
                    <a:pos x="194" y="164"/>
                  </a:cxn>
                  <a:cxn ang="0">
                    <a:pos x="192" y="171"/>
                  </a:cxn>
                  <a:cxn ang="0">
                    <a:pos x="194" y="178"/>
                  </a:cxn>
                  <a:cxn ang="0">
                    <a:pos x="190" y="190"/>
                  </a:cxn>
                  <a:cxn ang="0">
                    <a:pos x="201" y="184"/>
                  </a:cxn>
                  <a:cxn ang="0">
                    <a:pos x="209" y="185"/>
                  </a:cxn>
                  <a:cxn ang="0">
                    <a:pos x="221" y="187"/>
                  </a:cxn>
                  <a:cxn ang="0">
                    <a:pos x="243" y="209"/>
                  </a:cxn>
                  <a:cxn ang="0">
                    <a:pos x="243" y="160"/>
                  </a:cxn>
                </a:cxnLst>
                <a:rect l="0" t="0" r="r" b="b"/>
                <a:pathLst>
                  <a:path w="243" h="209">
                    <a:moveTo>
                      <a:pt x="243" y="160"/>
                    </a:moveTo>
                    <a:cubicBezTo>
                      <a:pt x="243" y="153"/>
                      <a:pt x="239" y="147"/>
                      <a:pt x="240" y="144"/>
                    </a:cubicBezTo>
                    <a:cubicBezTo>
                      <a:pt x="242" y="141"/>
                      <a:pt x="243" y="142"/>
                      <a:pt x="243" y="135"/>
                    </a:cubicBezTo>
                    <a:cubicBezTo>
                      <a:pt x="243" y="129"/>
                      <a:pt x="243" y="84"/>
                      <a:pt x="243" y="55"/>
                    </a:cubicBezTo>
                    <a:cubicBezTo>
                      <a:pt x="239" y="53"/>
                      <a:pt x="234" y="51"/>
                      <a:pt x="230" y="51"/>
                    </a:cubicBezTo>
                    <a:cubicBezTo>
                      <a:pt x="223" y="51"/>
                      <a:pt x="213" y="49"/>
                      <a:pt x="209" y="48"/>
                    </a:cubicBezTo>
                    <a:cubicBezTo>
                      <a:pt x="206" y="46"/>
                      <a:pt x="172" y="30"/>
                      <a:pt x="170" y="30"/>
                    </a:cubicBezTo>
                    <a:cubicBezTo>
                      <a:pt x="168" y="30"/>
                      <a:pt x="158" y="35"/>
                      <a:pt x="156" y="37"/>
                    </a:cubicBezTo>
                    <a:cubicBezTo>
                      <a:pt x="154" y="38"/>
                      <a:pt x="153" y="46"/>
                      <a:pt x="152" y="46"/>
                    </a:cubicBezTo>
                    <a:cubicBezTo>
                      <a:pt x="150" y="46"/>
                      <a:pt x="135" y="48"/>
                      <a:pt x="133" y="49"/>
                    </a:cubicBezTo>
                    <a:cubicBezTo>
                      <a:pt x="132" y="50"/>
                      <a:pt x="114" y="73"/>
                      <a:pt x="111" y="73"/>
                    </a:cubicBezTo>
                    <a:cubicBezTo>
                      <a:pt x="107" y="73"/>
                      <a:pt x="99" y="72"/>
                      <a:pt x="98" y="68"/>
                    </a:cubicBezTo>
                    <a:cubicBezTo>
                      <a:pt x="96" y="65"/>
                      <a:pt x="94" y="59"/>
                      <a:pt x="94" y="55"/>
                    </a:cubicBezTo>
                    <a:cubicBezTo>
                      <a:pt x="94" y="52"/>
                      <a:pt x="89" y="61"/>
                      <a:pt x="87" y="58"/>
                    </a:cubicBezTo>
                    <a:cubicBezTo>
                      <a:pt x="86" y="54"/>
                      <a:pt x="82" y="47"/>
                      <a:pt x="84" y="43"/>
                    </a:cubicBezTo>
                    <a:cubicBezTo>
                      <a:pt x="85" y="39"/>
                      <a:pt x="82" y="27"/>
                      <a:pt x="85" y="24"/>
                    </a:cubicBezTo>
                    <a:cubicBezTo>
                      <a:pt x="88" y="21"/>
                      <a:pt x="87" y="20"/>
                      <a:pt x="83" y="17"/>
                    </a:cubicBezTo>
                    <a:cubicBezTo>
                      <a:pt x="79" y="14"/>
                      <a:pt x="76" y="12"/>
                      <a:pt x="74" y="12"/>
                    </a:cubicBezTo>
                    <a:cubicBezTo>
                      <a:pt x="71" y="12"/>
                      <a:pt x="70" y="15"/>
                      <a:pt x="67" y="13"/>
                    </a:cubicBezTo>
                    <a:cubicBezTo>
                      <a:pt x="64" y="11"/>
                      <a:pt x="57" y="5"/>
                      <a:pt x="52" y="4"/>
                    </a:cubicBezTo>
                    <a:cubicBezTo>
                      <a:pt x="48" y="3"/>
                      <a:pt x="40" y="0"/>
                      <a:pt x="38" y="2"/>
                    </a:cubicBezTo>
                    <a:cubicBezTo>
                      <a:pt x="36" y="4"/>
                      <a:pt x="31" y="10"/>
                      <a:pt x="28" y="11"/>
                    </a:cubicBezTo>
                    <a:cubicBezTo>
                      <a:pt x="26" y="11"/>
                      <a:pt x="23" y="11"/>
                      <a:pt x="20" y="12"/>
                    </a:cubicBezTo>
                    <a:cubicBezTo>
                      <a:pt x="16" y="12"/>
                      <a:pt x="12" y="18"/>
                      <a:pt x="10" y="17"/>
                    </a:cubicBezTo>
                    <a:cubicBezTo>
                      <a:pt x="8" y="16"/>
                      <a:pt x="2" y="13"/>
                      <a:pt x="1" y="14"/>
                    </a:cubicBezTo>
                    <a:cubicBezTo>
                      <a:pt x="0" y="16"/>
                      <a:pt x="0" y="24"/>
                      <a:pt x="4" y="25"/>
                    </a:cubicBezTo>
                    <a:cubicBezTo>
                      <a:pt x="8" y="27"/>
                      <a:pt x="12" y="32"/>
                      <a:pt x="17" y="32"/>
                    </a:cubicBezTo>
                    <a:cubicBezTo>
                      <a:pt x="22" y="31"/>
                      <a:pt x="30" y="30"/>
                      <a:pt x="30" y="32"/>
                    </a:cubicBezTo>
                    <a:cubicBezTo>
                      <a:pt x="31" y="35"/>
                      <a:pt x="31" y="44"/>
                      <a:pt x="38" y="47"/>
                    </a:cubicBezTo>
                    <a:cubicBezTo>
                      <a:pt x="44" y="49"/>
                      <a:pt x="53" y="49"/>
                      <a:pt x="58" y="48"/>
                    </a:cubicBezTo>
                    <a:cubicBezTo>
                      <a:pt x="64" y="47"/>
                      <a:pt x="75" y="45"/>
                      <a:pt x="75" y="47"/>
                    </a:cubicBezTo>
                    <a:cubicBezTo>
                      <a:pt x="75" y="49"/>
                      <a:pt x="72" y="58"/>
                      <a:pt x="69" y="56"/>
                    </a:cubicBezTo>
                    <a:cubicBezTo>
                      <a:pt x="65" y="55"/>
                      <a:pt x="60" y="50"/>
                      <a:pt x="58" y="51"/>
                    </a:cubicBezTo>
                    <a:cubicBezTo>
                      <a:pt x="57" y="52"/>
                      <a:pt x="55" y="58"/>
                      <a:pt x="53" y="58"/>
                    </a:cubicBezTo>
                    <a:cubicBezTo>
                      <a:pt x="50" y="58"/>
                      <a:pt x="39" y="56"/>
                      <a:pt x="37" y="57"/>
                    </a:cubicBezTo>
                    <a:cubicBezTo>
                      <a:pt x="35" y="59"/>
                      <a:pt x="32" y="61"/>
                      <a:pt x="36" y="63"/>
                    </a:cubicBezTo>
                    <a:cubicBezTo>
                      <a:pt x="40" y="66"/>
                      <a:pt x="51" y="72"/>
                      <a:pt x="51" y="75"/>
                    </a:cubicBezTo>
                    <a:cubicBezTo>
                      <a:pt x="51" y="78"/>
                      <a:pt x="49" y="83"/>
                      <a:pt x="51" y="85"/>
                    </a:cubicBezTo>
                    <a:cubicBezTo>
                      <a:pt x="52" y="87"/>
                      <a:pt x="54" y="91"/>
                      <a:pt x="58" y="91"/>
                    </a:cubicBezTo>
                    <a:cubicBezTo>
                      <a:pt x="62" y="90"/>
                      <a:pt x="72" y="64"/>
                      <a:pt x="72" y="67"/>
                    </a:cubicBezTo>
                    <a:cubicBezTo>
                      <a:pt x="73" y="70"/>
                      <a:pt x="70" y="76"/>
                      <a:pt x="72" y="78"/>
                    </a:cubicBezTo>
                    <a:cubicBezTo>
                      <a:pt x="74" y="79"/>
                      <a:pt x="79" y="85"/>
                      <a:pt x="84" y="86"/>
                    </a:cubicBezTo>
                    <a:cubicBezTo>
                      <a:pt x="90" y="87"/>
                      <a:pt x="98" y="89"/>
                      <a:pt x="97" y="90"/>
                    </a:cubicBezTo>
                    <a:cubicBezTo>
                      <a:pt x="96" y="90"/>
                      <a:pt x="98" y="95"/>
                      <a:pt x="100" y="96"/>
                    </a:cubicBezTo>
                    <a:cubicBezTo>
                      <a:pt x="103" y="98"/>
                      <a:pt x="123" y="98"/>
                      <a:pt x="128" y="101"/>
                    </a:cubicBezTo>
                    <a:cubicBezTo>
                      <a:pt x="133" y="105"/>
                      <a:pt x="149" y="111"/>
                      <a:pt x="155" y="113"/>
                    </a:cubicBezTo>
                    <a:cubicBezTo>
                      <a:pt x="161" y="114"/>
                      <a:pt x="173" y="123"/>
                      <a:pt x="175" y="126"/>
                    </a:cubicBezTo>
                    <a:cubicBezTo>
                      <a:pt x="176" y="128"/>
                      <a:pt x="182" y="138"/>
                      <a:pt x="181" y="140"/>
                    </a:cubicBezTo>
                    <a:cubicBezTo>
                      <a:pt x="181" y="142"/>
                      <a:pt x="190" y="152"/>
                      <a:pt x="192" y="153"/>
                    </a:cubicBezTo>
                    <a:cubicBezTo>
                      <a:pt x="194" y="154"/>
                      <a:pt x="189" y="156"/>
                      <a:pt x="189" y="158"/>
                    </a:cubicBezTo>
                    <a:cubicBezTo>
                      <a:pt x="189" y="159"/>
                      <a:pt x="195" y="164"/>
                      <a:pt x="194" y="164"/>
                    </a:cubicBezTo>
                    <a:cubicBezTo>
                      <a:pt x="192" y="164"/>
                      <a:pt x="190" y="169"/>
                      <a:pt x="192" y="171"/>
                    </a:cubicBezTo>
                    <a:cubicBezTo>
                      <a:pt x="193" y="173"/>
                      <a:pt x="196" y="175"/>
                      <a:pt x="194" y="178"/>
                    </a:cubicBezTo>
                    <a:cubicBezTo>
                      <a:pt x="192" y="181"/>
                      <a:pt x="186" y="190"/>
                      <a:pt x="190" y="190"/>
                    </a:cubicBezTo>
                    <a:cubicBezTo>
                      <a:pt x="194" y="189"/>
                      <a:pt x="198" y="181"/>
                      <a:pt x="201" y="184"/>
                    </a:cubicBezTo>
                    <a:cubicBezTo>
                      <a:pt x="205" y="188"/>
                      <a:pt x="205" y="186"/>
                      <a:pt x="209" y="185"/>
                    </a:cubicBezTo>
                    <a:cubicBezTo>
                      <a:pt x="214" y="184"/>
                      <a:pt x="217" y="184"/>
                      <a:pt x="221" y="187"/>
                    </a:cubicBezTo>
                    <a:cubicBezTo>
                      <a:pt x="224" y="190"/>
                      <a:pt x="236" y="203"/>
                      <a:pt x="243" y="209"/>
                    </a:cubicBezTo>
                    <a:cubicBezTo>
                      <a:pt x="243" y="190"/>
                      <a:pt x="243" y="165"/>
                      <a:pt x="243" y="16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3" name="Freeform 23"/>
              <p:cNvSpPr>
                <a:spLocks/>
              </p:cNvSpPr>
              <p:nvPr/>
            </p:nvSpPr>
            <p:spPr bwMode="auto">
              <a:xfrm>
                <a:off x="4711530" y="5744656"/>
                <a:ext cx="36648" cy="38116"/>
              </a:xfrm>
              <a:custGeom>
                <a:avLst/>
                <a:gdLst/>
                <a:ahLst/>
                <a:cxnLst>
                  <a:cxn ang="0">
                    <a:pos x="20" y="11"/>
                  </a:cxn>
                  <a:cxn ang="0">
                    <a:pos x="4" y="19"/>
                  </a:cxn>
                  <a:cxn ang="0">
                    <a:pos x="1" y="32"/>
                  </a:cxn>
                  <a:cxn ang="0">
                    <a:pos x="19" y="32"/>
                  </a:cxn>
                  <a:cxn ang="0">
                    <a:pos x="38" y="15"/>
                  </a:cxn>
                  <a:cxn ang="0">
                    <a:pos x="33" y="0"/>
                  </a:cxn>
                  <a:cxn ang="0">
                    <a:pos x="20" y="11"/>
                  </a:cxn>
                </a:cxnLst>
                <a:rect l="0" t="0" r="r" b="b"/>
                <a:pathLst>
                  <a:path w="38" h="37">
                    <a:moveTo>
                      <a:pt x="20" y="11"/>
                    </a:moveTo>
                    <a:cubicBezTo>
                      <a:pt x="16" y="12"/>
                      <a:pt x="5" y="16"/>
                      <a:pt x="4" y="19"/>
                    </a:cubicBezTo>
                    <a:cubicBezTo>
                      <a:pt x="2" y="22"/>
                      <a:pt x="2" y="28"/>
                      <a:pt x="1" y="32"/>
                    </a:cubicBezTo>
                    <a:cubicBezTo>
                      <a:pt x="0" y="37"/>
                      <a:pt x="15" y="32"/>
                      <a:pt x="19" y="32"/>
                    </a:cubicBezTo>
                    <a:cubicBezTo>
                      <a:pt x="22" y="32"/>
                      <a:pt x="33" y="20"/>
                      <a:pt x="38" y="15"/>
                    </a:cubicBezTo>
                    <a:cubicBezTo>
                      <a:pt x="36" y="11"/>
                      <a:pt x="34" y="5"/>
                      <a:pt x="33" y="0"/>
                    </a:cubicBezTo>
                    <a:cubicBezTo>
                      <a:pt x="28" y="4"/>
                      <a:pt x="22" y="9"/>
                      <a:pt x="20" y="1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4" name="Freeform 24"/>
              <p:cNvSpPr>
                <a:spLocks/>
              </p:cNvSpPr>
              <p:nvPr/>
            </p:nvSpPr>
            <p:spPr bwMode="auto">
              <a:xfrm>
                <a:off x="4742314" y="5733539"/>
                <a:ext cx="51308" cy="26998"/>
              </a:xfrm>
              <a:custGeom>
                <a:avLst/>
                <a:gdLst/>
                <a:ahLst/>
                <a:cxnLst>
                  <a:cxn ang="0">
                    <a:pos x="49" y="0"/>
                  </a:cxn>
                  <a:cxn ang="0">
                    <a:pos x="25" y="5"/>
                  </a:cxn>
                  <a:cxn ang="0">
                    <a:pos x="7" y="7"/>
                  </a:cxn>
                  <a:cxn ang="0">
                    <a:pos x="0" y="11"/>
                  </a:cxn>
                  <a:cxn ang="0">
                    <a:pos x="5" y="26"/>
                  </a:cxn>
                  <a:cxn ang="0">
                    <a:pos x="6" y="25"/>
                  </a:cxn>
                  <a:cxn ang="0">
                    <a:pos x="34" y="14"/>
                  </a:cxn>
                  <a:cxn ang="0">
                    <a:pos x="52" y="5"/>
                  </a:cxn>
                  <a:cxn ang="0">
                    <a:pos x="49" y="0"/>
                  </a:cxn>
                </a:cxnLst>
                <a:rect l="0" t="0" r="r" b="b"/>
                <a:pathLst>
                  <a:path w="54" h="26">
                    <a:moveTo>
                      <a:pt x="49" y="0"/>
                    </a:moveTo>
                    <a:cubicBezTo>
                      <a:pt x="45" y="1"/>
                      <a:pt x="32" y="5"/>
                      <a:pt x="25" y="5"/>
                    </a:cubicBezTo>
                    <a:cubicBezTo>
                      <a:pt x="17" y="5"/>
                      <a:pt x="12" y="5"/>
                      <a:pt x="7" y="7"/>
                    </a:cubicBezTo>
                    <a:cubicBezTo>
                      <a:pt x="5" y="8"/>
                      <a:pt x="3" y="9"/>
                      <a:pt x="0" y="11"/>
                    </a:cubicBezTo>
                    <a:cubicBezTo>
                      <a:pt x="1" y="16"/>
                      <a:pt x="3" y="22"/>
                      <a:pt x="5" y="26"/>
                    </a:cubicBezTo>
                    <a:cubicBezTo>
                      <a:pt x="6" y="26"/>
                      <a:pt x="6" y="25"/>
                      <a:pt x="6" y="25"/>
                    </a:cubicBezTo>
                    <a:cubicBezTo>
                      <a:pt x="10" y="23"/>
                      <a:pt x="29" y="16"/>
                      <a:pt x="34" y="14"/>
                    </a:cubicBezTo>
                    <a:cubicBezTo>
                      <a:pt x="39" y="13"/>
                      <a:pt x="50" y="7"/>
                      <a:pt x="52" y="5"/>
                    </a:cubicBezTo>
                    <a:cubicBezTo>
                      <a:pt x="54" y="3"/>
                      <a:pt x="53" y="0"/>
                      <a:pt x="49" y="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5" name="Freeform 25"/>
              <p:cNvSpPr>
                <a:spLocks/>
              </p:cNvSpPr>
              <p:nvPr/>
            </p:nvSpPr>
            <p:spPr bwMode="auto">
              <a:xfrm>
                <a:off x="4406617" y="5355553"/>
                <a:ext cx="212559" cy="152465"/>
              </a:xfrm>
              <a:custGeom>
                <a:avLst/>
                <a:gdLst/>
                <a:ahLst/>
                <a:cxnLst>
                  <a:cxn ang="0">
                    <a:pos x="218" y="40"/>
                  </a:cxn>
                  <a:cxn ang="0">
                    <a:pos x="208" y="33"/>
                  </a:cxn>
                  <a:cxn ang="0">
                    <a:pos x="198" y="28"/>
                  </a:cxn>
                  <a:cxn ang="0">
                    <a:pos x="191" y="28"/>
                  </a:cxn>
                  <a:cxn ang="0">
                    <a:pos x="188" y="21"/>
                  </a:cxn>
                  <a:cxn ang="0">
                    <a:pos x="184" y="13"/>
                  </a:cxn>
                  <a:cxn ang="0">
                    <a:pos x="175" y="4"/>
                  </a:cxn>
                  <a:cxn ang="0">
                    <a:pos x="169" y="9"/>
                  </a:cxn>
                  <a:cxn ang="0">
                    <a:pos x="166" y="4"/>
                  </a:cxn>
                  <a:cxn ang="0">
                    <a:pos x="154" y="19"/>
                  </a:cxn>
                  <a:cxn ang="0">
                    <a:pos x="150" y="28"/>
                  </a:cxn>
                  <a:cxn ang="0">
                    <a:pos x="135" y="37"/>
                  </a:cxn>
                  <a:cxn ang="0">
                    <a:pos x="138" y="47"/>
                  </a:cxn>
                  <a:cxn ang="0">
                    <a:pos x="130" y="48"/>
                  </a:cxn>
                  <a:cxn ang="0">
                    <a:pos x="130" y="61"/>
                  </a:cxn>
                  <a:cxn ang="0">
                    <a:pos x="123" y="59"/>
                  </a:cxn>
                  <a:cxn ang="0">
                    <a:pos x="118" y="68"/>
                  </a:cxn>
                  <a:cxn ang="0">
                    <a:pos x="105" y="56"/>
                  </a:cxn>
                  <a:cxn ang="0">
                    <a:pos x="101" y="62"/>
                  </a:cxn>
                  <a:cxn ang="0">
                    <a:pos x="92" y="74"/>
                  </a:cxn>
                  <a:cxn ang="0">
                    <a:pos x="78" y="90"/>
                  </a:cxn>
                  <a:cxn ang="0">
                    <a:pos x="70" y="91"/>
                  </a:cxn>
                  <a:cxn ang="0">
                    <a:pos x="60" y="90"/>
                  </a:cxn>
                  <a:cxn ang="0">
                    <a:pos x="57" y="100"/>
                  </a:cxn>
                  <a:cxn ang="0">
                    <a:pos x="52" y="99"/>
                  </a:cxn>
                  <a:cxn ang="0">
                    <a:pos x="42" y="103"/>
                  </a:cxn>
                  <a:cxn ang="0">
                    <a:pos x="37" y="112"/>
                  </a:cxn>
                  <a:cxn ang="0">
                    <a:pos x="34" y="120"/>
                  </a:cxn>
                  <a:cxn ang="0">
                    <a:pos x="31" y="129"/>
                  </a:cxn>
                  <a:cxn ang="0">
                    <a:pos x="25" y="129"/>
                  </a:cxn>
                  <a:cxn ang="0">
                    <a:pos x="21" y="125"/>
                  </a:cxn>
                  <a:cxn ang="0">
                    <a:pos x="10" y="125"/>
                  </a:cxn>
                  <a:cxn ang="0">
                    <a:pos x="0" y="119"/>
                  </a:cxn>
                  <a:cxn ang="0">
                    <a:pos x="23" y="144"/>
                  </a:cxn>
                  <a:cxn ang="0">
                    <a:pos x="32" y="138"/>
                  </a:cxn>
                  <a:cxn ang="0">
                    <a:pos x="54" y="139"/>
                  </a:cxn>
                  <a:cxn ang="0">
                    <a:pos x="64" y="128"/>
                  </a:cxn>
                  <a:cxn ang="0">
                    <a:pos x="84" y="130"/>
                  </a:cxn>
                  <a:cxn ang="0">
                    <a:pos x="97" y="133"/>
                  </a:cxn>
                  <a:cxn ang="0">
                    <a:pos x="107" y="125"/>
                  </a:cxn>
                  <a:cxn ang="0">
                    <a:pos x="122" y="119"/>
                  </a:cxn>
                  <a:cxn ang="0">
                    <a:pos x="121" y="110"/>
                  </a:cxn>
                  <a:cxn ang="0">
                    <a:pos x="132" y="104"/>
                  </a:cxn>
                  <a:cxn ang="0">
                    <a:pos x="131" y="95"/>
                  </a:cxn>
                  <a:cxn ang="0">
                    <a:pos x="139" y="79"/>
                  </a:cxn>
                  <a:cxn ang="0">
                    <a:pos x="147" y="61"/>
                  </a:cxn>
                  <a:cxn ang="0">
                    <a:pos x="163" y="62"/>
                  </a:cxn>
                  <a:cxn ang="0">
                    <a:pos x="181" y="63"/>
                  </a:cxn>
                  <a:cxn ang="0">
                    <a:pos x="189" y="70"/>
                  </a:cxn>
                  <a:cxn ang="0">
                    <a:pos x="193" y="70"/>
                  </a:cxn>
                  <a:cxn ang="0">
                    <a:pos x="198" y="65"/>
                  </a:cxn>
                  <a:cxn ang="0">
                    <a:pos x="206" y="62"/>
                  </a:cxn>
                  <a:cxn ang="0">
                    <a:pos x="202" y="55"/>
                  </a:cxn>
                  <a:cxn ang="0">
                    <a:pos x="201" y="49"/>
                  </a:cxn>
                  <a:cxn ang="0">
                    <a:pos x="208" y="51"/>
                  </a:cxn>
                  <a:cxn ang="0">
                    <a:pos x="215" y="49"/>
                  </a:cxn>
                  <a:cxn ang="0">
                    <a:pos x="223" y="43"/>
                  </a:cxn>
                  <a:cxn ang="0">
                    <a:pos x="218" y="40"/>
                  </a:cxn>
                </a:cxnLst>
                <a:rect l="0" t="0" r="r" b="b"/>
                <a:pathLst>
                  <a:path w="224" h="145">
                    <a:moveTo>
                      <a:pt x="218" y="40"/>
                    </a:moveTo>
                    <a:cubicBezTo>
                      <a:pt x="215" y="40"/>
                      <a:pt x="212" y="35"/>
                      <a:pt x="208" y="33"/>
                    </a:cubicBezTo>
                    <a:cubicBezTo>
                      <a:pt x="203" y="30"/>
                      <a:pt x="200" y="30"/>
                      <a:pt x="198" y="28"/>
                    </a:cubicBezTo>
                    <a:cubicBezTo>
                      <a:pt x="196" y="26"/>
                      <a:pt x="194" y="28"/>
                      <a:pt x="191" y="28"/>
                    </a:cubicBezTo>
                    <a:cubicBezTo>
                      <a:pt x="188" y="28"/>
                      <a:pt x="188" y="24"/>
                      <a:pt x="188" y="21"/>
                    </a:cubicBezTo>
                    <a:cubicBezTo>
                      <a:pt x="188" y="18"/>
                      <a:pt x="188" y="14"/>
                      <a:pt x="184" y="13"/>
                    </a:cubicBezTo>
                    <a:cubicBezTo>
                      <a:pt x="180" y="12"/>
                      <a:pt x="177" y="4"/>
                      <a:pt x="175" y="4"/>
                    </a:cubicBezTo>
                    <a:cubicBezTo>
                      <a:pt x="172" y="4"/>
                      <a:pt x="172" y="8"/>
                      <a:pt x="169" y="9"/>
                    </a:cubicBezTo>
                    <a:cubicBezTo>
                      <a:pt x="166" y="10"/>
                      <a:pt x="166" y="7"/>
                      <a:pt x="166" y="4"/>
                    </a:cubicBezTo>
                    <a:cubicBezTo>
                      <a:pt x="166" y="0"/>
                      <a:pt x="157" y="16"/>
                      <a:pt x="154" y="19"/>
                    </a:cubicBezTo>
                    <a:cubicBezTo>
                      <a:pt x="152" y="21"/>
                      <a:pt x="150" y="24"/>
                      <a:pt x="150" y="28"/>
                    </a:cubicBezTo>
                    <a:cubicBezTo>
                      <a:pt x="150" y="33"/>
                      <a:pt x="139" y="35"/>
                      <a:pt x="135" y="37"/>
                    </a:cubicBezTo>
                    <a:cubicBezTo>
                      <a:pt x="132" y="39"/>
                      <a:pt x="138" y="43"/>
                      <a:pt x="138" y="47"/>
                    </a:cubicBezTo>
                    <a:cubicBezTo>
                      <a:pt x="139" y="49"/>
                      <a:pt x="135" y="49"/>
                      <a:pt x="130" y="48"/>
                    </a:cubicBezTo>
                    <a:cubicBezTo>
                      <a:pt x="131" y="54"/>
                      <a:pt x="131" y="60"/>
                      <a:pt x="130" y="61"/>
                    </a:cubicBezTo>
                    <a:cubicBezTo>
                      <a:pt x="128" y="65"/>
                      <a:pt x="125" y="59"/>
                      <a:pt x="123" y="59"/>
                    </a:cubicBezTo>
                    <a:cubicBezTo>
                      <a:pt x="121" y="59"/>
                      <a:pt x="121" y="65"/>
                      <a:pt x="118" y="68"/>
                    </a:cubicBezTo>
                    <a:cubicBezTo>
                      <a:pt x="115" y="70"/>
                      <a:pt x="110" y="62"/>
                      <a:pt x="105" y="56"/>
                    </a:cubicBezTo>
                    <a:cubicBezTo>
                      <a:pt x="103" y="57"/>
                      <a:pt x="101" y="59"/>
                      <a:pt x="101" y="62"/>
                    </a:cubicBezTo>
                    <a:cubicBezTo>
                      <a:pt x="100" y="66"/>
                      <a:pt x="98" y="71"/>
                      <a:pt x="92" y="74"/>
                    </a:cubicBezTo>
                    <a:cubicBezTo>
                      <a:pt x="86" y="77"/>
                      <a:pt x="81" y="89"/>
                      <a:pt x="78" y="90"/>
                    </a:cubicBezTo>
                    <a:cubicBezTo>
                      <a:pt x="76" y="92"/>
                      <a:pt x="73" y="92"/>
                      <a:pt x="70" y="91"/>
                    </a:cubicBezTo>
                    <a:cubicBezTo>
                      <a:pt x="66" y="90"/>
                      <a:pt x="62" y="88"/>
                      <a:pt x="60" y="90"/>
                    </a:cubicBezTo>
                    <a:cubicBezTo>
                      <a:pt x="57" y="92"/>
                      <a:pt x="59" y="98"/>
                      <a:pt x="57" y="100"/>
                    </a:cubicBezTo>
                    <a:cubicBezTo>
                      <a:pt x="55" y="102"/>
                      <a:pt x="55" y="100"/>
                      <a:pt x="52" y="99"/>
                    </a:cubicBezTo>
                    <a:cubicBezTo>
                      <a:pt x="49" y="97"/>
                      <a:pt x="45" y="102"/>
                      <a:pt x="42" y="103"/>
                    </a:cubicBezTo>
                    <a:cubicBezTo>
                      <a:pt x="39" y="103"/>
                      <a:pt x="36" y="108"/>
                      <a:pt x="37" y="112"/>
                    </a:cubicBezTo>
                    <a:cubicBezTo>
                      <a:pt x="38" y="116"/>
                      <a:pt x="37" y="117"/>
                      <a:pt x="34" y="120"/>
                    </a:cubicBezTo>
                    <a:cubicBezTo>
                      <a:pt x="32" y="124"/>
                      <a:pt x="32" y="127"/>
                      <a:pt x="31" y="129"/>
                    </a:cubicBezTo>
                    <a:cubicBezTo>
                      <a:pt x="30" y="131"/>
                      <a:pt x="29" y="128"/>
                      <a:pt x="25" y="129"/>
                    </a:cubicBezTo>
                    <a:cubicBezTo>
                      <a:pt x="20" y="131"/>
                      <a:pt x="23" y="128"/>
                      <a:pt x="21" y="125"/>
                    </a:cubicBezTo>
                    <a:cubicBezTo>
                      <a:pt x="19" y="122"/>
                      <a:pt x="14" y="125"/>
                      <a:pt x="10" y="125"/>
                    </a:cubicBezTo>
                    <a:cubicBezTo>
                      <a:pt x="6" y="125"/>
                      <a:pt x="2" y="121"/>
                      <a:pt x="0" y="119"/>
                    </a:cubicBezTo>
                    <a:cubicBezTo>
                      <a:pt x="8" y="131"/>
                      <a:pt x="18" y="145"/>
                      <a:pt x="23" y="144"/>
                    </a:cubicBezTo>
                    <a:cubicBezTo>
                      <a:pt x="29" y="141"/>
                      <a:pt x="28" y="138"/>
                      <a:pt x="32" y="138"/>
                    </a:cubicBezTo>
                    <a:cubicBezTo>
                      <a:pt x="37" y="138"/>
                      <a:pt x="50" y="143"/>
                      <a:pt x="54" y="139"/>
                    </a:cubicBezTo>
                    <a:cubicBezTo>
                      <a:pt x="58" y="135"/>
                      <a:pt x="58" y="130"/>
                      <a:pt x="64" y="128"/>
                    </a:cubicBezTo>
                    <a:cubicBezTo>
                      <a:pt x="69" y="126"/>
                      <a:pt x="78" y="127"/>
                      <a:pt x="84" y="130"/>
                    </a:cubicBezTo>
                    <a:cubicBezTo>
                      <a:pt x="90" y="132"/>
                      <a:pt x="95" y="134"/>
                      <a:pt x="97" y="133"/>
                    </a:cubicBezTo>
                    <a:cubicBezTo>
                      <a:pt x="99" y="131"/>
                      <a:pt x="100" y="125"/>
                      <a:pt x="107" y="125"/>
                    </a:cubicBezTo>
                    <a:cubicBezTo>
                      <a:pt x="114" y="125"/>
                      <a:pt x="122" y="121"/>
                      <a:pt x="122" y="119"/>
                    </a:cubicBezTo>
                    <a:cubicBezTo>
                      <a:pt x="122" y="116"/>
                      <a:pt x="118" y="112"/>
                      <a:pt x="121" y="110"/>
                    </a:cubicBezTo>
                    <a:cubicBezTo>
                      <a:pt x="124" y="109"/>
                      <a:pt x="132" y="108"/>
                      <a:pt x="132" y="104"/>
                    </a:cubicBezTo>
                    <a:cubicBezTo>
                      <a:pt x="132" y="100"/>
                      <a:pt x="127" y="98"/>
                      <a:pt x="131" y="95"/>
                    </a:cubicBezTo>
                    <a:cubicBezTo>
                      <a:pt x="135" y="92"/>
                      <a:pt x="139" y="85"/>
                      <a:pt x="139" y="79"/>
                    </a:cubicBezTo>
                    <a:cubicBezTo>
                      <a:pt x="139" y="72"/>
                      <a:pt x="143" y="61"/>
                      <a:pt x="147" y="61"/>
                    </a:cubicBezTo>
                    <a:cubicBezTo>
                      <a:pt x="151" y="61"/>
                      <a:pt x="159" y="62"/>
                      <a:pt x="163" y="62"/>
                    </a:cubicBezTo>
                    <a:cubicBezTo>
                      <a:pt x="166" y="62"/>
                      <a:pt x="179" y="61"/>
                      <a:pt x="181" y="63"/>
                    </a:cubicBezTo>
                    <a:cubicBezTo>
                      <a:pt x="182" y="64"/>
                      <a:pt x="185" y="67"/>
                      <a:pt x="189" y="70"/>
                    </a:cubicBezTo>
                    <a:cubicBezTo>
                      <a:pt x="190" y="70"/>
                      <a:pt x="192" y="70"/>
                      <a:pt x="193" y="70"/>
                    </a:cubicBezTo>
                    <a:cubicBezTo>
                      <a:pt x="195" y="70"/>
                      <a:pt x="196" y="66"/>
                      <a:pt x="198" y="65"/>
                    </a:cubicBezTo>
                    <a:cubicBezTo>
                      <a:pt x="201" y="64"/>
                      <a:pt x="204" y="64"/>
                      <a:pt x="206" y="62"/>
                    </a:cubicBezTo>
                    <a:cubicBezTo>
                      <a:pt x="209" y="61"/>
                      <a:pt x="204" y="57"/>
                      <a:pt x="202" y="55"/>
                    </a:cubicBezTo>
                    <a:cubicBezTo>
                      <a:pt x="199" y="53"/>
                      <a:pt x="200" y="51"/>
                      <a:pt x="201" y="49"/>
                    </a:cubicBezTo>
                    <a:cubicBezTo>
                      <a:pt x="203" y="48"/>
                      <a:pt x="206" y="49"/>
                      <a:pt x="208" y="51"/>
                    </a:cubicBezTo>
                    <a:cubicBezTo>
                      <a:pt x="209" y="52"/>
                      <a:pt x="211" y="49"/>
                      <a:pt x="215" y="49"/>
                    </a:cubicBezTo>
                    <a:cubicBezTo>
                      <a:pt x="219" y="49"/>
                      <a:pt x="222" y="46"/>
                      <a:pt x="223" y="43"/>
                    </a:cubicBezTo>
                    <a:cubicBezTo>
                      <a:pt x="224" y="41"/>
                      <a:pt x="220" y="40"/>
                      <a:pt x="218" y="4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6" name="Freeform 26"/>
              <p:cNvSpPr>
                <a:spLocks/>
              </p:cNvSpPr>
              <p:nvPr/>
            </p:nvSpPr>
            <p:spPr bwMode="auto">
              <a:xfrm>
                <a:off x="4506300" y="5404786"/>
                <a:ext cx="23455" cy="23823"/>
              </a:xfrm>
              <a:custGeom>
                <a:avLst/>
                <a:gdLst/>
                <a:ahLst/>
                <a:cxnLst>
                  <a:cxn ang="0">
                    <a:pos x="13" y="20"/>
                  </a:cxn>
                  <a:cxn ang="0">
                    <a:pos x="18" y="11"/>
                  </a:cxn>
                  <a:cxn ang="0">
                    <a:pos x="25" y="13"/>
                  </a:cxn>
                  <a:cxn ang="0">
                    <a:pos x="25" y="0"/>
                  </a:cxn>
                  <a:cxn ang="0">
                    <a:pos x="15" y="1"/>
                  </a:cxn>
                  <a:cxn ang="0">
                    <a:pos x="5" y="6"/>
                  </a:cxn>
                  <a:cxn ang="0">
                    <a:pos x="0" y="8"/>
                  </a:cxn>
                  <a:cxn ang="0">
                    <a:pos x="13" y="20"/>
                  </a:cxn>
                </a:cxnLst>
                <a:rect l="0" t="0" r="r" b="b"/>
                <a:pathLst>
                  <a:path w="26" h="22">
                    <a:moveTo>
                      <a:pt x="13" y="20"/>
                    </a:moveTo>
                    <a:cubicBezTo>
                      <a:pt x="16" y="17"/>
                      <a:pt x="16" y="11"/>
                      <a:pt x="18" y="11"/>
                    </a:cubicBezTo>
                    <a:cubicBezTo>
                      <a:pt x="20" y="11"/>
                      <a:pt x="23" y="17"/>
                      <a:pt x="25" y="13"/>
                    </a:cubicBezTo>
                    <a:cubicBezTo>
                      <a:pt x="26" y="12"/>
                      <a:pt x="26" y="6"/>
                      <a:pt x="25" y="0"/>
                    </a:cubicBezTo>
                    <a:cubicBezTo>
                      <a:pt x="21" y="0"/>
                      <a:pt x="16" y="0"/>
                      <a:pt x="15" y="1"/>
                    </a:cubicBezTo>
                    <a:cubicBezTo>
                      <a:pt x="12" y="3"/>
                      <a:pt x="9" y="6"/>
                      <a:pt x="5" y="6"/>
                    </a:cubicBezTo>
                    <a:cubicBezTo>
                      <a:pt x="3" y="6"/>
                      <a:pt x="2" y="7"/>
                      <a:pt x="0" y="8"/>
                    </a:cubicBezTo>
                    <a:cubicBezTo>
                      <a:pt x="5" y="14"/>
                      <a:pt x="10" y="22"/>
                      <a:pt x="13" y="2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7" name="Freeform 27"/>
              <p:cNvSpPr>
                <a:spLocks/>
              </p:cNvSpPr>
              <p:nvPr/>
            </p:nvSpPr>
            <p:spPr bwMode="auto">
              <a:xfrm>
                <a:off x="4390492" y="5419080"/>
                <a:ext cx="221355" cy="212815"/>
              </a:xfrm>
              <a:custGeom>
                <a:avLst/>
                <a:gdLst/>
                <a:ahLst/>
                <a:cxnLst>
                  <a:cxn ang="0">
                    <a:pos x="165" y="0"/>
                  </a:cxn>
                  <a:cxn ang="0">
                    <a:pos x="149" y="34"/>
                  </a:cxn>
                  <a:cxn ang="0">
                    <a:pos x="139" y="49"/>
                  </a:cxn>
                  <a:cxn ang="0">
                    <a:pos x="125" y="64"/>
                  </a:cxn>
                  <a:cxn ang="0">
                    <a:pos x="102" y="69"/>
                  </a:cxn>
                  <a:cxn ang="0">
                    <a:pos x="72" y="78"/>
                  </a:cxn>
                  <a:cxn ang="0">
                    <a:pos x="41" y="83"/>
                  </a:cxn>
                  <a:cxn ang="0">
                    <a:pos x="17" y="57"/>
                  </a:cxn>
                  <a:cxn ang="0">
                    <a:pos x="5" y="71"/>
                  </a:cxn>
                  <a:cxn ang="0">
                    <a:pos x="0" y="88"/>
                  </a:cxn>
                  <a:cxn ang="0">
                    <a:pos x="4" y="111"/>
                  </a:cxn>
                  <a:cxn ang="0">
                    <a:pos x="10" y="121"/>
                  </a:cxn>
                  <a:cxn ang="0">
                    <a:pos x="15" y="130"/>
                  </a:cxn>
                  <a:cxn ang="0">
                    <a:pos x="26" y="137"/>
                  </a:cxn>
                  <a:cxn ang="0">
                    <a:pos x="29" y="170"/>
                  </a:cxn>
                  <a:cxn ang="0">
                    <a:pos x="44" y="172"/>
                  </a:cxn>
                  <a:cxn ang="0">
                    <a:pos x="67" y="171"/>
                  </a:cxn>
                  <a:cxn ang="0">
                    <a:pos x="86" y="182"/>
                  </a:cxn>
                  <a:cxn ang="0">
                    <a:pos x="109" y="177"/>
                  </a:cxn>
                  <a:cxn ang="0">
                    <a:pos x="120" y="181"/>
                  </a:cxn>
                  <a:cxn ang="0">
                    <a:pos x="132" y="198"/>
                  </a:cxn>
                  <a:cxn ang="0">
                    <a:pos x="168" y="196"/>
                  </a:cxn>
                  <a:cxn ang="0">
                    <a:pos x="171" y="175"/>
                  </a:cxn>
                  <a:cxn ang="0">
                    <a:pos x="175" y="145"/>
                  </a:cxn>
                  <a:cxn ang="0">
                    <a:pos x="192" y="127"/>
                  </a:cxn>
                  <a:cxn ang="0">
                    <a:pos x="200" y="106"/>
                  </a:cxn>
                  <a:cxn ang="0">
                    <a:pos x="220" y="84"/>
                  </a:cxn>
                  <a:cxn ang="0">
                    <a:pos x="214" y="61"/>
                  </a:cxn>
                  <a:cxn ang="0">
                    <a:pos x="205" y="38"/>
                  </a:cxn>
                  <a:cxn ang="0">
                    <a:pos x="196" y="22"/>
                  </a:cxn>
                  <a:cxn ang="0">
                    <a:pos x="208" y="18"/>
                  </a:cxn>
                  <a:cxn ang="0">
                    <a:pos x="207" y="9"/>
                  </a:cxn>
                  <a:cxn ang="0">
                    <a:pos x="181" y="1"/>
                  </a:cxn>
                </a:cxnLst>
                <a:rect l="0" t="0" r="r" b="b"/>
                <a:pathLst>
                  <a:path w="236" h="202">
                    <a:moveTo>
                      <a:pt x="181" y="1"/>
                    </a:moveTo>
                    <a:cubicBezTo>
                      <a:pt x="177" y="1"/>
                      <a:pt x="169" y="0"/>
                      <a:pt x="165" y="0"/>
                    </a:cubicBezTo>
                    <a:cubicBezTo>
                      <a:pt x="161" y="0"/>
                      <a:pt x="157" y="11"/>
                      <a:pt x="157" y="18"/>
                    </a:cubicBezTo>
                    <a:cubicBezTo>
                      <a:pt x="157" y="24"/>
                      <a:pt x="153" y="31"/>
                      <a:pt x="149" y="34"/>
                    </a:cubicBezTo>
                    <a:cubicBezTo>
                      <a:pt x="145" y="37"/>
                      <a:pt x="150" y="39"/>
                      <a:pt x="150" y="43"/>
                    </a:cubicBezTo>
                    <a:cubicBezTo>
                      <a:pt x="150" y="47"/>
                      <a:pt x="142" y="48"/>
                      <a:pt x="139" y="49"/>
                    </a:cubicBezTo>
                    <a:cubicBezTo>
                      <a:pt x="136" y="51"/>
                      <a:pt x="140" y="55"/>
                      <a:pt x="140" y="58"/>
                    </a:cubicBezTo>
                    <a:cubicBezTo>
                      <a:pt x="140" y="60"/>
                      <a:pt x="132" y="64"/>
                      <a:pt x="125" y="64"/>
                    </a:cubicBezTo>
                    <a:cubicBezTo>
                      <a:pt x="118" y="64"/>
                      <a:pt x="117" y="70"/>
                      <a:pt x="115" y="72"/>
                    </a:cubicBezTo>
                    <a:cubicBezTo>
                      <a:pt x="113" y="73"/>
                      <a:pt x="108" y="71"/>
                      <a:pt x="102" y="69"/>
                    </a:cubicBezTo>
                    <a:cubicBezTo>
                      <a:pt x="96" y="66"/>
                      <a:pt x="87" y="65"/>
                      <a:pt x="82" y="67"/>
                    </a:cubicBezTo>
                    <a:cubicBezTo>
                      <a:pt x="76" y="69"/>
                      <a:pt x="76" y="74"/>
                      <a:pt x="72" y="78"/>
                    </a:cubicBezTo>
                    <a:cubicBezTo>
                      <a:pt x="68" y="82"/>
                      <a:pt x="55" y="77"/>
                      <a:pt x="50" y="77"/>
                    </a:cubicBezTo>
                    <a:cubicBezTo>
                      <a:pt x="46" y="77"/>
                      <a:pt x="47" y="80"/>
                      <a:pt x="41" y="83"/>
                    </a:cubicBezTo>
                    <a:cubicBezTo>
                      <a:pt x="36" y="84"/>
                      <a:pt x="26" y="70"/>
                      <a:pt x="18" y="58"/>
                    </a:cubicBezTo>
                    <a:cubicBezTo>
                      <a:pt x="18" y="58"/>
                      <a:pt x="17" y="57"/>
                      <a:pt x="17" y="57"/>
                    </a:cubicBezTo>
                    <a:cubicBezTo>
                      <a:pt x="16" y="56"/>
                      <a:pt x="8" y="61"/>
                      <a:pt x="6" y="62"/>
                    </a:cubicBezTo>
                    <a:cubicBezTo>
                      <a:pt x="5" y="64"/>
                      <a:pt x="4" y="66"/>
                      <a:pt x="5" y="71"/>
                    </a:cubicBezTo>
                    <a:cubicBezTo>
                      <a:pt x="6" y="75"/>
                      <a:pt x="0" y="75"/>
                      <a:pt x="1" y="79"/>
                    </a:cubicBezTo>
                    <a:cubicBezTo>
                      <a:pt x="3" y="83"/>
                      <a:pt x="0" y="85"/>
                      <a:pt x="0" y="88"/>
                    </a:cubicBezTo>
                    <a:cubicBezTo>
                      <a:pt x="0" y="92"/>
                      <a:pt x="5" y="100"/>
                      <a:pt x="7" y="104"/>
                    </a:cubicBezTo>
                    <a:cubicBezTo>
                      <a:pt x="9" y="108"/>
                      <a:pt x="4" y="108"/>
                      <a:pt x="4" y="111"/>
                    </a:cubicBezTo>
                    <a:cubicBezTo>
                      <a:pt x="4" y="114"/>
                      <a:pt x="8" y="115"/>
                      <a:pt x="10" y="117"/>
                    </a:cubicBezTo>
                    <a:cubicBezTo>
                      <a:pt x="13" y="119"/>
                      <a:pt x="10" y="120"/>
                      <a:pt x="10" y="121"/>
                    </a:cubicBezTo>
                    <a:cubicBezTo>
                      <a:pt x="10" y="122"/>
                      <a:pt x="13" y="124"/>
                      <a:pt x="14" y="125"/>
                    </a:cubicBezTo>
                    <a:cubicBezTo>
                      <a:pt x="16" y="126"/>
                      <a:pt x="13" y="126"/>
                      <a:pt x="15" y="130"/>
                    </a:cubicBezTo>
                    <a:cubicBezTo>
                      <a:pt x="17" y="133"/>
                      <a:pt x="18" y="129"/>
                      <a:pt x="20" y="127"/>
                    </a:cubicBezTo>
                    <a:cubicBezTo>
                      <a:pt x="22" y="125"/>
                      <a:pt x="25" y="133"/>
                      <a:pt x="26" y="137"/>
                    </a:cubicBezTo>
                    <a:cubicBezTo>
                      <a:pt x="27" y="141"/>
                      <a:pt x="24" y="142"/>
                      <a:pt x="24" y="148"/>
                    </a:cubicBezTo>
                    <a:cubicBezTo>
                      <a:pt x="25" y="153"/>
                      <a:pt x="28" y="168"/>
                      <a:pt x="29" y="170"/>
                    </a:cubicBezTo>
                    <a:cubicBezTo>
                      <a:pt x="30" y="172"/>
                      <a:pt x="34" y="171"/>
                      <a:pt x="36" y="170"/>
                    </a:cubicBezTo>
                    <a:cubicBezTo>
                      <a:pt x="38" y="169"/>
                      <a:pt x="42" y="172"/>
                      <a:pt x="44" y="172"/>
                    </a:cubicBezTo>
                    <a:cubicBezTo>
                      <a:pt x="47" y="172"/>
                      <a:pt x="46" y="174"/>
                      <a:pt x="50" y="176"/>
                    </a:cubicBezTo>
                    <a:cubicBezTo>
                      <a:pt x="54" y="177"/>
                      <a:pt x="63" y="172"/>
                      <a:pt x="67" y="171"/>
                    </a:cubicBezTo>
                    <a:cubicBezTo>
                      <a:pt x="71" y="170"/>
                      <a:pt x="72" y="179"/>
                      <a:pt x="74" y="180"/>
                    </a:cubicBezTo>
                    <a:cubicBezTo>
                      <a:pt x="76" y="180"/>
                      <a:pt x="83" y="183"/>
                      <a:pt x="86" y="182"/>
                    </a:cubicBezTo>
                    <a:cubicBezTo>
                      <a:pt x="89" y="181"/>
                      <a:pt x="94" y="171"/>
                      <a:pt x="97" y="173"/>
                    </a:cubicBezTo>
                    <a:cubicBezTo>
                      <a:pt x="99" y="175"/>
                      <a:pt x="105" y="176"/>
                      <a:pt x="109" y="177"/>
                    </a:cubicBezTo>
                    <a:cubicBezTo>
                      <a:pt x="112" y="178"/>
                      <a:pt x="111" y="181"/>
                      <a:pt x="114" y="183"/>
                    </a:cubicBezTo>
                    <a:cubicBezTo>
                      <a:pt x="117" y="186"/>
                      <a:pt x="118" y="182"/>
                      <a:pt x="120" y="181"/>
                    </a:cubicBezTo>
                    <a:cubicBezTo>
                      <a:pt x="123" y="180"/>
                      <a:pt x="126" y="182"/>
                      <a:pt x="130" y="185"/>
                    </a:cubicBezTo>
                    <a:cubicBezTo>
                      <a:pt x="134" y="188"/>
                      <a:pt x="132" y="194"/>
                      <a:pt x="132" y="198"/>
                    </a:cubicBezTo>
                    <a:cubicBezTo>
                      <a:pt x="133" y="201"/>
                      <a:pt x="162" y="188"/>
                      <a:pt x="165" y="188"/>
                    </a:cubicBezTo>
                    <a:cubicBezTo>
                      <a:pt x="167" y="187"/>
                      <a:pt x="166" y="193"/>
                      <a:pt x="168" y="196"/>
                    </a:cubicBezTo>
                    <a:cubicBezTo>
                      <a:pt x="172" y="202"/>
                      <a:pt x="174" y="188"/>
                      <a:pt x="175" y="185"/>
                    </a:cubicBezTo>
                    <a:cubicBezTo>
                      <a:pt x="175" y="181"/>
                      <a:pt x="172" y="177"/>
                      <a:pt x="171" y="175"/>
                    </a:cubicBezTo>
                    <a:cubicBezTo>
                      <a:pt x="170" y="173"/>
                      <a:pt x="176" y="160"/>
                      <a:pt x="177" y="157"/>
                    </a:cubicBezTo>
                    <a:cubicBezTo>
                      <a:pt x="179" y="154"/>
                      <a:pt x="175" y="148"/>
                      <a:pt x="175" y="145"/>
                    </a:cubicBezTo>
                    <a:cubicBezTo>
                      <a:pt x="175" y="141"/>
                      <a:pt x="182" y="132"/>
                      <a:pt x="184" y="132"/>
                    </a:cubicBezTo>
                    <a:cubicBezTo>
                      <a:pt x="186" y="132"/>
                      <a:pt x="191" y="129"/>
                      <a:pt x="192" y="127"/>
                    </a:cubicBezTo>
                    <a:cubicBezTo>
                      <a:pt x="193" y="124"/>
                      <a:pt x="200" y="120"/>
                      <a:pt x="202" y="117"/>
                    </a:cubicBezTo>
                    <a:cubicBezTo>
                      <a:pt x="204" y="114"/>
                      <a:pt x="200" y="109"/>
                      <a:pt x="200" y="106"/>
                    </a:cubicBezTo>
                    <a:cubicBezTo>
                      <a:pt x="199" y="103"/>
                      <a:pt x="209" y="83"/>
                      <a:pt x="211" y="81"/>
                    </a:cubicBezTo>
                    <a:cubicBezTo>
                      <a:pt x="213" y="79"/>
                      <a:pt x="217" y="83"/>
                      <a:pt x="220" y="84"/>
                    </a:cubicBezTo>
                    <a:cubicBezTo>
                      <a:pt x="223" y="84"/>
                      <a:pt x="234" y="83"/>
                      <a:pt x="235" y="81"/>
                    </a:cubicBezTo>
                    <a:cubicBezTo>
                      <a:pt x="236" y="78"/>
                      <a:pt x="217" y="64"/>
                      <a:pt x="214" y="61"/>
                    </a:cubicBezTo>
                    <a:cubicBezTo>
                      <a:pt x="210" y="58"/>
                      <a:pt x="212" y="52"/>
                      <a:pt x="214" y="50"/>
                    </a:cubicBezTo>
                    <a:cubicBezTo>
                      <a:pt x="215" y="48"/>
                      <a:pt x="208" y="40"/>
                      <a:pt x="205" y="38"/>
                    </a:cubicBezTo>
                    <a:cubicBezTo>
                      <a:pt x="203" y="36"/>
                      <a:pt x="205" y="29"/>
                      <a:pt x="201" y="28"/>
                    </a:cubicBezTo>
                    <a:cubicBezTo>
                      <a:pt x="198" y="27"/>
                      <a:pt x="198" y="24"/>
                      <a:pt x="196" y="22"/>
                    </a:cubicBezTo>
                    <a:cubicBezTo>
                      <a:pt x="195" y="19"/>
                      <a:pt x="198" y="20"/>
                      <a:pt x="199" y="19"/>
                    </a:cubicBezTo>
                    <a:cubicBezTo>
                      <a:pt x="200" y="17"/>
                      <a:pt x="205" y="18"/>
                      <a:pt x="208" y="18"/>
                    </a:cubicBezTo>
                    <a:cubicBezTo>
                      <a:pt x="212" y="18"/>
                      <a:pt x="207" y="14"/>
                      <a:pt x="205" y="11"/>
                    </a:cubicBezTo>
                    <a:cubicBezTo>
                      <a:pt x="204" y="10"/>
                      <a:pt x="205" y="9"/>
                      <a:pt x="207" y="9"/>
                    </a:cubicBezTo>
                    <a:cubicBezTo>
                      <a:pt x="203" y="6"/>
                      <a:pt x="200" y="3"/>
                      <a:pt x="199" y="2"/>
                    </a:cubicBezTo>
                    <a:cubicBezTo>
                      <a:pt x="197" y="0"/>
                      <a:pt x="184" y="1"/>
                      <a:pt x="181" y="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8" name="Freeform 28"/>
              <p:cNvSpPr>
                <a:spLocks/>
              </p:cNvSpPr>
              <p:nvPr/>
            </p:nvSpPr>
            <p:spPr bwMode="auto">
              <a:xfrm>
                <a:off x="4776030" y="4537643"/>
                <a:ext cx="74762" cy="117525"/>
              </a:xfrm>
              <a:custGeom>
                <a:avLst/>
                <a:gdLst/>
                <a:ahLst/>
                <a:cxnLst>
                  <a:cxn ang="0">
                    <a:pos x="27" y="5"/>
                  </a:cxn>
                  <a:cxn ang="0">
                    <a:pos x="15" y="12"/>
                  </a:cxn>
                  <a:cxn ang="0">
                    <a:pos x="7" y="21"/>
                  </a:cxn>
                  <a:cxn ang="0">
                    <a:pos x="9" y="26"/>
                  </a:cxn>
                  <a:cxn ang="0">
                    <a:pos x="14" y="32"/>
                  </a:cxn>
                  <a:cxn ang="0">
                    <a:pos x="12" y="37"/>
                  </a:cxn>
                  <a:cxn ang="0">
                    <a:pos x="15" y="45"/>
                  </a:cxn>
                  <a:cxn ang="0">
                    <a:pos x="3" y="44"/>
                  </a:cxn>
                  <a:cxn ang="0">
                    <a:pos x="3" y="49"/>
                  </a:cxn>
                  <a:cxn ang="0">
                    <a:pos x="6" y="59"/>
                  </a:cxn>
                  <a:cxn ang="0">
                    <a:pos x="12" y="69"/>
                  </a:cxn>
                  <a:cxn ang="0">
                    <a:pos x="9" y="79"/>
                  </a:cxn>
                  <a:cxn ang="0">
                    <a:pos x="2" y="96"/>
                  </a:cxn>
                  <a:cxn ang="0">
                    <a:pos x="4" y="102"/>
                  </a:cxn>
                  <a:cxn ang="0">
                    <a:pos x="1" y="110"/>
                  </a:cxn>
                  <a:cxn ang="0">
                    <a:pos x="15" y="110"/>
                  </a:cxn>
                  <a:cxn ang="0">
                    <a:pos x="20" y="103"/>
                  </a:cxn>
                  <a:cxn ang="0">
                    <a:pos x="28" y="107"/>
                  </a:cxn>
                  <a:cxn ang="0">
                    <a:pos x="30" y="100"/>
                  </a:cxn>
                  <a:cxn ang="0">
                    <a:pos x="35" y="96"/>
                  </a:cxn>
                  <a:cxn ang="0">
                    <a:pos x="41" y="100"/>
                  </a:cxn>
                  <a:cxn ang="0">
                    <a:pos x="46" y="97"/>
                  </a:cxn>
                  <a:cxn ang="0">
                    <a:pos x="55" y="99"/>
                  </a:cxn>
                  <a:cxn ang="0">
                    <a:pos x="56" y="91"/>
                  </a:cxn>
                  <a:cxn ang="0">
                    <a:pos x="68" y="92"/>
                  </a:cxn>
                  <a:cxn ang="0">
                    <a:pos x="77" y="74"/>
                  </a:cxn>
                  <a:cxn ang="0">
                    <a:pos x="74" y="68"/>
                  </a:cxn>
                  <a:cxn ang="0">
                    <a:pos x="75" y="51"/>
                  </a:cxn>
                  <a:cxn ang="0">
                    <a:pos x="65" y="24"/>
                  </a:cxn>
                  <a:cxn ang="0">
                    <a:pos x="52" y="0"/>
                  </a:cxn>
                  <a:cxn ang="0">
                    <a:pos x="45" y="5"/>
                  </a:cxn>
                  <a:cxn ang="0">
                    <a:pos x="27" y="5"/>
                  </a:cxn>
                </a:cxnLst>
                <a:rect l="0" t="0" r="r" b="b"/>
                <a:pathLst>
                  <a:path w="79" h="112">
                    <a:moveTo>
                      <a:pt x="27" y="5"/>
                    </a:moveTo>
                    <a:cubicBezTo>
                      <a:pt x="23" y="5"/>
                      <a:pt x="20" y="8"/>
                      <a:pt x="15" y="12"/>
                    </a:cubicBezTo>
                    <a:cubicBezTo>
                      <a:pt x="12" y="15"/>
                      <a:pt x="10" y="18"/>
                      <a:pt x="7" y="21"/>
                    </a:cubicBezTo>
                    <a:cubicBezTo>
                      <a:pt x="8" y="23"/>
                      <a:pt x="9" y="25"/>
                      <a:pt x="9" y="26"/>
                    </a:cubicBezTo>
                    <a:cubicBezTo>
                      <a:pt x="9" y="27"/>
                      <a:pt x="12" y="29"/>
                      <a:pt x="14" y="32"/>
                    </a:cubicBezTo>
                    <a:cubicBezTo>
                      <a:pt x="16" y="34"/>
                      <a:pt x="13" y="36"/>
                      <a:pt x="12" y="37"/>
                    </a:cubicBezTo>
                    <a:cubicBezTo>
                      <a:pt x="11" y="39"/>
                      <a:pt x="15" y="43"/>
                      <a:pt x="15" y="45"/>
                    </a:cubicBezTo>
                    <a:cubicBezTo>
                      <a:pt x="14" y="46"/>
                      <a:pt x="5" y="43"/>
                      <a:pt x="3" y="44"/>
                    </a:cubicBezTo>
                    <a:cubicBezTo>
                      <a:pt x="0" y="46"/>
                      <a:pt x="0" y="49"/>
                      <a:pt x="3" y="49"/>
                    </a:cubicBezTo>
                    <a:cubicBezTo>
                      <a:pt x="5" y="50"/>
                      <a:pt x="6" y="55"/>
                      <a:pt x="6" y="59"/>
                    </a:cubicBezTo>
                    <a:cubicBezTo>
                      <a:pt x="5" y="63"/>
                      <a:pt x="9" y="66"/>
                      <a:pt x="12" y="69"/>
                    </a:cubicBezTo>
                    <a:cubicBezTo>
                      <a:pt x="14" y="73"/>
                      <a:pt x="11" y="76"/>
                      <a:pt x="9" y="79"/>
                    </a:cubicBezTo>
                    <a:cubicBezTo>
                      <a:pt x="7" y="81"/>
                      <a:pt x="3" y="93"/>
                      <a:pt x="2" y="96"/>
                    </a:cubicBezTo>
                    <a:cubicBezTo>
                      <a:pt x="1" y="99"/>
                      <a:pt x="3" y="99"/>
                      <a:pt x="4" y="102"/>
                    </a:cubicBezTo>
                    <a:cubicBezTo>
                      <a:pt x="6" y="105"/>
                      <a:pt x="2" y="107"/>
                      <a:pt x="1" y="110"/>
                    </a:cubicBezTo>
                    <a:cubicBezTo>
                      <a:pt x="1" y="112"/>
                      <a:pt x="12" y="110"/>
                      <a:pt x="15" y="110"/>
                    </a:cubicBezTo>
                    <a:cubicBezTo>
                      <a:pt x="18" y="110"/>
                      <a:pt x="19" y="104"/>
                      <a:pt x="20" y="103"/>
                    </a:cubicBezTo>
                    <a:cubicBezTo>
                      <a:pt x="22" y="102"/>
                      <a:pt x="25" y="106"/>
                      <a:pt x="28" y="107"/>
                    </a:cubicBezTo>
                    <a:cubicBezTo>
                      <a:pt x="32" y="108"/>
                      <a:pt x="30" y="102"/>
                      <a:pt x="30" y="100"/>
                    </a:cubicBezTo>
                    <a:cubicBezTo>
                      <a:pt x="30" y="99"/>
                      <a:pt x="34" y="97"/>
                      <a:pt x="35" y="96"/>
                    </a:cubicBezTo>
                    <a:cubicBezTo>
                      <a:pt x="36" y="96"/>
                      <a:pt x="38" y="100"/>
                      <a:pt x="41" y="100"/>
                    </a:cubicBezTo>
                    <a:cubicBezTo>
                      <a:pt x="44" y="100"/>
                      <a:pt x="43" y="97"/>
                      <a:pt x="46" y="97"/>
                    </a:cubicBezTo>
                    <a:cubicBezTo>
                      <a:pt x="49" y="97"/>
                      <a:pt x="52" y="99"/>
                      <a:pt x="55" y="99"/>
                    </a:cubicBezTo>
                    <a:cubicBezTo>
                      <a:pt x="57" y="99"/>
                      <a:pt x="54" y="92"/>
                      <a:pt x="56" y="91"/>
                    </a:cubicBezTo>
                    <a:cubicBezTo>
                      <a:pt x="58" y="91"/>
                      <a:pt x="64" y="92"/>
                      <a:pt x="68" y="92"/>
                    </a:cubicBezTo>
                    <a:cubicBezTo>
                      <a:pt x="71" y="91"/>
                      <a:pt x="74" y="78"/>
                      <a:pt x="77" y="74"/>
                    </a:cubicBezTo>
                    <a:cubicBezTo>
                      <a:pt x="79" y="70"/>
                      <a:pt x="75" y="70"/>
                      <a:pt x="74" y="68"/>
                    </a:cubicBezTo>
                    <a:cubicBezTo>
                      <a:pt x="73" y="66"/>
                      <a:pt x="75" y="54"/>
                      <a:pt x="75" y="51"/>
                    </a:cubicBezTo>
                    <a:cubicBezTo>
                      <a:pt x="75" y="48"/>
                      <a:pt x="67" y="28"/>
                      <a:pt x="65" y="24"/>
                    </a:cubicBezTo>
                    <a:cubicBezTo>
                      <a:pt x="63" y="21"/>
                      <a:pt x="57" y="7"/>
                      <a:pt x="52" y="0"/>
                    </a:cubicBezTo>
                    <a:cubicBezTo>
                      <a:pt x="49" y="2"/>
                      <a:pt x="47" y="4"/>
                      <a:pt x="45" y="5"/>
                    </a:cubicBezTo>
                    <a:cubicBezTo>
                      <a:pt x="40" y="7"/>
                      <a:pt x="32" y="5"/>
                      <a:pt x="27" y="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09" name="Freeform 29"/>
              <p:cNvSpPr>
                <a:spLocks/>
              </p:cNvSpPr>
              <p:nvPr/>
            </p:nvSpPr>
            <p:spPr bwMode="auto">
              <a:xfrm>
                <a:off x="4735465" y="4406297"/>
                <a:ext cx="140659" cy="157554"/>
              </a:xfrm>
              <a:custGeom>
                <a:avLst/>
                <a:gdLst>
                  <a:gd name="T0" fmla="*/ 2147483647 w 149"/>
                  <a:gd name="T1" fmla="*/ 2147483647 h 150"/>
                  <a:gd name="T2" fmla="*/ 2147483647 w 149"/>
                  <a:gd name="T3" fmla="*/ 2147483647 h 150"/>
                  <a:gd name="T4" fmla="*/ 2147483647 w 149"/>
                  <a:gd name="T5" fmla="*/ 2147483647 h 150"/>
                  <a:gd name="T6" fmla="*/ 2147483647 w 149"/>
                  <a:gd name="T7" fmla="*/ 2147483647 h 150"/>
                  <a:gd name="T8" fmla="*/ 2147483647 w 149"/>
                  <a:gd name="T9" fmla="*/ 2147483647 h 150"/>
                  <a:gd name="T10" fmla="*/ 2147483647 w 149"/>
                  <a:gd name="T11" fmla="*/ 2147483647 h 150"/>
                  <a:gd name="T12" fmla="*/ 2147483647 w 149"/>
                  <a:gd name="T13" fmla="*/ 2147483647 h 150"/>
                  <a:gd name="T14" fmla="*/ 2147483647 w 149"/>
                  <a:gd name="T15" fmla="*/ 2147483647 h 150"/>
                  <a:gd name="T16" fmla="*/ 2147483647 w 149"/>
                  <a:gd name="T17" fmla="*/ 2147483647 h 150"/>
                  <a:gd name="T18" fmla="*/ 2147483647 w 149"/>
                  <a:gd name="T19" fmla="*/ 2147483647 h 150"/>
                  <a:gd name="T20" fmla="*/ 2147483647 w 149"/>
                  <a:gd name="T21" fmla="*/ 2147483647 h 150"/>
                  <a:gd name="T22" fmla="*/ 2147483647 w 149"/>
                  <a:gd name="T23" fmla="*/ 2147483647 h 150"/>
                  <a:gd name="T24" fmla="*/ 2147483647 w 149"/>
                  <a:gd name="T25" fmla="*/ 2147483647 h 150"/>
                  <a:gd name="T26" fmla="*/ 0 w 149"/>
                  <a:gd name="T27" fmla="*/ 2147483647 h 150"/>
                  <a:gd name="T28" fmla="*/ 2147483647 w 149"/>
                  <a:gd name="T29" fmla="*/ 2147483647 h 150"/>
                  <a:gd name="T30" fmla="*/ 2147483647 w 149"/>
                  <a:gd name="T31" fmla="*/ 2147483647 h 150"/>
                  <a:gd name="T32" fmla="*/ 2147483647 w 149"/>
                  <a:gd name="T33" fmla="*/ 2147483647 h 150"/>
                  <a:gd name="T34" fmla="*/ 2147483647 w 149"/>
                  <a:gd name="T35" fmla="*/ 2147483647 h 150"/>
                  <a:gd name="T36" fmla="*/ 2147483647 w 149"/>
                  <a:gd name="T37" fmla="*/ 2147483647 h 150"/>
                  <a:gd name="T38" fmla="*/ 2147483647 w 149"/>
                  <a:gd name="T39" fmla="*/ 2147483647 h 150"/>
                  <a:gd name="T40" fmla="*/ 2147483647 w 149"/>
                  <a:gd name="T41" fmla="*/ 2147483647 h 150"/>
                  <a:gd name="T42" fmla="*/ 2147483647 w 149"/>
                  <a:gd name="T43" fmla="*/ 2147483647 h 150"/>
                  <a:gd name="T44" fmla="*/ 2147483647 w 149"/>
                  <a:gd name="T45" fmla="*/ 2147483647 h 150"/>
                  <a:gd name="T46" fmla="*/ 2147483647 w 149"/>
                  <a:gd name="T47" fmla="*/ 2147483647 h 150"/>
                  <a:gd name="T48" fmla="*/ 2147483647 w 149"/>
                  <a:gd name="T49" fmla="*/ 2147483647 h 150"/>
                  <a:gd name="T50" fmla="*/ 2147483647 w 149"/>
                  <a:gd name="T51" fmla="*/ 2147483647 h 150"/>
                  <a:gd name="T52" fmla="*/ 2147483647 w 149"/>
                  <a:gd name="T53" fmla="*/ 2147483647 h 150"/>
                  <a:gd name="T54" fmla="*/ 2147483647 w 149"/>
                  <a:gd name="T55" fmla="*/ 2147483647 h 150"/>
                  <a:gd name="T56" fmla="*/ 2147483647 w 149"/>
                  <a:gd name="T57" fmla="*/ 2147483647 h 150"/>
                  <a:gd name="T58" fmla="*/ 2147483647 w 149"/>
                  <a:gd name="T59" fmla="*/ 2147483647 h 150"/>
                  <a:gd name="T60" fmla="*/ 2147483647 w 149"/>
                  <a:gd name="T61" fmla="*/ 2147483647 h 150"/>
                  <a:gd name="T62" fmla="*/ 2147483647 w 149"/>
                  <a:gd name="T63" fmla="*/ 2147483647 h 150"/>
                  <a:gd name="T64" fmla="*/ 2147483647 w 149"/>
                  <a:gd name="T65" fmla="*/ 2147483647 h 150"/>
                  <a:gd name="T66" fmla="*/ 2147483647 w 149"/>
                  <a:gd name="T67" fmla="*/ 2147483647 h 150"/>
                  <a:gd name="T68" fmla="*/ 2147483647 w 149"/>
                  <a:gd name="T69" fmla="*/ 2147483647 h 150"/>
                  <a:gd name="T70" fmla="*/ 2147483647 w 149"/>
                  <a:gd name="T71" fmla="*/ 2147483647 h 150"/>
                  <a:gd name="T72" fmla="*/ 2147483647 w 149"/>
                  <a:gd name="T73" fmla="*/ 2147483647 h 150"/>
                  <a:gd name="T74" fmla="*/ 2147483647 w 149"/>
                  <a:gd name="T75" fmla="*/ 2147483647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9"/>
                  <a:gd name="T115" fmla="*/ 0 h 150"/>
                  <a:gd name="T116" fmla="*/ 149 w 149"/>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9" h="150">
                    <a:moveTo>
                      <a:pt x="147" y="17"/>
                    </a:moveTo>
                    <a:cubicBezTo>
                      <a:pt x="147" y="17"/>
                      <a:pt x="147" y="17"/>
                      <a:pt x="147" y="17"/>
                    </a:cubicBezTo>
                    <a:cubicBezTo>
                      <a:pt x="143" y="13"/>
                      <a:pt x="140" y="10"/>
                      <a:pt x="138" y="8"/>
                    </a:cubicBezTo>
                    <a:cubicBezTo>
                      <a:pt x="135" y="5"/>
                      <a:pt x="132" y="0"/>
                      <a:pt x="128" y="6"/>
                    </a:cubicBezTo>
                    <a:cubicBezTo>
                      <a:pt x="124" y="13"/>
                      <a:pt x="126" y="16"/>
                      <a:pt x="122" y="16"/>
                    </a:cubicBezTo>
                    <a:cubicBezTo>
                      <a:pt x="118" y="15"/>
                      <a:pt x="116" y="22"/>
                      <a:pt x="110" y="26"/>
                    </a:cubicBezTo>
                    <a:cubicBezTo>
                      <a:pt x="104" y="31"/>
                      <a:pt x="94" y="27"/>
                      <a:pt x="88" y="30"/>
                    </a:cubicBezTo>
                    <a:cubicBezTo>
                      <a:pt x="81" y="32"/>
                      <a:pt x="93" y="41"/>
                      <a:pt x="93" y="44"/>
                    </a:cubicBezTo>
                    <a:cubicBezTo>
                      <a:pt x="93" y="48"/>
                      <a:pt x="79" y="46"/>
                      <a:pt x="74" y="46"/>
                    </a:cubicBezTo>
                    <a:cubicBezTo>
                      <a:pt x="69" y="46"/>
                      <a:pt x="66" y="41"/>
                      <a:pt x="61" y="37"/>
                    </a:cubicBezTo>
                    <a:cubicBezTo>
                      <a:pt x="56" y="33"/>
                      <a:pt x="52" y="38"/>
                      <a:pt x="52" y="44"/>
                    </a:cubicBezTo>
                    <a:cubicBezTo>
                      <a:pt x="51" y="50"/>
                      <a:pt x="37" y="57"/>
                      <a:pt x="31" y="61"/>
                    </a:cubicBezTo>
                    <a:cubicBezTo>
                      <a:pt x="26" y="65"/>
                      <a:pt x="10" y="73"/>
                      <a:pt x="5" y="77"/>
                    </a:cubicBezTo>
                    <a:cubicBezTo>
                      <a:pt x="3" y="79"/>
                      <a:pt x="1" y="84"/>
                      <a:pt x="0" y="90"/>
                    </a:cubicBezTo>
                    <a:cubicBezTo>
                      <a:pt x="3" y="92"/>
                      <a:pt x="7" y="96"/>
                      <a:pt x="9" y="97"/>
                    </a:cubicBezTo>
                    <a:cubicBezTo>
                      <a:pt x="11" y="98"/>
                      <a:pt x="17" y="98"/>
                      <a:pt x="21" y="100"/>
                    </a:cubicBezTo>
                    <a:cubicBezTo>
                      <a:pt x="26" y="102"/>
                      <a:pt x="25" y="107"/>
                      <a:pt x="22" y="109"/>
                    </a:cubicBezTo>
                    <a:cubicBezTo>
                      <a:pt x="20" y="112"/>
                      <a:pt x="21" y="117"/>
                      <a:pt x="19" y="121"/>
                    </a:cubicBezTo>
                    <a:cubicBezTo>
                      <a:pt x="17" y="125"/>
                      <a:pt x="8" y="133"/>
                      <a:pt x="8" y="135"/>
                    </a:cubicBezTo>
                    <a:cubicBezTo>
                      <a:pt x="7" y="136"/>
                      <a:pt x="14" y="139"/>
                      <a:pt x="17" y="141"/>
                    </a:cubicBezTo>
                    <a:cubicBezTo>
                      <a:pt x="20" y="143"/>
                      <a:pt x="20" y="147"/>
                      <a:pt x="22" y="149"/>
                    </a:cubicBezTo>
                    <a:cubicBezTo>
                      <a:pt x="24" y="150"/>
                      <a:pt x="29" y="143"/>
                      <a:pt x="32" y="142"/>
                    </a:cubicBezTo>
                    <a:cubicBezTo>
                      <a:pt x="34" y="140"/>
                      <a:pt x="35" y="145"/>
                      <a:pt x="39" y="146"/>
                    </a:cubicBezTo>
                    <a:cubicBezTo>
                      <a:pt x="42" y="147"/>
                      <a:pt x="42" y="144"/>
                      <a:pt x="46" y="143"/>
                    </a:cubicBezTo>
                    <a:cubicBezTo>
                      <a:pt x="48" y="143"/>
                      <a:pt x="49" y="144"/>
                      <a:pt x="50" y="146"/>
                    </a:cubicBezTo>
                    <a:cubicBezTo>
                      <a:pt x="53" y="143"/>
                      <a:pt x="55" y="140"/>
                      <a:pt x="58" y="137"/>
                    </a:cubicBezTo>
                    <a:cubicBezTo>
                      <a:pt x="63" y="133"/>
                      <a:pt x="66" y="130"/>
                      <a:pt x="70" y="130"/>
                    </a:cubicBezTo>
                    <a:cubicBezTo>
                      <a:pt x="75" y="130"/>
                      <a:pt x="83" y="132"/>
                      <a:pt x="88" y="130"/>
                    </a:cubicBezTo>
                    <a:cubicBezTo>
                      <a:pt x="90" y="129"/>
                      <a:pt x="92" y="127"/>
                      <a:pt x="95" y="125"/>
                    </a:cubicBezTo>
                    <a:cubicBezTo>
                      <a:pt x="94" y="124"/>
                      <a:pt x="93" y="123"/>
                      <a:pt x="93" y="123"/>
                    </a:cubicBezTo>
                    <a:cubicBezTo>
                      <a:pt x="87" y="117"/>
                      <a:pt x="77" y="110"/>
                      <a:pt x="75" y="107"/>
                    </a:cubicBezTo>
                    <a:cubicBezTo>
                      <a:pt x="72" y="103"/>
                      <a:pt x="74" y="96"/>
                      <a:pt x="76" y="93"/>
                    </a:cubicBezTo>
                    <a:cubicBezTo>
                      <a:pt x="77" y="90"/>
                      <a:pt x="83" y="88"/>
                      <a:pt x="86" y="87"/>
                    </a:cubicBezTo>
                    <a:cubicBezTo>
                      <a:pt x="90" y="86"/>
                      <a:pt x="122" y="64"/>
                      <a:pt x="125" y="62"/>
                    </a:cubicBezTo>
                    <a:cubicBezTo>
                      <a:pt x="129" y="60"/>
                      <a:pt x="124" y="47"/>
                      <a:pt x="126" y="44"/>
                    </a:cubicBezTo>
                    <a:cubicBezTo>
                      <a:pt x="127" y="41"/>
                      <a:pt x="137" y="26"/>
                      <a:pt x="138" y="25"/>
                    </a:cubicBezTo>
                    <a:cubicBezTo>
                      <a:pt x="140" y="23"/>
                      <a:pt x="144" y="24"/>
                      <a:pt x="147" y="24"/>
                    </a:cubicBezTo>
                    <a:cubicBezTo>
                      <a:pt x="149" y="24"/>
                      <a:pt x="145" y="19"/>
                      <a:pt x="147" y="17"/>
                    </a:cubicBezTo>
                    <a:close/>
                  </a:path>
                </a:pathLst>
              </a:custGeom>
              <a:solidFill>
                <a:schemeClr val="bg1"/>
              </a:solidFill>
              <a:ln w="6350" cmpd="sng">
                <a:solidFill>
                  <a:schemeClr val="tx1"/>
                </a:solidFill>
                <a:round/>
                <a:headEnd/>
                <a:tailEnd/>
              </a:ln>
            </p:spPr>
            <p:txBody>
              <a:bodyPr/>
              <a:lstStyle/>
              <a:p>
                <a:endParaRPr lang="ja-JP" altLang="en-US" dirty="0"/>
              </a:p>
            </p:txBody>
          </p:sp>
          <p:sp>
            <p:nvSpPr>
              <p:cNvPr id="310" name="Freeform 30"/>
              <p:cNvSpPr>
                <a:spLocks/>
              </p:cNvSpPr>
              <p:nvPr/>
            </p:nvSpPr>
            <p:spPr bwMode="auto">
              <a:xfrm>
                <a:off x="4022545" y="4807632"/>
                <a:ext cx="199366" cy="470100"/>
              </a:xfrm>
              <a:custGeom>
                <a:avLst/>
                <a:gdLst/>
                <a:ahLst/>
                <a:cxnLst>
                  <a:cxn ang="0">
                    <a:pos x="166" y="385"/>
                  </a:cxn>
                  <a:cxn ang="0">
                    <a:pos x="141" y="327"/>
                  </a:cxn>
                  <a:cxn ang="0">
                    <a:pos x="153" y="306"/>
                  </a:cxn>
                  <a:cxn ang="0">
                    <a:pos x="148" y="288"/>
                  </a:cxn>
                  <a:cxn ang="0">
                    <a:pos x="124" y="250"/>
                  </a:cxn>
                  <a:cxn ang="0">
                    <a:pos x="136" y="223"/>
                  </a:cxn>
                  <a:cxn ang="0">
                    <a:pos x="163" y="213"/>
                  </a:cxn>
                  <a:cxn ang="0">
                    <a:pos x="188" y="196"/>
                  </a:cxn>
                  <a:cxn ang="0">
                    <a:pos x="203" y="181"/>
                  </a:cxn>
                  <a:cxn ang="0">
                    <a:pos x="210" y="170"/>
                  </a:cxn>
                  <a:cxn ang="0">
                    <a:pos x="189" y="176"/>
                  </a:cxn>
                  <a:cxn ang="0">
                    <a:pos x="167" y="162"/>
                  </a:cxn>
                  <a:cxn ang="0">
                    <a:pos x="173" y="138"/>
                  </a:cxn>
                  <a:cxn ang="0">
                    <a:pos x="155" y="124"/>
                  </a:cxn>
                  <a:cxn ang="0">
                    <a:pos x="139" y="109"/>
                  </a:cxn>
                  <a:cxn ang="0">
                    <a:pos x="130" y="110"/>
                  </a:cxn>
                  <a:cxn ang="0">
                    <a:pos x="140" y="85"/>
                  </a:cxn>
                  <a:cxn ang="0">
                    <a:pos x="154" y="69"/>
                  </a:cxn>
                  <a:cxn ang="0">
                    <a:pos x="157" y="43"/>
                  </a:cxn>
                  <a:cxn ang="0">
                    <a:pos x="148" y="23"/>
                  </a:cxn>
                  <a:cxn ang="0">
                    <a:pos x="129" y="3"/>
                  </a:cxn>
                  <a:cxn ang="0">
                    <a:pos x="114" y="25"/>
                  </a:cxn>
                  <a:cxn ang="0">
                    <a:pos x="104" y="32"/>
                  </a:cxn>
                  <a:cxn ang="0">
                    <a:pos x="72" y="48"/>
                  </a:cxn>
                  <a:cxn ang="0">
                    <a:pos x="62" y="80"/>
                  </a:cxn>
                  <a:cxn ang="0">
                    <a:pos x="49" y="118"/>
                  </a:cxn>
                  <a:cxn ang="0">
                    <a:pos x="30" y="130"/>
                  </a:cxn>
                  <a:cxn ang="0">
                    <a:pos x="23" y="162"/>
                  </a:cxn>
                  <a:cxn ang="0">
                    <a:pos x="14" y="181"/>
                  </a:cxn>
                  <a:cxn ang="0">
                    <a:pos x="0" y="184"/>
                  </a:cxn>
                  <a:cxn ang="0">
                    <a:pos x="23" y="216"/>
                  </a:cxn>
                  <a:cxn ang="0">
                    <a:pos x="41" y="225"/>
                  </a:cxn>
                  <a:cxn ang="0">
                    <a:pos x="56" y="277"/>
                  </a:cxn>
                  <a:cxn ang="0">
                    <a:pos x="48" y="305"/>
                  </a:cxn>
                  <a:cxn ang="0">
                    <a:pos x="71" y="308"/>
                  </a:cxn>
                  <a:cxn ang="0">
                    <a:pos x="96" y="298"/>
                  </a:cxn>
                  <a:cxn ang="0">
                    <a:pos x="102" y="296"/>
                  </a:cxn>
                  <a:cxn ang="0">
                    <a:pos x="111" y="278"/>
                  </a:cxn>
                  <a:cxn ang="0">
                    <a:pos x="119" y="288"/>
                  </a:cxn>
                  <a:cxn ang="0">
                    <a:pos x="130" y="298"/>
                  </a:cxn>
                  <a:cxn ang="0">
                    <a:pos x="130" y="320"/>
                  </a:cxn>
                  <a:cxn ang="0">
                    <a:pos x="152" y="395"/>
                  </a:cxn>
                  <a:cxn ang="0">
                    <a:pos x="148" y="448"/>
                  </a:cxn>
                  <a:cxn ang="0">
                    <a:pos x="173" y="407"/>
                  </a:cxn>
                </a:cxnLst>
                <a:rect l="0" t="0" r="r" b="b"/>
                <a:pathLst>
                  <a:path w="212" h="448">
                    <a:moveTo>
                      <a:pt x="173" y="407"/>
                    </a:moveTo>
                    <a:cubicBezTo>
                      <a:pt x="173" y="401"/>
                      <a:pt x="167" y="390"/>
                      <a:pt x="166" y="385"/>
                    </a:cubicBezTo>
                    <a:cubicBezTo>
                      <a:pt x="164" y="380"/>
                      <a:pt x="164" y="367"/>
                      <a:pt x="163" y="363"/>
                    </a:cubicBezTo>
                    <a:cubicBezTo>
                      <a:pt x="162" y="359"/>
                      <a:pt x="136" y="333"/>
                      <a:pt x="141" y="327"/>
                    </a:cubicBezTo>
                    <a:cubicBezTo>
                      <a:pt x="146" y="322"/>
                      <a:pt x="150" y="328"/>
                      <a:pt x="151" y="322"/>
                    </a:cubicBezTo>
                    <a:cubicBezTo>
                      <a:pt x="152" y="315"/>
                      <a:pt x="149" y="308"/>
                      <a:pt x="153" y="306"/>
                    </a:cubicBezTo>
                    <a:cubicBezTo>
                      <a:pt x="157" y="303"/>
                      <a:pt x="158" y="302"/>
                      <a:pt x="158" y="300"/>
                    </a:cubicBezTo>
                    <a:cubicBezTo>
                      <a:pt x="158" y="298"/>
                      <a:pt x="149" y="297"/>
                      <a:pt x="148" y="288"/>
                    </a:cubicBezTo>
                    <a:cubicBezTo>
                      <a:pt x="148" y="279"/>
                      <a:pt x="130" y="267"/>
                      <a:pt x="130" y="261"/>
                    </a:cubicBezTo>
                    <a:cubicBezTo>
                      <a:pt x="129" y="256"/>
                      <a:pt x="119" y="254"/>
                      <a:pt x="124" y="250"/>
                    </a:cubicBezTo>
                    <a:cubicBezTo>
                      <a:pt x="129" y="247"/>
                      <a:pt x="132" y="248"/>
                      <a:pt x="132" y="245"/>
                    </a:cubicBezTo>
                    <a:cubicBezTo>
                      <a:pt x="132" y="242"/>
                      <a:pt x="132" y="230"/>
                      <a:pt x="136" y="223"/>
                    </a:cubicBezTo>
                    <a:cubicBezTo>
                      <a:pt x="141" y="217"/>
                      <a:pt x="141" y="220"/>
                      <a:pt x="147" y="219"/>
                    </a:cubicBezTo>
                    <a:cubicBezTo>
                      <a:pt x="153" y="218"/>
                      <a:pt x="159" y="217"/>
                      <a:pt x="163" y="213"/>
                    </a:cubicBezTo>
                    <a:cubicBezTo>
                      <a:pt x="167" y="208"/>
                      <a:pt x="174" y="206"/>
                      <a:pt x="179" y="204"/>
                    </a:cubicBezTo>
                    <a:cubicBezTo>
                      <a:pt x="184" y="201"/>
                      <a:pt x="182" y="200"/>
                      <a:pt x="188" y="196"/>
                    </a:cubicBezTo>
                    <a:cubicBezTo>
                      <a:pt x="194" y="193"/>
                      <a:pt x="195" y="193"/>
                      <a:pt x="197" y="189"/>
                    </a:cubicBezTo>
                    <a:cubicBezTo>
                      <a:pt x="198" y="186"/>
                      <a:pt x="199" y="184"/>
                      <a:pt x="203" y="181"/>
                    </a:cubicBezTo>
                    <a:cubicBezTo>
                      <a:pt x="205" y="180"/>
                      <a:pt x="209" y="179"/>
                      <a:pt x="212" y="178"/>
                    </a:cubicBezTo>
                    <a:cubicBezTo>
                      <a:pt x="211" y="175"/>
                      <a:pt x="211" y="172"/>
                      <a:pt x="210" y="170"/>
                    </a:cubicBezTo>
                    <a:cubicBezTo>
                      <a:pt x="208" y="167"/>
                      <a:pt x="204" y="172"/>
                      <a:pt x="201" y="175"/>
                    </a:cubicBezTo>
                    <a:cubicBezTo>
                      <a:pt x="199" y="178"/>
                      <a:pt x="197" y="179"/>
                      <a:pt x="189" y="176"/>
                    </a:cubicBezTo>
                    <a:cubicBezTo>
                      <a:pt x="182" y="173"/>
                      <a:pt x="184" y="169"/>
                      <a:pt x="182" y="164"/>
                    </a:cubicBezTo>
                    <a:cubicBezTo>
                      <a:pt x="180" y="159"/>
                      <a:pt x="169" y="163"/>
                      <a:pt x="167" y="162"/>
                    </a:cubicBezTo>
                    <a:cubicBezTo>
                      <a:pt x="164" y="161"/>
                      <a:pt x="168" y="154"/>
                      <a:pt x="168" y="150"/>
                    </a:cubicBezTo>
                    <a:cubicBezTo>
                      <a:pt x="169" y="146"/>
                      <a:pt x="173" y="139"/>
                      <a:pt x="173" y="138"/>
                    </a:cubicBezTo>
                    <a:cubicBezTo>
                      <a:pt x="173" y="136"/>
                      <a:pt x="168" y="137"/>
                      <a:pt x="161" y="135"/>
                    </a:cubicBezTo>
                    <a:cubicBezTo>
                      <a:pt x="155" y="133"/>
                      <a:pt x="157" y="126"/>
                      <a:pt x="155" y="124"/>
                    </a:cubicBezTo>
                    <a:cubicBezTo>
                      <a:pt x="153" y="122"/>
                      <a:pt x="156" y="114"/>
                      <a:pt x="157" y="111"/>
                    </a:cubicBezTo>
                    <a:cubicBezTo>
                      <a:pt x="159" y="108"/>
                      <a:pt x="142" y="109"/>
                      <a:pt x="139" y="109"/>
                    </a:cubicBezTo>
                    <a:cubicBezTo>
                      <a:pt x="135" y="109"/>
                      <a:pt x="134" y="116"/>
                      <a:pt x="130" y="118"/>
                    </a:cubicBezTo>
                    <a:cubicBezTo>
                      <a:pt x="126" y="120"/>
                      <a:pt x="129" y="112"/>
                      <a:pt x="130" y="110"/>
                    </a:cubicBezTo>
                    <a:cubicBezTo>
                      <a:pt x="132" y="108"/>
                      <a:pt x="128" y="101"/>
                      <a:pt x="128" y="97"/>
                    </a:cubicBezTo>
                    <a:cubicBezTo>
                      <a:pt x="128" y="93"/>
                      <a:pt x="137" y="86"/>
                      <a:pt x="140" y="85"/>
                    </a:cubicBezTo>
                    <a:cubicBezTo>
                      <a:pt x="142" y="84"/>
                      <a:pt x="141" y="79"/>
                      <a:pt x="143" y="76"/>
                    </a:cubicBezTo>
                    <a:cubicBezTo>
                      <a:pt x="146" y="74"/>
                      <a:pt x="150" y="72"/>
                      <a:pt x="154" y="69"/>
                    </a:cubicBezTo>
                    <a:cubicBezTo>
                      <a:pt x="157" y="67"/>
                      <a:pt x="153" y="64"/>
                      <a:pt x="153" y="61"/>
                    </a:cubicBezTo>
                    <a:cubicBezTo>
                      <a:pt x="152" y="59"/>
                      <a:pt x="158" y="47"/>
                      <a:pt x="157" y="43"/>
                    </a:cubicBezTo>
                    <a:cubicBezTo>
                      <a:pt x="156" y="38"/>
                      <a:pt x="154" y="29"/>
                      <a:pt x="154" y="26"/>
                    </a:cubicBezTo>
                    <a:cubicBezTo>
                      <a:pt x="154" y="23"/>
                      <a:pt x="153" y="22"/>
                      <a:pt x="148" y="23"/>
                    </a:cubicBezTo>
                    <a:cubicBezTo>
                      <a:pt x="143" y="23"/>
                      <a:pt x="142" y="17"/>
                      <a:pt x="139" y="9"/>
                    </a:cubicBezTo>
                    <a:cubicBezTo>
                      <a:pt x="138" y="4"/>
                      <a:pt x="131" y="0"/>
                      <a:pt x="129" y="3"/>
                    </a:cubicBezTo>
                    <a:cubicBezTo>
                      <a:pt x="126" y="6"/>
                      <a:pt x="126" y="9"/>
                      <a:pt x="126" y="15"/>
                    </a:cubicBezTo>
                    <a:cubicBezTo>
                      <a:pt x="126" y="21"/>
                      <a:pt x="117" y="21"/>
                      <a:pt x="114" y="25"/>
                    </a:cubicBezTo>
                    <a:cubicBezTo>
                      <a:pt x="112" y="28"/>
                      <a:pt x="120" y="33"/>
                      <a:pt x="116" y="37"/>
                    </a:cubicBezTo>
                    <a:cubicBezTo>
                      <a:pt x="112" y="41"/>
                      <a:pt x="111" y="32"/>
                      <a:pt x="104" y="32"/>
                    </a:cubicBezTo>
                    <a:cubicBezTo>
                      <a:pt x="98" y="32"/>
                      <a:pt x="97" y="33"/>
                      <a:pt x="90" y="38"/>
                    </a:cubicBezTo>
                    <a:cubicBezTo>
                      <a:pt x="83" y="43"/>
                      <a:pt x="76" y="45"/>
                      <a:pt x="72" y="48"/>
                    </a:cubicBezTo>
                    <a:cubicBezTo>
                      <a:pt x="68" y="52"/>
                      <a:pt x="71" y="54"/>
                      <a:pt x="73" y="64"/>
                    </a:cubicBezTo>
                    <a:cubicBezTo>
                      <a:pt x="74" y="73"/>
                      <a:pt x="66" y="77"/>
                      <a:pt x="62" y="80"/>
                    </a:cubicBezTo>
                    <a:cubicBezTo>
                      <a:pt x="59" y="84"/>
                      <a:pt x="61" y="86"/>
                      <a:pt x="63" y="90"/>
                    </a:cubicBezTo>
                    <a:cubicBezTo>
                      <a:pt x="64" y="93"/>
                      <a:pt x="52" y="113"/>
                      <a:pt x="49" y="118"/>
                    </a:cubicBezTo>
                    <a:cubicBezTo>
                      <a:pt x="46" y="122"/>
                      <a:pt x="35" y="115"/>
                      <a:pt x="31" y="114"/>
                    </a:cubicBezTo>
                    <a:cubicBezTo>
                      <a:pt x="27" y="113"/>
                      <a:pt x="29" y="119"/>
                      <a:pt x="30" y="130"/>
                    </a:cubicBezTo>
                    <a:cubicBezTo>
                      <a:pt x="30" y="141"/>
                      <a:pt x="25" y="135"/>
                      <a:pt x="25" y="145"/>
                    </a:cubicBezTo>
                    <a:cubicBezTo>
                      <a:pt x="25" y="155"/>
                      <a:pt x="26" y="158"/>
                      <a:pt x="23" y="162"/>
                    </a:cubicBezTo>
                    <a:cubicBezTo>
                      <a:pt x="21" y="166"/>
                      <a:pt x="17" y="162"/>
                      <a:pt x="14" y="161"/>
                    </a:cubicBezTo>
                    <a:cubicBezTo>
                      <a:pt x="11" y="161"/>
                      <a:pt x="14" y="174"/>
                      <a:pt x="14" y="181"/>
                    </a:cubicBezTo>
                    <a:cubicBezTo>
                      <a:pt x="14" y="188"/>
                      <a:pt x="7" y="177"/>
                      <a:pt x="2" y="175"/>
                    </a:cubicBezTo>
                    <a:cubicBezTo>
                      <a:pt x="0" y="174"/>
                      <a:pt x="0" y="178"/>
                      <a:pt x="0" y="184"/>
                    </a:cubicBezTo>
                    <a:cubicBezTo>
                      <a:pt x="5" y="190"/>
                      <a:pt x="10" y="200"/>
                      <a:pt x="15" y="204"/>
                    </a:cubicBezTo>
                    <a:cubicBezTo>
                      <a:pt x="20" y="209"/>
                      <a:pt x="21" y="219"/>
                      <a:pt x="23" y="216"/>
                    </a:cubicBezTo>
                    <a:cubicBezTo>
                      <a:pt x="25" y="213"/>
                      <a:pt x="24" y="208"/>
                      <a:pt x="29" y="212"/>
                    </a:cubicBezTo>
                    <a:cubicBezTo>
                      <a:pt x="34" y="217"/>
                      <a:pt x="39" y="221"/>
                      <a:pt x="41" y="225"/>
                    </a:cubicBezTo>
                    <a:cubicBezTo>
                      <a:pt x="44" y="229"/>
                      <a:pt x="45" y="234"/>
                      <a:pt x="45" y="239"/>
                    </a:cubicBezTo>
                    <a:cubicBezTo>
                      <a:pt x="46" y="244"/>
                      <a:pt x="59" y="272"/>
                      <a:pt x="56" y="277"/>
                    </a:cubicBezTo>
                    <a:cubicBezTo>
                      <a:pt x="53" y="282"/>
                      <a:pt x="54" y="284"/>
                      <a:pt x="52" y="289"/>
                    </a:cubicBezTo>
                    <a:cubicBezTo>
                      <a:pt x="50" y="295"/>
                      <a:pt x="42" y="304"/>
                      <a:pt x="48" y="305"/>
                    </a:cubicBezTo>
                    <a:cubicBezTo>
                      <a:pt x="54" y="306"/>
                      <a:pt x="55" y="302"/>
                      <a:pt x="59" y="305"/>
                    </a:cubicBezTo>
                    <a:cubicBezTo>
                      <a:pt x="62" y="308"/>
                      <a:pt x="67" y="311"/>
                      <a:pt x="71" y="308"/>
                    </a:cubicBezTo>
                    <a:cubicBezTo>
                      <a:pt x="75" y="306"/>
                      <a:pt x="80" y="304"/>
                      <a:pt x="86" y="304"/>
                    </a:cubicBezTo>
                    <a:cubicBezTo>
                      <a:pt x="92" y="304"/>
                      <a:pt x="95" y="302"/>
                      <a:pt x="96" y="298"/>
                    </a:cubicBezTo>
                    <a:cubicBezTo>
                      <a:pt x="98" y="293"/>
                      <a:pt x="94" y="291"/>
                      <a:pt x="98" y="293"/>
                    </a:cubicBezTo>
                    <a:cubicBezTo>
                      <a:pt x="101" y="296"/>
                      <a:pt x="99" y="298"/>
                      <a:pt x="102" y="296"/>
                    </a:cubicBezTo>
                    <a:cubicBezTo>
                      <a:pt x="105" y="294"/>
                      <a:pt x="110" y="287"/>
                      <a:pt x="110" y="284"/>
                    </a:cubicBezTo>
                    <a:cubicBezTo>
                      <a:pt x="110" y="281"/>
                      <a:pt x="110" y="278"/>
                      <a:pt x="111" y="278"/>
                    </a:cubicBezTo>
                    <a:cubicBezTo>
                      <a:pt x="112" y="279"/>
                      <a:pt x="111" y="273"/>
                      <a:pt x="113" y="277"/>
                    </a:cubicBezTo>
                    <a:cubicBezTo>
                      <a:pt x="116" y="281"/>
                      <a:pt x="119" y="284"/>
                      <a:pt x="119" y="288"/>
                    </a:cubicBezTo>
                    <a:cubicBezTo>
                      <a:pt x="119" y="292"/>
                      <a:pt x="119" y="297"/>
                      <a:pt x="123" y="297"/>
                    </a:cubicBezTo>
                    <a:cubicBezTo>
                      <a:pt x="128" y="297"/>
                      <a:pt x="132" y="297"/>
                      <a:pt x="130" y="298"/>
                    </a:cubicBezTo>
                    <a:cubicBezTo>
                      <a:pt x="128" y="299"/>
                      <a:pt x="127" y="299"/>
                      <a:pt x="128" y="304"/>
                    </a:cubicBezTo>
                    <a:cubicBezTo>
                      <a:pt x="128" y="308"/>
                      <a:pt x="130" y="316"/>
                      <a:pt x="130" y="320"/>
                    </a:cubicBezTo>
                    <a:cubicBezTo>
                      <a:pt x="130" y="324"/>
                      <a:pt x="131" y="337"/>
                      <a:pt x="134" y="345"/>
                    </a:cubicBezTo>
                    <a:cubicBezTo>
                      <a:pt x="137" y="352"/>
                      <a:pt x="149" y="384"/>
                      <a:pt x="152" y="395"/>
                    </a:cubicBezTo>
                    <a:cubicBezTo>
                      <a:pt x="155" y="406"/>
                      <a:pt x="147" y="430"/>
                      <a:pt x="147" y="433"/>
                    </a:cubicBezTo>
                    <a:cubicBezTo>
                      <a:pt x="147" y="436"/>
                      <a:pt x="148" y="443"/>
                      <a:pt x="148" y="448"/>
                    </a:cubicBezTo>
                    <a:cubicBezTo>
                      <a:pt x="152" y="444"/>
                      <a:pt x="155" y="438"/>
                      <a:pt x="157" y="434"/>
                    </a:cubicBezTo>
                    <a:cubicBezTo>
                      <a:pt x="159" y="428"/>
                      <a:pt x="173" y="413"/>
                      <a:pt x="173" y="40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1" name="Freeform 31"/>
              <p:cNvSpPr>
                <a:spLocks/>
              </p:cNvSpPr>
              <p:nvPr/>
            </p:nvSpPr>
            <p:spPr bwMode="auto">
              <a:xfrm>
                <a:off x="4273218" y="5488960"/>
                <a:ext cx="11727" cy="9529"/>
              </a:xfrm>
              <a:custGeom>
                <a:avLst/>
                <a:gdLst/>
                <a:ahLst/>
                <a:cxnLst>
                  <a:cxn ang="0">
                    <a:pos x="11" y="9"/>
                  </a:cxn>
                  <a:cxn ang="0">
                    <a:pos x="12" y="0"/>
                  </a:cxn>
                  <a:cxn ang="0">
                    <a:pos x="0" y="7"/>
                  </a:cxn>
                  <a:cxn ang="0">
                    <a:pos x="11" y="9"/>
                  </a:cxn>
                </a:cxnLst>
                <a:rect l="0" t="0" r="r" b="b"/>
                <a:pathLst>
                  <a:path w="12" h="10">
                    <a:moveTo>
                      <a:pt x="11" y="9"/>
                    </a:moveTo>
                    <a:cubicBezTo>
                      <a:pt x="12" y="9"/>
                      <a:pt x="12" y="5"/>
                      <a:pt x="12" y="0"/>
                    </a:cubicBezTo>
                    <a:cubicBezTo>
                      <a:pt x="7" y="1"/>
                      <a:pt x="3" y="4"/>
                      <a:pt x="0" y="7"/>
                    </a:cubicBezTo>
                    <a:cubicBezTo>
                      <a:pt x="2" y="10"/>
                      <a:pt x="8" y="9"/>
                      <a:pt x="11" y="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2" name="Freeform 32"/>
              <p:cNvSpPr>
                <a:spLocks/>
              </p:cNvSpPr>
              <p:nvPr/>
            </p:nvSpPr>
            <p:spPr bwMode="auto">
              <a:xfrm>
                <a:off x="4194058" y="5361906"/>
                <a:ext cx="90887" cy="134994"/>
              </a:xfrm>
              <a:custGeom>
                <a:avLst/>
                <a:gdLst/>
                <a:ahLst/>
                <a:cxnLst>
                  <a:cxn ang="0">
                    <a:pos x="37" y="18"/>
                  </a:cxn>
                  <a:cxn ang="0">
                    <a:pos x="26" y="22"/>
                  </a:cxn>
                  <a:cxn ang="0">
                    <a:pos x="24" y="14"/>
                  </a:cxn>
                  <a:cxn ang="0">
                    <a:pos x="16" y="7"/>
                  </a:cxn>
                  <a:cxn ang="0">
                    <a:pos x="6" y="1"/>
                  </a:cxn>
                  <a:cxn ang="0">
                    <a:pos x="0" y="7"/>
                  </a:cxn>
                  <a:cxn ang="0">
                    <a:pos x="7" y="16"/>
                  </a:cxn>
                  <a:cxn ang="0">
                    <a:pos x="9" y="39"/>
                  </a:cxn>
                  <a:cxn ang="0">
                    <a:pos x="13" y="58"/>
                  </a:cxn>
                  <a:cxn ang="0">
                    <a:pos x="29" y="83"/>
                  </a:cxn>
                  <a:cxn ang="0">
                    <a:pos x="37" y="94"/>
                  </a:cxn>
                  <a:cxn ang="0">
                    <a:pos x="83" y="128"/>
                  </a:cxn>
                  <a:cxn ang="0">
                    <a:pos x="84" y="128"/>
                  </a:cxn>
                  <a:cxn ang="0">
                    <a:pos x="96" y="121"/>
                  </a:cxn>
                  <a:cxn ang="0">
                    <a:pos x="96" y="114"/>
                  </a:cxn>
                  <a:cxn ang="0">
                    <a:pos x="78" y="89"/>
                  </a:cxn>
                  <a:cxn ang="0">
                    <a:pos x="79" y="44"/>
                  </a:cxn>
                  <a:cxn ang="0">
                    <a:pos x="50" y="12"/>
                  </a:cxn>
                  <a:cxn ang="0">
                    <a:pos x="48" y="11"/>
                  </a:cxn>
                  <a:cxn ang="0">
                    <a:pos x="45" y="20"/>
                  </a:cxn>
                  <a:cxn ang="0">
                    <a:pos x="37" y="18"/>
                  </a:cxn>
                </a:cxnLst>
                <a:rect l="0" t="0" r="r" b="b"/>
                <a:pathLst>
                  <a:path w="96" h="128">
                    <a:moveTo>
                      <a:pt x="37" y="18"/>
                    </a:moveTo>
                    <a:cubicBezTo>
                      <a:pt x="33" y="16"/>
                      <a:pt x="29" y="22"/>
                      <a:pt x="26" y="22"/>
                    </a:cubicBezTo>
                    <a:cubicBezTo>
                      <a:pt x="23" y="22"/>
                      <a:pt x="23" y="17"/>
                      <a:pt x="24" y="14"/>
                    </a:cubicBezTo>
                    <a:cubicBezTo>
                      <a:pt x="24" y="11"/>
                      <a:pt x="19" y="7"/>
                      <a:pt x="16" y="7"/>
                    </a:cubicBezTo>
                    <a:cubicBezTo>
                      <a:pt x="13" y="6"/>
                      <a:pt x="10" y="2"/>
                      <a:pt x="6" y="1"/>
                    </a:cubicBezTo>
                    <a:cubicBezTo>
                      <a:pt x="4" y="0"/>
                      <a:pt x="2" y="3"/>
                      <a:pt x="0" y="7"/>
                    </a:cubicBezTo>
                    <a:cubicBezTo>
                      <a:pt x="3" y="10"/>
                      <a:pt x="6" y="13"/>
                      <a:pt x="7" y="16"/>
                    </a:cubicBezTo>
                    <a:cubicBezTo>
                      <a:pt x="10" y="22"/>
                      <a:pt x="7" y="34"/>
                      <a:pt x="9" y="39"/>
                    </a:cubicBezTo>
                    <a:cubicBezTo>
                      <a:pt x="11" y="45"/>
                      <a:pt x="12" y="53"/>
                      <a:pt x="13" y="58"/>
                    </a:cubicBezTo>
                    <a:cubicBezTo>
                      <a:pt x="14" y="63"/>
                      <a:pt x="25" y="78"/>
                      <a:pt x="29" y="83"/>
                    </a:cubicBezTo>
                    <a:cubicBezTo>
                      <a:pt x="34" y="88"/>
                      <a:pt x="32" y="90"/>
                      <a:pt x="37" y="94"/>
                    </a:cubicBezTo>
                    <a:cubicBezTo>
                      <a:pt x="43" y="98"/>
                      <a:pt x="81" y="124"/>
                      <a:pt x="83" y="128"/>
                    </a:cubicBezTo>
                    <a:cubicBezTo>
                      <a:pt x="83" y="128"/>
                      <a:pt x="84" y="128"/>
                      <a:pt x="84" y="128"/>
                    </a:cubicBezTo>
                    <a:cubicBezTo>
                      <a:pt x="87" y="125"/>
                      <a:pt x="91" y="122"/>
                      <a:pt x="96" y="121"/>
                    </a:cubicBezTo>
                    <a:cubicBezTo>
                      <a:pt x="96" y="118"/>
                      <a:pt x="96" y="115"/>
                      <a:pt x="96" y="114"/>
                    </a:cubicBezTo>
                    <a:cubicBezTo>
                      <a:pt x="96" y="110"/>
                      <a:pt x="81" y="94"/>
                      <a:pt x="78" y="89"/>
                    </a:cubicBezTo>
                    <a:cubicBezTo>
                      <a:pt x="75" y="84"/>
                      <a:pt x="79" y="47"/>
                      <a:pt x="79" y="44"/>
                    </a:cubicBezTo>
                    <a:cubicBezTo>
                      <a:pt x="79" y="41"/>
                      <a:pt x="55" y="13"/>
                      <a:pt x="50" y="12"/>
                    </a:cubicBezTo>
                    <a:cubicBezTo>
                      <a:pt x="49" y="12"/>
                      <a:pt x="49" y="11"/>
                      <a:pt x="48" y="11"/>
                    </a:cubicBezTo>
                    <a:cubicBezTo>
                      <a:pt x="47" y="14"/>
                      <a:pt x="46" y="18"/>
                      <a:pt x="45" y="20"/>
                    </a:cubicBezTo>
                    <a:cubicBezTo>
                      <a:pt x="43" y="24"/>
                      <a:pt x="40" y="20"/>
                      <a:pt x="37" y="1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3" name="Freeform 33"/>
              <p:cNvSpPr>
                <a:spLocks/>
              </p:cNvSpPr>
              <p:nvPr/>
            </p:nvSpPr>
            <p:spPr bwMode="auto">
              <a:xfrm>
                <a:off x="4242434" y="4944216"/>
                <a:ext cx="156854" cy="371633"/>
              </a:xfrm>
              <a:custGeom>
                <a:avLst/>
                <a:gdLst/>
                <a:ahLst/>
                <a:cxnLst>
                  <a:cxn ang="0">
                    <a:pos x="154" y="198"/>
                  </a:cxn>
                  <a:cxn ang="0">
                    <a:pos x="122" y="162"/>
                  </a:cxn>
                  <a:cxn ang="0">
                    <a:pos x="99" y="133"/>
                  </a:cxn>
                  <a:cxn ang="0">
                    <a:pos x="80" y="108"/>
                  </a:cxn>
                  <a:cxn ang="0">
                    <a:pos x="104" y="67"/>
                  </a:cxn>
                  <a:cxn ang="0">
                    <a:pos x="127" y="50"/>
                  </a:cxn>
                  <a:cxn ang="0">
                    <a:pos x="120" y="40"/>
                  </a:cxn>
                  <a:cxn ang="0">
                    <a:pos x="108" y="15"/>
                  </a:cxn>
                  <a:cxn ang="0">
                    <a:pos x="87" y="9"/>
                  </a:cxn>
                  <a:cxn ang="0">
                    <a:pos x="64" y="7"/>
                  </a:cxn>
                  <a:cxn ang="0">
                    <a:pos x="45" y="14"/>
                  </a:cxn>
                  <a:cxn ang="0">
                    <a:pos x="35" y="15"/>
                  </a:cxn>
                  <a:cxn ang="0">
                    <a:pos x="28" y="15"/>
                  </a:cxn>
                  <a:cxn ang="0">
                    <a:pos x="8" y="17"/>
                  </a:cxn>
                  <a:cxn ang="0">
                    <a:pos x="0" y="23"/>
                  </a:cxn>
                  <a:cxn ang="0">
                    <a:pos x="19" y="50"/>
                  </a:cxn>
                  <a:cxn ang="0">
                    <a:pos x="46" y="60"/>
                  </a:cxn>
                  <a:cxn ang="0">
                    <a:pos x="64" y="79"/>
                  </a:cxn>
                  <a:cxn ang="0">
                    <a:pos x="58" y="92"/>
                  </a:cxn>
                  <a:cxn ang="0">
                    <a:pos x="45" y="100"/>
                  </a:cxn>
                  <a:cxn ang="0">
                    <a:pos x="72" y="125"/>
                  </a:cxn>
                  <a:cxn ang="0">
                    <a:pos x="103" y="160"/>
                  </a:cxn>
                  <a:cxn ang="0">
                    <a:pos x="117" y="182"/>
                  </a:cxn>
                  <a:cxn ang="0">
                    <a:pos x="125" y="208"/>
                  </a:cxn>
                  <a:cxn ang="0">
                    <a:pos x="125" y="234"/>
                  </a:cxn>
                  <a:cxn ang="0">
                    <a:pos x="127" y="265"/>
                  </a:cxn>
                  <a:cxn ang="0">
                    <a:pos x="101" y="274"/>
                  </a:cxn>
                  <a:cxn ang="0">
                    <a:pos x="87" y="285"/>
                  </a:cxn>
                  <a:cxn ang="0">
                    <a:pos x="92" y="300"/>
                  </a:cxn>
                  <a:cxn ang="0">
                    <a:pos x="75" y="299"/>
                  </a:cxn>
                  <a:cxn ang="0">
                    <a:pos x="64" y="304"/>
                  </a:cxn>
                  <a:cxn ang="0">
                    <a:pos x="53" y="313"/>
                  </a:cxn>
                  <a:cxn ang="0">
                    <a:pos x="60" y="330"/>
                  </a:cxn>
                  <a:cxn ang="0">
                    <a:pos x="76" y="342"/>
                  </a:cxn>
                  <a:cxn ang="0">
                    <a:pos x="96" y="331"/>
                  </a:cxn>
                  <a:cxn ang="0">
                    <a:pos x="107" y="314"/>
                  </a:cxn>
                  <a:cxn ang="0">
                    <a:pos x="121" y="311"/>
                  </a:cxn>
                  <a:cxn ang="0">
                    <a:pos x="162" y="266"/>
                  </a:cxn>
                  <a:cxn ang="0">
                    <a:pos x="160" y="223"/>
                  </a:cxn>
                </a:cxnLst>
                <a:rect l="0" t="0" r="r" b="b"/>
                <a:pathLst>
                  <a:path w="165" h="354">
                    <a:moveTo>
                      <a:pt x="160" y="223"/>
                    </a:moveTo>
                    <a:cubicBezTo>
                      <a:pt x="157" y="219"/>
                      <a:pt x="157" y="203"/>
                      <a:pt x="154" y="198"/>
                    </a:cubicBezTo>
                    <a:cubicBezTo>
                      <a:pt x="151" y="192"/>
                      <a:pt x="140" y="176"/>
                      <a:pt x="136" y="173"/>
                    </a:cubicBezTo>
                    <a:cubicBezTo>
                      <a:pt x="132" y="171"/>
                      <a:pt x="126" y="167"/>
                      <a:pt x="122" y="162"/>
                    </a:cubicBezTo>
                    <a:cubicBezTo>
                      <a:pt x="118" y="156"/>
                      <a:pt x="105" y="147"/>
                      <a:pt x="101" y="142"/>
                    </a:cubicBezTo>
                    <a:cubicBezTo>
                      <a:pt x="96" y="137"/>
                      <a:pt x="99" y="136"/>
                      <a:pt x="99" y="133"/>
                    </a:cubicBezTo>
                    <a:cubicBezTo>
                      <a:pt x="99" y="131"/>
                      <a:pt x="92" y="125"/>
                      <a:pt x="87" y="121"/>
                    </a:cubicBezTo>
                    <a:cubicBezTo>
                      <a:pt x="83" y="117"/>
                      <a:pt x="81" y="110"/>
                      <a:pt x="80" y="108"/>
                    </a:cubicBezTo>
                    <a:cubicBezTo>
                      <a:pt x="79" y="105"/>
                      <a:pt x="86" y="85"/>
                      <a:pt x="88" y="82"/>
                    </a:cubicBezTo>
                    <a:cubicBezTo>
                      <a:pt x="90" y="79"/>
                      <a:pt x="102" y="69"/>
                      <a:pt x="104" y="67"/>
                    </a:cubicBezTo>
                    <a:cubicBezTo>
                      <a:pt x="106" y="64"/>
                      <a:pt x="111" y="61"/>
                      <a:pt x="116" y="60"/>
                    </a:cubicBezTo>
                    <a:cubicBezTo>
                      <a:pt x="121" y="59"/>
                      <a:pt x="125" y="53"/>
                      <a:pt x="127" y="50"/>
                    </a:cubicBezTo>
                    <a:cubicBezTo>
                      <a:pt x="128" y="48"/>
                      <a:pt x="132" y="47"/>
                      <a:pt x="136" y="46"/>
                    </a:cubicBezTo>
                    <a:cubicBezTo>
                      <a:pt x="132" y="42"/>
                      <a:pt x="127" y="41"/>
                      <a:pt x="120" y="40"/>
                    </a:cubicBezTo>
                    <a:cubicBezTo>
                      <a:pt x="112" y="39"/>
                      <a:pt x="105" y="32"/>
                      <a:pt x="104" y="29"/>
                    </a:cubicBezTo>
                    <a:cubicBezTo>
                      <a:pt x="102" y="26"/>
                      <a:pt x="108" y="20"/>
                      <a:pt x="108" y="15"/>
                    </a:cubicBezTo>
                    <a:cubicBezTo>
                      <a:pt x="109" y="10"/>
                      <a:pt x="105" y="12"/>
                      <a:pt x="101" y="13"/>
                    </a:cubicBezTo>
                    <a:cubicBezTo>
                      <a:pt x="98" y="14"/>
                      <a:pt x="94" y="9"/>
                      <a:pt x="87" y="9"/>
                    </a:cubicBezTo>
                    <a:cubicBezTo>
                      <a:pt x="80" y="9"/>
                      <a:pt x="78" y="2"/>
                      <a:pt x="76" y="1"/>
                    </a:cubicBezTo>
                    <a:cubicBezTo>
                      <a:pt x="74" y="0"/>
                      <a:pt x="65" y="3"/>
                      <a:pt x="64" y="7"/>
                    </a:cubicBezTo>
                    <a:cubicBezTo>
                      <a:pt x="64" y="10"/>
                      <a:pt x="58" y="13"/>
                      <a:pt x="54" y="16"/>
                    </a:cubicBezTo>
                    <a:cubicBezTo>
                      <a:pt x="51" y="18"/>
                      <a:pt x="48" y="14"/>
                      <a:pt x="45" y="14"/>
                    </a:cubicBezTo>
                    <a:cubicBezTo>
                      <a:pt x="43" y="14"/>
                      <a:pt x="42" y="19"/>
                      <a:pt x="40" y="21"/>
                    </a:cubicBezTo>
                    <a:cubicBezTo>
                      <a:pt x="38" y="22"/>
                      <a:pt x="39" y="19"/>
                      <a:pt x="35" y="15"/>
                    </a:cubicBezTo>
                    <a:cubicBezTo>
                      <a:pt x="32" y="11"/>
                      <a:pt x="34" y="18"/>
                      <a:pt x="31" y="19"/>
                    </a:cubicBezTo>
                    <a:cubicBezTo>
                      <a:pt x="29" y="21"/>
                      <a:pt x="29" y="17"/>
                      <a:pt x="28" y="15"/>
                    </a:cubicBezTo>
                    <a:cubicBezTo>
                      <a:pt x="26" y="13"/>
                      <a:pt x="24" y="19"/>
                      <a:pt x="21" y="21"/>
                    </a:cubicBezTo>
                    <a:cubicBezTo>
                      <a:pt x="19" y="23"/>
                      <a:pt x="10" y="17"/>
                      <a:pt x="8" y="17"/>
                    </a:cubicBezTo>
                    <a:cubicBezTo>
                      <a:pt x="6" y="17"/>
                      <a:pt x="5" y="19"/>
                      <a:pt x="3" y="22"/>
                    </a:cubicBezTo>
                    <a:cubicBezTo>
                      <a:pt x="3" y="23"/>
                      <a:pt x="2" y="23"/>
                      <a:pt x="0" y="23"/>
                    </a:cubicBezTo>
                    <a:cubicBezTo>
                      <a:pt x="7" y="33"/>
                      <a:pt x="15" y="39"/>
                      <a:pt x="16" y="39"/>
                    </a:cubicBezTo>
                    <a:cubicBezTo>
                      <a:pt x="18" y="40"/>
                      <a:pt x="19" y="45"/>
                      <a:pt x="19" y="50"/>
                    </a:cubicBezTo>
                    <a:cubicBezTo>
                      <a:pt x="19" y="56"/>
                      <a:pt x="26" y="60"/>
                      <a:pt x="30" y="64"/>
                    </a:cubicBezTo>
                    <a:cubicBezTo>
                      <a:pt x="34" y="67"/>
                      <a:pt x="43" y="60"/>
                      <a:pt x="46" y="60"/>
                    </a:cubicBezTo>
                    <a:cubicBezTo>
                      <a:pt x="49" y="60"/>
                      <a:pt x="56" y="65"/>
                      <a:pt x="56" y="70"/>
                    </a:cubicBezTo>
                    <a:cubicBezTo>
                      <a:pt x="56" y="75"/>
                      <a:pt x="61" y="75"/>
                      <a:pt x="64" y="79"/>
                    </a:cubicBezTo>
                    <a:cubicBezTo>
                      <a:pt x="67" y="84"/>
                      <a:pt x="61" y="82"/>
                      <a:pt x="61" y="87"/>
                    </a:cubicBezTo>
                    <a:cubicBezTo>
                      <a:pt x="61" y="91"/>
                      <a:pt x="61" y="90"/>
                      <a:pt x="58" y="92"/>
                    </a:cubicBezTo>
                    <a:cubicBezTo>
                      <a:pt x="55" y="95"/>
                      <a:pt x="43" y="89"/>
                      <a:pt x="44" y="93"/>
                    </a:cubicBezTo>
                    <a:cubicBezTo>
                      <a:pt x="45" y="97"/>
                      <a:pt x="40" y="95"/>
                      <a:pt x="45" y="100"/>
                    </a:cubicBezTo>
                    <a:cubicBezTo>
                      <a:pt x="49" y="105"/>
                      <a:pt x="69" y="114"/>
                      <a:pt x="72" y="117"/>
                    </a:cubicBezTo>
                    <a:cubicBezTo>
                      <a:pt x="75" y="120"/>
                      <a:pt x="70" y="124"/>
                      <a:pt x="72" y="125"/>
                    </a:cubicBezTo>
                    <a:cubicBezTo>
                      <a:pt x="74" y="127"/>
                      <a:pt x="79" y="129"/>
                      <a:pt x="83" y="135"/>
                    </a:cubicBezTo>
                    <a:cubicBezTo>
                      <a:pt x="87" y="141"/>
                      <a:pt x="102" y="154"/>
                      <a:pt x="103" y="160"/>
                    </a:cubicBezTo>
                    <a:cubicBezTo>
                      <a:pt x="104" y="166"/>
                      <a:pt x="121" y="175"/>
                      <a:pt x="122" y="176"/>
                    </a:cubicBezTo>
                    <a:cubicBezTo>
                      <a:pt x="123" y="178"/>
                      <a:pt x="120" y="178"/>
                      <a:pt x="117" y="182"/>
                    </a:cubicBezTo>
                    <a:cubicBezTo>
                      <a:pt x="114" y="185"/>
                      <a:pt x="130" y="195"/>
                      <a:pt x="131" y="197"/>
                    </a:cubicBezTo>
                    <a:cubicBezTo>
                      <a:pt x="132" y="200"/>
                      <a:pt x="124" y="204"/>
                      <a:pt x="125" y="208"/>
                    </a:cubicBezTo>
                    <a:cubicBezTo>
                      <a:pt x="127" y="212"/>
                      <a:pt x="126" y="215"/>
                      <a:pt x="124" y="218"/>
                    </a:cubicBezTo>
                    <a:cubicBezTo>
                      <a:pt x="122" y="221"/>
                      <a:pt x="124" y="226"/>
                      <a:pt x="125" y="234"/>
                    </a:cubicBezTo>
                    <a:cubicBezTo>
                      <a:pt x="126" y="242"/>
                      <a:pt x="127" y="245"/>
                      <a:pt x="126" y="247"/>
                    </a:cubicBezTo>
                    <a:cubicBezTo>
                      <a:pt x="125" y="250"/>
                      <a:pt x="130" y="258"/>
                      <a:pt x="127" y="265"/>
                    </a:cubicBezTo>
                    <a:cubicBezTo>
                      <a:pt x="124" y="272"/>
                      <a:pt x="122" y="265"/>
                      <a:pt x="117" y="267"/>
                    </a:cubicBezTo>
                    <a:cubicBezTo>
                      <a:pt x="111" y="269"/>
                      <a:pt x="107" y="273"/>
                      <a:pt x="101" y="274"/>
                    </a:cubicBezTo>
                    <a:cubicBezTo>
                      <a:pt x="96" y="275"/>
                      <a:pt x="101" y="281"/>
                      <a:pt x="96" y="280"/>
                    </a:cubicBezTo>
                    <a:cubicBezTo>
                      <a:pt x="92" y="280"/>
                      <a:pt x="90" y="281"/>
                      <a:pt x="87" y="285"/>
                    </a:cubicBezTo>
                    <a:cubicBezTo>
                      <a:pt x="84" y="288"/>
                      <a:pt x="91" y="291"/>
                      <a:pt x="93" y="294"/>
                    </a:cubicBezTo>
                    <a:cubicBezTo>
                      <a:pt x="96" y="297"/>
                      <a:pt x="94" y="298"/>
                      <a:pt x="92" y="300"/>
                    </a:cubicBezTo>
                    <a:cubicBezTo>
                      <a:pt x="89" y="302"/>
                      <a:pt x="85" y="298"/>
                      <a:pt x="84" y="296"/>
                    </a:cubicBezTo>
                    <a:cubicBezTo>
                      <a:pt x="83" y="294"/>
                      <a:pt x="78" y="298"/>
                      <a:pt x="75" y="299"/>
                    </a:cubicBezTo>
                    <a:cubicBezTo>
                      <a:pt x="73" y="301"/>
                      <a:pt x="72" y="297"/>
                      <a:pt x="66" y="297"/>
                    </a:cubicBezTo>
                    <a:cubicBezTo>
                      <a:pt x="59" y="297"/>
                      <a:pt x="65" y="301"/>
                      <a:pt x="64" y="304"/>
                    </a:cubicBezTo>
                    <a:cubicBezTo>
                      <a:pt x="63" y="305"/>
                      <a:pt x="56" y="308"/>
                      <a:pt x="49" y="310"/>
                    </a:cubicBezTo>
                    <a:cubicBezTo>
                      <a:pt x="50" y="311"/>
                      <a:pt x="52" y="311"/>
                      <a:pt x="53" y="313"/>
                    </a:cubicBezTo>
                    <a:cubicBezTo>
                      <a:pt x="56" y="317"/>
                      <a:pt x="63" y="320"/>
                      <a:pt x="64" y="323"/>
                    </a:cubicBezTo>
                    <a:cubicBezTo>
                      <a:pt x="66" y="326"/>
                      <a:pt x="62" y="329"/>
                      <a:pt x="60" y="330"/>
                    </a:cubicBezTo>
                    <a:cubicBezTo>
                      <a:pt x="58" y="332"/>
                      <a:pt x="61" y="350"/>
                      <a:pt x="64" y="352"/>
                    </a:cubicBezTo>
                    <a:cubicBezTo>
                      <a:pt x="67" y="354"/>
                      <a:pt x="74" y="344"/>
                      <a:pt x="76" y="342"/>
                    </a:cubicBezTo>
                    <a:cubicBezTo>
                      <a:pt x="78" y="339"/>
                      <a:pt x="84" y="338"/>
                      <a:pt x="88" y="337"/>
                    </a:cubicBezTo>
                    <a:cubicBezTo>
                      <a:pt x="92" y="336"/>
                      <a:pt x="94" y="332"/>
                      <a:pt x="96" y="331"/>
                    </a:cubicBezTo>
                    <a:cubicBezTo>
                      <a:pt x="98" y="331"/>
                      <a:pt x="101" y="327"/>
                      <a:pt x="101" y="325"/>
                    </a:cubicBezTo>
                    <a:cubicBezTo>
                      <a:pt x="101" y="322"/>
                      <a:pt x="105" y="315"/>
                      <a:pt x="107" y="314"/>
                    </a:cubicBezTo>
                    <a:cubicBezTo>
                      <a:pt x="109" y="313"/>
                      <a:pt x="106" y="308"/>
                      <a:pt x="109" y="307"/>
                    </a:cubicBezTo>
                    <a:cubicBezTo>
                      <a:pt x="111" y="305"/>
                      <a:pt x="115" y="311"/>
                      <a:pt x="121" y="311"/>
                    </a:cubicBezTo>
                    <a:cubicBezTo>
                      <a:pt x="127" y="310"/>
                      <a:pt x="154" y="291"/>
                      <a:pt x="157" y="288"/>
                    </a:cubicBezTo>
                    <a:cubicBezTo>
                      <a:pt x="159" y="285"/>
                      <a:pt x="162" y="268"/>
                      <a:pt x="162" y="266"/>
                    </a:cubicBezTo>
                    <a:cubicBezTo>
                      <a:pt x="162" y="264"/>
                      <a:pt x="165" y="257"/>
                      <a:pt x="165" y="253"/>
                    </a:cubicBezTo>
                    <a:cubicBezTo>
                      <a:pt x="165" y="249"/>
                      <a:pt x="162" y="228"/>
                      <a:pt x="160" y="22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4" name="Freeform 34"/>
              <p:cNvSpPr>
                <a:spLocks/>
              </p:cNvSpPr>
              <p:nvPr/>
            </p:nvSpPr>
            <p:spPr bwMode="auto">
              <a:xfrm>
                <a:off x="4243899" y="5163384"/>
                <a:ext cx="123138" cy="106408"/>
              </a:xfrm>
              <a:custGeom>
                <a:avLst/>
                <a:gdLst/>
                <a:ahLst/>
                <a:cxnLst>
                  <a:cxn ang="0">
                    <a:pos x="101" y="6"/>
                  </a:cxn>
                  <a:cxn ang="0">
                    <a:pos x="89" y="9"/>
                  </a:cxn>
                  <a:cxn ang="0">
                    <a:pos x="89" y="17"/>
                  </a:cxn>
                  <a:cxn ang="0">
                    <a:pos x="74" y="15"/>
                  </a:cxn>
                  <a:cxn ang="0">
                    <a:pos x="60" y="8"/>
                  </a:cxn>
                  <a:cxn ang="0">
                    <a:pos x="46" y="8"/>
                  </a:cxn>
                  <a:cxn ang="0">
                    <a:pos x="33" y="7"/>
                  </a:cxn>
                  <a:cxn ang="0">
                    <a:pos x="15" y="14"/>
                  </a:cxn>
                  <a:cxn ang="0">
                    <a:pos x="3" y="30"/>
                  </a:cxn>
                  <a:cxn ang="0">
                    <a:pos x="8" y="50"/>
                  </a:cxn>
                  <a:cxn ang="0">
                    <a:pos x="9" y="60"/>
                  </a:cxn>
                  <a:cxn ang="0">
                    <a:pos x="9" y="60"/>
                  </a:cxn>
                  <a:cxn ang="0">
                    <a:pos x="22" y="89"/>
                  </a:cxn>
                  <a:cxn ang="0">
                    <a:pos x="32" y="89"/>
                  </a:cxn>
                  <a:cxn ang="0">
                    <a:pos x="34" y="96"/>
                  </a:cxn>
                  <a:cxn ang="0">
                    <a:pos x="48" y="101"/>
                  </a:cxn>
                  <a:cxn ang="0">
                    <a:pos x="63" y="95"/>
                  </a:cxn>
                  <a:cxn ang="0">
                    <a:pos x="65" y="88"/>
                  </a:cxn>
                  <a:cxn ang="0">
                    <a:pos x="74" y="90"/>
                  </a:cxn>
                  <a:cxn ang="0">
                    <a:pos x="83" y="87"/>
                  </a:cxn>
                  <a:cxn ang="0">
                    <a:pos x="91" y="91"/>
                  </a:cxn>
                  <a:cxn ang="0">
                    <a:pos x="92" y="85"/>
                  </a:cxn>
                  <a:cxn ang="0">
                    <a:pos x="86" y="76"/>
                  </a:cxn>
                  <a:cxn ang="0">
                    <a:pos x="95" y="71"/>
                  </a:cxn>
                  <a:cxn ang="0">
                    <a:pos x="100" y="65"/>
                  </a:cxn>
                  <a:cxn ang="0">
                    <a:pos x="116" y="58"/>
                  </a:cxn>
                  <a:cxn ang="0">
                    <a:pos x="126" y="56"/>
                  </a:cxn>
                  <a:cxn ang="0">
                    <a:pos x="125" y="38"/>
                  </a:cxn>
                  <a:cxn ang="0">
                    <a:pos x="124" y="25"/>
                  </a:cxn>
                  <a:cxn ang="0">
                    <a:pos x="123" y="9"/>
                  </a:cxn>
                  <a:cxn ang="0">
                    <a:pos x="125" y="0"/>
                  </a:cxn>
                  <a:cxn ang="0">
                    <a:pos x="110" y="8"/>
                  </a:cxn>
                  <a:cxn ang="0">
                    <a:pos x="101" y="6"/>
                  </a:cxn>
                </a:cxnLst>
                <a:rect l="0" t="0" r="r" b="b"/>
                <a:pathLst>
                  <a:path w="129" h="101">
                    <a:moveTo>
                      <a:pt x="101" y="6"/>
                    </a:moveTo>
                    <a:cubicBezTo>
                      <a:pt x="98" y="4"/>
                      <a:pt x="94" y="5"/>
                      <a:pt x="89" y="9"/>
                    </a:cubicBezTo>
                    <a:cubicBezTo>
                      <a:pt x="83" y="13"/>
                      <a:pt x="91" y="14"/>
                      <a:pt x="89" y="17"/>
                    </a:cubicBezTo>
                    <a:cubicBezTo>
                      <a:pt x="87" y="21"/>
                      <a:pt x="79" y="15"/>
                      <a:pt x="74" y="15"/>
                    </a:cubicBezTo>
                    <a:cubicBezTo>
                      <a:pt x="69" y="15"/>
                      <a:pt x="63" y="10"/>
                      <a:pt x="60" y="8"/>
                    </a:cubicBezTo>
                    <a:cubicBezTo>
                      <a:pt x="57" y="6"/>
                      <a:pt x="54" y="8"/>
                      <a:pt x="46" y="8"/>
                    </a:cubicBezTo>
                    <a:cubicBezTo>
                      <a:pt x="39" y="8"/>
                      <a:pt x="37" y="6"/>
                      <a:pt x="33" y="7"/>
                    </a:cubicBezTo>
                    <a:cubicBezTo>
                      <a:pt x="29" y="8"/>
                      <a:pt x="18" y="8"/>
                      <a:pt x="15" y="14"/>
                    </a:cubicBezTo>
                    <a:cubicBezTo>
                      <a:pt x="11" y="21"/>
                      <a:pt x="6" y="25"/>
                      <a:pt x="3" y="30"/>
                    </a:cubicBezTo>
                    <a:cubicBezTo>
                      <a:pt x="0" y="36"/>
                      <a:pt x="8" y="42"/>
                      <a:pt x="8" y="50"/>
                    </a:cubicBezTo>
                    <a:cubicBezTo>
                      <a:pt x="9" y="52"/>
                      <a:pt x="9" y="56"/>
                      <a:pt x="9" y="60"/>
                    </a:cubicBezTo>
                    <a:cubicBezTo>
                      <a:pt x="9" y="60"/>
                      <a:pt x="9" y="60"/>
                      <a:pt x="9" y="60"/>
                    </a:cubicBezTo>
                    <a:cubicBezTo>
                      <a:pt x="12" y="61"/>
                      <a:pt x="19" y="86"/>
                      <a:pt x="22" y="89"/>
                    </a:cubicBezTo>
                    <a:cubicBezTo>
                      <a:pt x="25" y="92"/>
                      <a:pt x="30" y="89"/>
                      <a:pt x="32" y="89"/>
                    </a:cubicBezTo>
                    <a:cubicBezTo>
                      <a:pt x="34" y="89"/>
                      <a:pt x="33" y="92"/>
                      <a:pt x="34" y="96"/>
                    </a:cubicBezTo>
                    <a:cubicBezTo>
                      <a:pt x="34" y="99"/>
                      <a:pt x="42" y="99"/>
                      <a:pt x="48" y="101"/>
                    </a:cubicBezTo>
                    <a:cubicBezTo>
                      <a:pt x="55" y="99"/>
                      <a:pt x="62" y="96"/>
                      <a:pt x="63" y="95"/>
                    </a:cubicBezTo>
                    <a:cubicBezTo>
                      <a:pt x="64" y="92"/>
                      <a:pt x="58" y="88"/>
                      <a:pt x="65" y="88"/>
                    </a:cubicBezTo>
                    <a:cubicBezTo>
                      <a:pt x="71" y="88"/>
                      <a:pt x="72" y="92"/>
                      <a:pt x="74" y="90"/>
                    </a:cubicBezTo>
                    <a:cubicBezTo>
                      <a:pt x="77" y="89"/>
                      <a:pt x="82" y="85"/>
                      <a:pt x="83" y="87"/>
                    </a:cubicBezTo>
                    <a:cubicBezTo>
                      <a:pt x="84" y="89"/>
                      <a:pt x="88" y="93"/>
                      <a:pt x="91" y="91"/>
                    </a:cubicBezTo>
                    <a:cubicBezTo>
                      <a:pt x="93" y="89"/>
                      <a:pt x="95" y="88"/>
                      <a:pt x="92" y="85"/>
                    </a:cubicBezTo>
                    <a:cubicBezTo>
                      <a:pt x="90" y="82"/>
                      <a:pt x="83" y="79"/>
                      <a:pt x="86" y="76"/>
                    </a:cubicBezTo>
                    <a:cubicBezTo>
                      <a:pt x="89" y="72"/>
                      <a:pt x="91" y="71"/>
                      <a:pt x="95" y="71"/>
                    </a:cubicBezTo>
                    <a:cubicBezTo>
                      <a:pt x="100" y="72"/>
                      <a:pt x="95" y="66"/>
                      <a:pt x="100" y="65"/>
                    </a:cubicBezTo>
                    <a:cubicBezTo>
                      <a:pt x="106" y="64"/>
                      <a:pt x="110" y="60"/>
                      <a:pt x="116" y="58"/>
                    </a:cubicBezTo>
                    <a:cubicBezTo>
                      <a:pt x="121" y="56"/>
                      <a:pt x="123" y="63"/>
                      <a:pt x="126" y="56"/>
                    </a:cubicBezTo>
                    <a:cubicBezTo>
                      <a:pt x="129" y="49"/>
                      <a:pt x="124" y="41"/>
                      <a:pt x="125" y="38"/>
                    </a:cubicBezTo>
                    <a:cubicBezTo>
                      <a:pt x="126" y="36"/>
                      <a:pt x="125" y="33"/>
                      <a:pt x="124" y="25"/>
                    </a:cubicBezTo>
                    <a:cubicBezTo>
                      <a:pt x="123" y="17"/>
                      <a:pt x="121" y="12"/>
                      <a:pt x="123" y="9"/>
                    </a:cubicBezTo>
                    <a:cubicBezTo>
                      <a:pt x="125" y="6"/>
                      <a:pt x="126" y="4"/>
                      <a:pt x="125" y="0"/>
                    </a:cubicBezTo>
                    <a:cubicBezTo>
                      <a:pt x="118" y="2"/>
                      <a:pt x="113" y="7"/>
                      <a:pt x="110" y="8"/>
                    </a:cubicBezTo>
                    <a:cubicBezTo>
                      <a:pt x="106" y="10"/>
                      <a:pt x="105" y="7"/>
                      <a:pt x="101" y="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5" name="Freeform 35"/>
              <p:cNvSpPr>
                <a:spLocks/>
              </p:cNvSpPr>
              <p:nvPr/>
            </p:nvSpPr>
            <p:spPr bwMode="auto">
              <a:xfrm>
                <a:off x="4132489" y="5015684"/>
                <a:ext cx="187638" cy="371633"/>
              </a:xfrm>
              <a:custGeom>
                <a:avLst/>
                <a:gdLst/>
                <a:ahLst/>
                <a:cxnLst>
                  <a:cxn ang="0">
                    <a:pos x="193" y="128"/>
                  </a:cxn>
                  <a:cxn ang="0">
                    <a:pos x="175" y="96"/>
                  </a:cxn>
                  <a:cxn ang="0">
                    <a:pos x="151" y="52"/>
                  </a:cxn>
                  <a:cxn ang="0">
                    <a:pos x="115" y="58"/>
                  </a:cxn>
                  <a:cxn ang="0">
                    <a:pos x="87" y="67"/>
                  </a:cxn>
                  <a:cxn ang="0">
                    <a:pos x="93" y="46"/>
                  </a:cxn>
                  <a:cxn ang="0">
                    <a:pos x="90" y="23"/>
                  </a:cxn>
                  <a:cxn ang="0">
                    <a:pos x="77" y="18"/>
                  </a:cxn>
                  <a:cxn ang="0">
                    <a:pos x="72" y="3"/>
                  </a:cxn>
                  <a:cxn ang="0">
                    <a:pos x="60" y="5"/>
                  </a:cxn>
                  <a:cxn ang="0">
                    <a:pos x="28" y="20"/>
                  </a:cxn>
                  <a:cxn ang="0">
                    <a:pos x="13" y="46"/>
                  </a:cxn>
                  <a:cxn ang="0">
                    <a:pos x="11" y="62"/>
                  </a:cxn>
                  <a:cxn ang="0">
                    <a:pos x="39" y="101"/>
                  </a:cxn>
                  <a:cxn ang="0">
                    <a:pos x="32" y="123"/>
                  </a:cxn>
                  <a:cxn ang="0">
                    <a:pos x="44" y="164"/>
                  </a:cxn>
                  <a:cxn ang="0">
                    <a:pos x="54" y="208"/>
                  </a:cxn>
                  <a:cxn ang="0">
                    <a:pos x="29" y="249"/>
                  </a:cxn>
                  <a:cxn ang="0">
                    <a:pos x="23" y="278"/>
                  </a:cxn>
                  <a:cxn ang="0">
                    <a:pos x="42" y="305"/>
                  </a:cxn>
                  <a:cxn ang="0">
                    <a:pos x="64" y="335"/>
                  </a:cxn>
                  <a:cxn ang="0">
                    <a:pos x="80" y="335"/>
                  </a:cxn>
                  <a:cxn ang="0">
                    <a:pos x="90" y="350"/>
                  </a:cxn>
                  <a:cxn ang="0">
                    <a:pos x="109" y="348"/>
                  </a:cxn>
                  <a:cxn ang="0">
                    <a:pos x="101" y="331"/>
                  </a:cxn>
                  <a:cxn ang="0">
                    <a:pos x="71" y="304"/>
                  </a:cxn>
                  <a:cxn ang="0">
                    <a:pos x="59" y="268"/>
                  </a:cxn>
                  <a:cxn ang="0">
                    <a:pos x="46" y="241"/>
                  </a:cxn>
                  <a:cxn ang="0">
                    <a:pos x="68" y="172"/>
                  </a:cxn>
                  <a:cxn ang="0">
                    <a:pos x="82" y="188"/>
                  </a:cxn>
                  <a:cxn ang="0">
                    <a:pos x="119" y="203"/>
                  </a:cxn>
                  <a:cxn ang="0">
                    <a:pos x="125" y="190"/>
                  </a:cxn>
                  <a:cxn ang="0">
                    <a:pos x="132" y="154"/>
                  </a:cxn>
                  <a:cxn ang="0">
                    <a:pos x="163" y="148"/>
                  </a:cxn>
                  <a:cxn ang="0">
                    <a:pos x="185" y="153"/>
                  </a:cxn>
                </a:cxnLst>
                <a:rect l="0" t="0" r="r" b="b"/>
                <a:pathLst>
                  <a:path w="198" h="352">
                    <a:moveTo>
                      <a:pt x="195" y="142"/>
                    </a:moveTo>
                    <a:cubicBezTo>
                      <a:pt x="195" y="135"/>
                      <a:pt x="190" y="132"/>
                      <a:pt x="193" y="128"/>
                    </a:cubicBezTo>
                    <a:cubicBezTo>
                      <a:pt x="196" y="125"/>
                      <a:pt x="198" y="121"/>
                      <a:pt x="195" y="117"/>
                    </a:cubicBezTo>
                    <a:cubicBezTo>
                      <a:pt x="193" y="113"/>
                      <a:pt x="176" y="101"/>
                      <a:pt x="175" y="96"/>
                    </a:cubicBezTo>
                    <a:cubicBezTo>
                      <a:pt x="175" y="91"/>
                      <a:pt x="177" y="80"/>
                      <a:pt x="175" y="75"/>
                    </a:cubicBezTo>
                    <a:cubicBezTo>
                      <a:pt x="172" y="70"/>
                      <a:pt x="156" y="54"/>
                      <a:pt x="151" y="52"/>
                    </a:cubicBezTo>
                    <a:cubicBezTo>
                      <a:pt x="146" y="50"/>
                      <a:pt x="129" y="68"/>
                      <a:pt x="125" y="64"/>
                    </a:cubicBezTo>
                    <a:cubicBezTo>
                      <a:pt x="121" y="61"/>
                      <a:pt x="118" y="57"/>
                      <a:pt x="115" y="58"/>
                    </a:cubicBezTo>
                    <a:cubicBezTo>
                      <a:pt x="112" y="58"/>
                      <a:pt x="98" y="72"/>
                      <a:pt x="94" y="72"/>
                    </a:cubicBezTo>
                    <a:cubicBezTo>
                      <a:pt x="90" y="72"/>
                      <a:pt x="82" y="70"/>
                      <a:pt x="87" y="67"/>
                    </a:cubicBezTo>
                    <a:cubicBezTo>
                      <a:pt x="91" y="64"/>
                      <a:pt x="95" y="59"/>
                      <a:pt x="94" y="56"/>
                    </a:cubicBezTo>
                    <a:cubicBezTo>
                      <a:pt x="92" y="53"/>
                      <a:pt x="90" y="49"/>
                      <a:pt x="93" y="46"/>
                    </a:cubicBezTo>
                    <a:cubicBezTo>
                      <a:pt x="96" y="43"/>
                      <a:pt x="101" y="36"/>
                      <a:pt x="100" y="33"/>
                    </a:cubicBezTo>
                    <a:cubicBezTo>
                      <a:pt x="98" y="29"/>
                      <a:pt x="92" y="23"/>
                      <a:pt x="90" y="23"/>
                    </a:cubicBezTo>
                    <a:cubicBezTo>
                      <a:pt x="87" y="23"/>
                      <a:pt x="84" y="28"/>
                      <a:pt x="81" y="25"/>
                    </a:cubicBezTo>
                    <a:cubicBezTo>
                      <a:pt x="77" y="23"/>
                      <a:pt x="74" y="20"/>
                      <a:pt x="77" y="18"/>
                    </a:cubicBezTo>
                    <a:cubicBezTo>
                      <a:pt x="79" y="16"/>
                      <a:pt x="83" y="13"/>
                      <a:pt x="81" y="11"/>
                    </a:cubicBezTo>
                    <a:cubicBezTo>
                      <a:pt x="80" y="9"/>
                      <a:pt x="74" y="3"/>
                      <a:pt x="72" y="3"/>
                    </a:cubicBezTo>
                    <a:cubicBezTo>
                      <a:pt x="71" y="3"/>
                      <a:pt x="69" y="2"/>
                      <a:pt x="66" y="0"/>
                    </a:cubicBezTo>
                    <a:cubicBezTo>
                      <a:pt x="64" y="2"/>
                      <a:pt x="64" y="3"/>
                      <a:pt x="60" y="5"/>
                    </a:cubicBezTo>
                    <a:cubicBezTo>
                      <a:pt x="55" y="7"/>
                      <a:pt x="48" y="9"/>
                      <a:pt x="44" y="14"/>
                    </a:cubicBezTo>
                    <a:cubicBezTo>
                      <a:pt x="40" y="18"/>
                      <a:pt x="34" y="19"/>
                      <a:pt x="28" y="20"/>
                    </a:cubicBezTo>
                    <a:cubicBezTo>
                      <a:pt x="22" y="21"/>
                      <a:pt x="22" y="18"/>
                      <a:pt x="17" y="24"/>
                    </a:cubicBezTo>
                    <a:cubicBezTo>
                      <a:pt x="13" y="31"/>
                      <a:pt x="13" y="43"/>
                      <a:pt x="13" y="46"/>
                    </a:cubicBezTo>
                    <a:cubicBezTo>
                      <a:pt x="13" y="49"/>
                      <a:pt x="10" y="48"/>
                      <a:pt x="5" y="51"/>
                    </a:cubicBezTo>
                    <a:cubicBezTo>
                      <a:pt x="0" y="55"/>
                      <a:pt x="10" y="57"/>
                      <a:pt x="11" y="62"/>
                    </a:cubicBezTo>
                    <a:cubicBezTo>
                      <a:pt x="11" y="68"/>
                      <a:pt x="29" y="80"/>
                      <a:pt x="29" y="89"/>
                    </a:cubicBezTo>
                    <a:cubicBezTo>
                      <a:pt x="30" y="98"/>
                      <a:pt x="39" y="99"/>
                      <a:pt x="39" y="101"/>
                    </a:cubicBezTo>
                    <a:cubicBezTo>
                      <a:pt x="39" y="103"/>
                      <a:pt x="38" y="104"/>
                      <a:pt x="34" y="107"/>
                    </a:cubicBezTo>
                    <a:cubicBezTo>
                      <a:pt x="30" y="109"/>
                      <a:pt x="33" y="116"/>
                      <a:pt x="32" y="123"/>
                    </a:cubicBezTo>
                    <a:cubicBezTo>
                      <a:pt x="31" y="129"/>
                      <a:pt x="27" y="123"/>
                      <a:pt x="22" y="128"/>
                    </a:cubicBezTo>
                    <a:cubicBezTo>
                      <a:pt x="17" y="134"/>
                      <a:pt x="43" y="160"/>
                      <a:pt x="44" y="164"/>
                    </a:cubicBezTo>
                    <a:cubicBezTo>
                      <a:pt x="45" y="168"/>
                      <a:pt x="45" y="181"/>
                      <a:pt x="47" y="186"/>
                    </a:cubicBezTo>
                    <a:cubicBezTo>
                      <a:pt x="48" y="191"/>
                      <a:pt x="54" y="202"/>
                      <a:pt x="54" y="208"/>
                    </a:cubicBezTo>
                    <a:cubicBezTo>
                      <a:pt x="54" y="214"/>
                      <a:pt x="40" y="229"/>
                      <a:pt x="38" y="235"/>
                    </a:cubicBezTo>
                    <a:cubicBezTo>
                      <a:pt x="36" y="239"/>
                      <a:pt x="33" y="245"/>
                      <a:pt x="29" y="249"/>
                    </a:cubicBezTo>
                    <a:cubicBezTo>
                      <a:pt x="29" y="253"/>
                      <a:pt x="29" y="256"/>
                      <a:pt x="29" y="257"/>
                    </a:cubicBezTo>
                    <a:cubicBezTo>
                      <a:pt x="27" y="261"/>
                      <a:pt x="24" y="274"/>
                      <a:pt x="23" y="278"/>
                    </a:cubicBezTo>
                    <a:cubicBezTo>
                      <a:pt x="22" y="282"/>
                      <a:pt x="19" y="290"/>
                      <a:pt x="24" y="291"/>
                    </a:cubicBezTo>
                    <a:cubicBezTo>
                      <a:pt x="28" y="291"/>
                      <a:pt x="40" y="303"/>
                      <a:pt x="42" y="305"/>
                    </a:cubicBezTo>
                    <a:cubicBezTo>
                      <a:pt x="44" y="306"/>
                      <a:pt x="55" y="319"/>
                      <a:pt x="57" y="325"/>
                    </a:cubicBezTo>
                    <a:cubicBezTo>
                      <a:pt x="58" y="328"/>
                      <a:pt x="61" y="331"/>
                      <a:pt x="64" y="335"/>
                    </a:cubicBezTo>
                    <a:cubicBezTo>
                      <a:pt x="66" y="331"/>
                      <a:pt x="68" y="328"/>
                      <a:pt x="70" y="329"/>
                    </a:cubicBezTo>
                    <a:cubicBezTo>
                      <a:pt x="74" y="330"/>
                      <a:pt x="77" y="334"/>
                      <a:pt x="80" y="335"/>
                    </a:cubicBezTo>
                    <a:cubicBezTo>
                      <a:pt x="83" y="335"/>
                      <a:pt x="88" y="339"/>
                      <a:pt x="88" y="342"/>
                    </a:cubicBezTo>
                    <a:cubicBezTo>
                      <a:pt x="87" y="345"/>
                      <a:pt x="87" y="350"/>
                      <a:pt x="90" y="350"/>
                    </a:cubicBezTo>
                    <a:cubicBezTo>
                      <a:pt x="93" y="350"/>
                      <a:pt x="97" y="344"/>
                      <a:pt x="101" y="346"/>
                    </a:cubicBezTo>
                    <a:cubicBezTo>
                      <a:pt x="104" y="348"/>
                      <a:pt x="107" y="352"/>
                      <a:pt x="109" y="348"/>
                    </a:cubicBezTo>
                    <a:cubicBezTo>
                      <a:pt x="110" y="346"/>
                      <a:pt x="111" y="342"/>
                      <a:pt x="112" y="339"/>
                    </a:cubicBezTo>
                    <a:cubicBezTo>
                      <a:pt x="108" y="337"/>
                      <a:pt x="104" y="335"/>
                      <a:pt x="101" y="331"/>
                    </a:cubicBezTo>
                    <a:cubicBezTo>
                      <a:pt x="97" y="326"/>
                      <a:pt x="95" y="325"/>
                      <a:pt x="87" y="325"/>
                    </a:cubicBezTo>
                    <a:cubicBezTo>
                      <a:pt x="79" y="325"/>
                      <a:pt x="71" y="309"/>
                      <a:pt x="71" y="304"/>
                    </a:cubicBezTo>
                    <a:cubicBezTo>
                      <a:pt x="71" y="299"/>
                      <a:pt x="68" y="291"/>
                      <a:pt x="65" y="286"/>
                    </a:cubicBezTo>
                    <a:cubicBezTo>
                      <a:pt x="62" y="281"/>
                      <a:pt x="60" y="271"/>
                      <a:pt x="59" y="268"/>
                    </a:cubicBezTo>
                    <a:cubicBezTo>
                      <a:pt x="57" y="266"/>
                      <a:pt x="55" y="271"/>
                      <a:pt x="49" y="270"/>
                    </a:cubicBezTo>
                    <a:cubicBezTo>
                      <a:pt x="44" y="269"/>
                      <a:pt x="43" y="246"/>
                      <a:pt x="46" y="241"/>
                    </a:cubicBezTo>
                    <a:cubicBezTo>
                      <a:pt x="49" y="235"/>
                      <a:pt x="60" y="207"/>
                      <a:pt x="62" y="201"/>
                    </a:cubicBezTo>
                    <a:cubicBezTo>
                      <a:pt x="65" y="195"/>
                      <a:pt x="66" y="174"/>
                      <a:pt x="68" y="172"/>
                    </a:cubicBezTo>
                    <a:cubicBezTo>
                      <a:pt x="69" y="170"/>
                      <a:pt x="82" y="171"/>
                      <a:pt x="85" y="173"/>
                    </a:cubicBezTo>
                    <a:cubicBezTo>
                      <a:pt x="88" y="174"/>
                      <a:pt x="80" y="183"/>
                      <a:pt x="82" y="188"/>
                    </a:cubicBezTo>
                    <a:cubicBezTo>
                      <a:pt x="84" y="192"/>
                      <a:pt x="103" y="190"/>
                      <a:pt x="107" y="190"/>
                    </a:cubicBezTo>
                    <a:cubicBezTo>
                      <a:pt x="111" y="190"/>
                      <a:pt x="114" y="197"/>
                      <a:pt x="119" y="203"/>
                    </a:cubicBezTo>
                    <a:cubicBezTo>
                      <a:pt x="124" y="210"/>
                      <a:pt x="123" y="199"/>
                      <a:pt x="126" y="200"/>
                    </a:cubicBezTo>
                    <a:cubicBezTo>
                      <a:pt x="126" y="196"/>
                      <a:pt x="126" y="192"/>
                      <a:pt x="125" y="190"/>
                    </a:cubicBezTo>
                    <a:cubicBezTo>
                      <a:pt x="125" y="182"/>
                      <a:pt x="117" y="176"/>
                      <a:pt x="120" y="170"/>
                    </a:cubicBezTo>
                    <a:cubicBezTo>
                      <a:pt x="123" y="165"/>
                      <a:pt x="128" y="161"/>
                      <a:pt x="132" y="154"/>
                    </a:cubicBezTo>
                    <a:cubicBezTo>
                      <a:pt x="135" y="148"/>
                      <a:pt x="146" y="148"/>
                      <a:pt x="150" y="147"/>
                    </a:cubicBezTo>
                    <a:cubicBezTo>
                      <a:pt x="154" y="146"/>
                      <a:pt x="156" y="148"/>
                      <a:pt x="163" y="148"/>
                    </a:cubicBezTo>
                    <a:cubicBezTo>
                      <a:pt x="171" y="148"/>
                      <a:pt x="174" y="146"/>
                      <a:pt x="177" y="148"/>
                    </a:cubicBezTo>
                    <a:cubicBezTo>
                      <a:pt x="179" y="149"/>
                      <a:pt x="182" y="151"/>
                      <a:pt x="185" y="153"/>
                    </a:cubicBezTo>
                    <a:cubicBezTo>
                      <a:pt x="191" y="149"/>
                      <a:pt x="195" y="146"/>
                      <a:pt x="195" y="14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6" name="Freeform 36"/>
              <p:cNvSpPr>
                <a:spLocks/>
              </p:cNvSpPr>
              <p:nvPr/>
            </p:nvSpPr>
            <p:spPr bwMode="auto">
              <a:xfrm>
                <a:off x="4196989" y="4964862"/>
                <a:ext cx="171514" cy="220756"/>
              </a:xfrm>
              <a:custGeom>
                <a:avLst/>
                <a:gdLst/>
                <a:ahLst/>
                <a:cxnLst>
                  <a:cxn ang="0">
                    <a:pos x="181" y="177"/>
                  </a:cxn>
                  <a:cxn ang="0">
                    <a:pos x="167" y="162"/>
                  </a:cxn>
                  <a:cxn ang="0">
                    <a:pos x="172" y="156"/>
                  </a:cxn>
                  <a:cxn ang="0">
                    <a:pos x="153" y="140"/>
                  </a:cxn>
                  <a:cxn ang="0">
                    <a:pos x="133" y="115"/>
                  </a:cxn>
                  <a:cxn ang="0">
                    <a:pos x="122" y="105"/>
                  </a:cxn>
                  <a:cxn ang="0">
                    <a:pos x="122" y="97"/>
                  </a:cxn>
                  <a:cxn ang="0">
                    <a:pos x="95" y="80"/>
                  </a:cxn>
                  <a:cxn ang="0">
                    <a:pos x="94" y="73"/>
                  </a:cxn>
                  <a:cxn ang="0">
                    <a:pos x="108" y="72"/>
                  </a:cxn>
                  <a:cxn ang="0">
                    <a:pos x="111" y="67"/>
                  </a:cxn>
                  <a:cxn ang="0">
                    <a:pos x="114" y="59"/>
                  </a:cxn>
                  <a:cxn ang="0">
                    <a:pos x="106" y="50"/>
                  </a:cxn>
                  <a:cxn ang="0">
                    <a:pos x="96" y="40"/>
                  </a:cxn>
                  <a:cxn ang="0">
                    <a:pos x="80" y="44"/>
                  </a:cxn>
                  <a:cxn ang="0">
                    <a:pos x="69" y="30"/>
                  </a:cxn>
                  <a:cxn ang="0">
                    <a:pos x="66" y="19"/>
                  </a:cxn>
                  <a:cxn ang="0">
                    <a:pos x="50" y="3"/>
                  </a:cxn>
                  <a:cxn ang="0">
                    <a:pos x="43" y="2"/>
                  </a:cxn>
                  <a:cxn ang="0">
                    <a:pos x="33" y="4"/>
                  </a:cxn>
                  <a:cxn ang="0">
                    <a:pos x="41" y="18"/>
                  </a:cxn>
                  <a:cxn ang="0">
                    <a:pos x="41" y="34"/>
                  </a:cxn>
                  <a:cxn ang="0">
                    <a:pos x="29" y="32"/>
                  </a:cxn>
                  <a:cxn ang="0">
                    <a:pos x="27" y="28"/>
                  </a:cxn>
                  <a:cxn ang="0">
                    <a:pos x="18" y="31"/>
                  </a:cxn>
                  <a:cxn ang="0">
                    <a:pos x="12" y="39"/>
                  </a:cxn>
                  <a:cxn ang="0">
                    <a:pos x="3" y="46"/>
                  </a:cxn>
                  <a:cxn ang="0">
                    <a:pos x="0" y="49"/>
                  </a:cxn>
                  <a:cxn ang="0">
                    <a:pos x="6" y="52"/>
                  </a:cxn>
                  <a:cxn ang="0">
                    <a:pos x="15" y="60"/>
                  </a:cxn>
                  <a:cxn ang="0">
                    <a:pos x="11" y="67"/>
                  </a:cxn>
                  <a:cxn ang="0">
                    <a:pos x="15" y="74"/>
                  </a:cxn>
                  <a:cxn ang="0">
                    <a:pos x="24" y="72"/>
                  </a:cxn>
                  <a:cxn ang="0">
                    <a:pos x="34" y="82"/>
                  </a:cxn>
                  <a:cxn ang="0">
                    <a:pos x="27" y="95"/>
                  </a:cxn>
                  <a:cxn ang="0">
                    <a:pos x="28" y="105"/>
                  </a:cxn>
                  <a:cxn ang="0">
                    <a:pos x="21" y="116"/>
                  </a:cxn>
                  <a:cxn ang="0">
                    <a:pos x="28" y="121"/>
                  </a:cxn>
                  <a:cxn ang="0">
                    <a:pos x="49" y="107"/>
                  </a:cxn>
                  <a:cxn ang="0">
                    <a:pos x="59" y="113"/>
                  </a:cxn>
                  <a:cxn ang="0">
                    <a:pos x="85" y="101"/>
                  </a:cxn>
                  <a:cxn ang="0">
                    <a:pos x="109" y="124"/>
                  </a:cxn>
                  <a:cxn ang="0">
                    <a:pos x="109" y="145"/>
                  </a:cxn>
                  <a:cxn ang="0">
                    <a:pos x="129" y="166"/>
                  </a:cxn>
                  <a:cxn ang="0">
                    <a:pos x="127" y="177"/>
                  </a:cxn>
                  <a:cxn ang="0">
                    <a:pos x="129" y="191"/>
                  </a:cxn>
                  <a:cxn ang="0">
                    <a:pos x="119" y="202"/>
                  </a:cxn>
                  <a:cxn ang="0">
                    <a:pos x="125" y="204"/>
                  </a:cxn>
                  <a:cxn ang="0">
                    <a:pos x="140" y="206"/>
                  </a:cxn>
                  <a:cxn ang="0">
                    <a:pos x="140" y="198"/>
                  </a:cxn>
                  <a:cxn ang="0">
                    <a:pos x="152" y="195"/>
                  </a:cxn>
                  <a:cxn ang="0">
                    <a:pos x="161" y="197"/>
                  </a:cxn>
                  <a:cxn ang="0">
                    <a:pos x="176" y="189"/>
                  </a:cxn>
                  <a:cxn ang="0">
                    <a:pos x="175" y="188"/>
                  </a:cxn>
                  <a:cxn ang="0">
                    <a:pos x="181" y="177"/>
                  </a:cxn>
                </a:cxnLst>
                <a:rect l="0" t="0" r="r" b="b"/>
                <a:pathLst>
                  <a:path w="182" h="210">
                    <a:moveTo>
                      <a:pt x="181" y="177"/>
                    </a:moveTo>
                    <a:cubicBezTo>
                      <a:pt x="180" y="175"/>
                      <a:pt x="164" y="165"/>
                      <a:pt x="167" y="162"/>
                    </a:cubicBezTo>
                    <a:cubicBezTo>
                      <a:pt x="170" y="158"/>
                      <a:pt x="173" y="158"/>
                      <a:pt x="172" y="156"/>
                    </a:cubicBezTo>
                    <a:cubicBezTo>
                      <a:pt x="171" y="155"/>
                      <a:pt x="154" y="146"/>
                      <a:pt x="153" y="140"/>
                    </a:cubicBezTo>
                    <a:cubicBezTo>
                      <a:pt x="152" y="134"/>
                      <a:pt x="137" y="121"/>
                      <a:pt x="133" y="115"/>
                    </a:cubicBezTo>
                    <a:cubicBezTo>
                      <a:pt x="129" y="109"/>
                      <a:pt x="124" y="107"/>
                      <a:pt x="122" y="105"/>
                    </a:cubicBezTo>
                    <a:cubicBezTo>
                      <a:pt x="120" y="104"/>
                      <a:pt x="125" y="100"/>
                      <a:pt x="122" y="97"/>
                    </a:cubicBezTo>
                    <a:cubicBezTo>
                      <a:pt x="119" y="94"/>
                      <a:pt x="99" y="85"/>
                      <a:pt x="95" y="80"/>
                    </a:cubicBezTo>
                    <a:cubicBezTo>
                      <a:pt x="90" y="75"/>
                      <a:pt x="95" y="77"/>
                      <a:pt x="94" y="73"/>
                    </a:cubicBezTo>
                    <a:cubicBezTo>
                      <a:pt x="93" y="69"/>
                      <a:pt x="105" y="75"/>
                      <a:pt x="108" y="72"/>
                    </a:cubicBezTo>
                    <a:cubicBezTo>
                      <a:pt x="111" y="70"/>
                      <a:pt x="111" y="71"/>
                      <a:pt x="111" y="67"/>
                    </a:cubicBezTo>
                    <a:cubicBezTo>
                      <a:pt x="111" y="62"/>
                      <a:pt x="117" y="64"/>
                      <a:pt x="114" y="59"/>
                    </a:cubicBezTo>
                    <a:cubicBezTo>
                      <a:pt x="111" y="55"/>
                      <a:pt x="106" y="55"/>
                      <a:pt x="106" y="50"/>
                    </a:cubicBezTo>
                    <a:cubicBezTo>
                      <a:pt x="106" y="45"/>
                      <a:pt x="99" y="40"/>
                      <a:pt x="96" y="40"/>
                    </a:cubicBezTo>
                    <a:cubicBezTo>
                      <a:pt x="93" y="40"/>
                      <a:pt x="84" y="47"/>
                      <a:pt x="80" y="44"/>
                    </a:cubicBezTo>
                    <a:cubicBezTo>
                      <a:pt x="76" y="40"/>
                      <a:pt x="69" y="36"/>
                      <a:pt x="69" y="30"/>
                    </a:cubicBezTo>
                    <a:cubicBezTo>
                      <a:pt x="69" y="25"/>
                      <a:pt x="68" y="20"/>
                      <a:pt x="66" y="19"/>
                    </a:cubicBezTo>
                    <a:cubicBezTo>
                      <a:pt x="65" y="19"/>
                      <a:pt x="57" y="13"/>
                      <a:pt x="50" y="3"/>
                    </a:cubicBezTo>
                    <a:cubicBezTo>
                      <a:pt x="48" y="4"/>
                      <a:pt x="46" y="3"/>
                      <a:pt x="43" y="2"/>
                    </a:cubicBezTo>
                    <a:cubicBezTo>
                      <a:pt x="39" y="0"/>
                      <a:pt x="36" y="0"/>
                      <a:pt x="33" y="4"/>
                    </a:cubicBezTo>
                    <a:cubicBezTo>
                      <a:pt x="30" y="9"/>
                      <a:pt x="37" y="12"/>
                      <a:pt x="41" y="18"/>
                    </a:cubicBezTo>
                    <a:cubicBezTo>
                      <a:pt x="45" y="25"/>
                      <a:pt x="41" y="30"/>
                      <a:pt x="41" y="34"/>
                    </a:cubicBezTo>
                    <a:cubicBezTo>
                      <a:pt x="40" y="39"/>
                      <a:pt x="32" y="33"/>
                      <a:pt x="29" y="32"/>
                    </a:cubicBezTo>
                    <a:cubicBezTo>
                      <a:pt x="28" y="31"/>
                      <a:pt x="27" y="30"/>
                      <a:pt x="27" y="28"/>
                    </a:cubicBezTo>
                    <a:cubicBezTo>
                      <a:pt x="24" y="29"/>
                      <a:pt x="20" y="30"/>
                      <a:pt x="18" y="31"/>
                    </a:cubicBezTo>
                    <a:cubicBezTo>
                      <a:pt x="14" y="34"/>
                      <a:pt x="13" y="36"/>
                      <a:pt x="12" y="39"/>
                    </a:cubicBezTo>
                    <a:cubicBezTo>
                      <a:pt x="10" y="43"/>
                      <a:pt x="9" y="43"/>
                      <a:pt x="3" y="46"/>
                    </a:cubicBezTo>
                    <a:cubicBezTo>
                      <a:pt x="2" y="47"/>
                      <a:pt x="1" y="48"/>
                      <a:pt x="0" y="49"/>
                    </a:cubicBezTo>
                    <a:cubicBezTo>
                      <a:pt x="3" y="51"/>
                      <a:pt x="5" y="52"/>
                      <a:pt x="6" y="52"/>
                    </a:cubicBezTo>
                    <a:cubicBezTo>
                      <a:pt x="8" y="52"/>
                      <a:pt x="14" y="58"/>
                      <a:pt x="15" y="60"/>
                    </a:cubicBezTo>
                    <a:cubicBezTo>
                      <a:pt x="17" y="62"/>
                      <a:pt x="13" y="65"/>
                      <a:pt x="11" y="67"/>
                    </a:cubicBezTo>
                    <a:cubicBezTo>
                      <a:pt x="8" y="69"/>
                      <a:pt x="11" y="72"/>
                      <a:pt x="15" y="74"/>
                    </a:cubicBezTo>
                    <a:cubicBezTo>
                      <a:pt x="18" y="77"/>
                      <a:pt x="21" y="72"/>
                      <a:pt x="24" y="72"/>
                    </a:cubicBezTo>
                    <a:cubicBezTo>
                      <a:pt x="26" y="72"/>
                      <a:pt x="32" y="78"/>
                      <a:pt x="34" y="82"/>
                    </a:cubicBezTo>
                    <a:cubicBezTo>
                      <a:pt x="35" y="85"/>
                      <a:pt x="30" y="92"/>
                      <a:pt x="27" y="95"/>
                    </a:cubicBezTo>
                    <a:cubicBezTo>
                      <a:pt x="24" y="98"/>
                      <a:pt x="26" y="102"/>
                      <a:pt x="28" y="105"/>
                    </a:cubicBezTo>
                    <a:cubicBezTo>
                      <a:pt x="29" y="108"/>
                      <a:pt x="25" y="113"/>
                      <a:pt x="21" y="116"/>
                    </a:cubicBezTo>
                    <a:cubicBezTo>
                      <a:pt x="16" y="119"/>
                      <a:pt x="24" y="121"/>
                      <a:pt x="28" y="121"/>
                    </a:cubicBezTo>
                    <a:cubicBezTo>
                      <a:pt x="32" y="121"/>
                      <a:pt x="46" y="107"/>
                      <a:pt x="49" y="107"/>
                    </a:cubicBezTo>
                    <a:cubicBezTo>
                      <a:pt x="52" y="106"/>
                      <a:pt x="55" y="110"/>
                      <a:pt x="59" y="113"/>
                    </a:cubicBezTo>
                    <a:cubicBezTo>
                      <a:pt x="63" y="117"/>
                      <a:pt x="80" y="99"/>
                      <a:pt x="85" y="101"/>
                    </a:cubicBezTo>
                    <a:cubicBezTo>
                      <a:pt x="90" y="103"/>
                      <a:pt x="106" y="119"/>
                      <a:pt x="109" y="124"/>
                    </a:cubicBezTo>
                    <a:cubicBezTo>
                      <a:pt x="111" y="129"/>
                      <a:pt x="109" y="140"/>
                      <a:pt x="109" y="145"/>
                    </a:cubicBezTo>
                    <a:cubicBezTo>
                      <a:pt x="110" y="150"/>
                      <a:pt x="127" y="162"/>
                      <a:pt x="129" y="166"/>
                    </a:cubicBezTo>
                    <a:cubicBezTo>
                      <a:pt x="132" y="170"/>
                      <a:pt x="130" y="174"/>
                      <a:pt x="127" y="177"/>
                    </a:cubicBezTo>
                    <a:cubicBezTo>
                      <a:pt x="124" y="181"/>
                      <a:pt x="129" y="184"/>
                      <a:pt x="129" y="191"/>
                    </a:cubicBezTo>
                    <a:cubicBezTo>
                      <a:pt x="129" y="195"/>
                      <a:pt x="125" y="198"/>
                      <a:pt x="119" y="202"/>
                    </a:cubicBezTo>
                    <a:cubicBezTo>
                      <a:pt x="121" y="203"/>
                      <a:pt x="123" y="204"/>
                      <a:pt x="125" y="204"/>
                    </a:cubicBezTo>
                    <a:cubicBezTo>
                      <a:pt x="130" y="204"/>
                      <a:pt x="138" y="210"/>
                      <a:pt x="140" y="206"/>
                    </a:cubicBezTo>
                    <a:cubicBezTo>
                      <a:pt x="142" y="203"/>
                      <a:pt x="134" y="202"/>
                      <a:pt x="140" y="198"/>
                    </a:cubicBezTo>
                    <a:cubicBezTo>
                      <a:pt x="145" y="194"/>
                      <a:pt x="149" y="193"/>
                      <a:pt x="152" y="195"/>
                    </a:cubicBezTo>
                    <a:cubicBezTo>
                      <a:pt x="156" y="196"/>
                      <a:pt x="157" y="199"/>
                      <a:pt x="161" y="197"/>
                    </a:cubicBezTo>
                    <a:cubicBezTo>
                      <a:pt x="164" y="196"/>
                      <a:pt x="169" y="191"/>
                      <a:pt x="176" y="189"/>
                    </a:cubicBezTo>
                    <a:cubicBezTo>
                      <a:pt x="175" y="189"/>
                      <a:pt x="175" y="189"/>
                      <a:pt x="175" y="188"/>
                    </a:cubicBezTo>
                    <a:cubicBezTo>
                      <a:pt x="174" y="184"/>
                      <a:pt x="182" y="180"/>
                      <a:pt x="181" y="17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7" name="Freeform 37"/>
              <p:cNvSpPr>
                <a:spLocks/>
              </p:cNvSpPr>
              <p:nvPr/>
            </p:nvSpPr>
            <p:spPr bwMode="auto">
              <a:xfrm>
                <a:off x="3617950" y="4077072"/>
                <a:ext cx="1347185" cy="948141"/>
              </a:xfrm>
              <a:custGeom>
                <a:avLst/>
                <a:gdLst/>
                <a:ahLst/>
                <a:cxnLst>
                  <a:cxn ang="0">
                    <a:pos x="1336" y="172"/>
                  </a:cxn>
                  <a:cxn ang="0">
                    <a:pos x="1271" y="126"/>
                  </a:cxn>
                  <a:cxn ang="0">
                    <a:pos x="1214" y="15"/>
                  </a:cxn>
                  <a:cxn ang="0">
                    <a:pos x="1100" y="31"/>
                  </a:cxn>
                  <a:cxn ang="0">
                    <a:pos x="1040" y="116"/>
                  </a:cxn>
                  <a:cxn ang="0">
                    <a:pos x="993" y="172"/>
                  </a:cxn>
                  <a:cxn ang="0">
                    <a:pos x="1082" y="208"/>
                  </a:cxn>
                  <a:cxn ang="0">
                    <a:pos x="957" y="247"/>
                  </a:cxn>
                  <a:cxn ang="0">
                    <a:pos x="881" y="298"/>
                  </a:cxn>
                  <a:cxn ang="0">
                    <a:pos x="702" y="345"/>
                  </a:cxn>
                  <a:cxn ang="0">
                    <a:pos x="509" y="286"/>
                  </a:cxn>
                  <a:cxn ang="0">
                    <a:pos x="404" y="228"/>
                  </a:cxn>
                  <a:cxn ang="0">
                    <a:pos x="338" y="148"/>
                  </a:cxn>
                  <a:cxn ang="0">
                    <a:pos x="281" y="190"/>
                  </a:cxn>
                  <a:cxn ang="0">
                    <a:pos x="207" y="250"/>
                  </a:cxn>
                  <a:cxn ang="0">
                    <a:pos x="167" y="302"/>
                  </a:cxn>
                  <a:cxn ang="0">
                    <a:pos x="65" y="382"/>
                  </a:cxn>
                  <a:cxn ang="0">
                    <a:pos x="6" y="431"/>
                  </a:cxn>
                  <a:cxn ang="0">
                    <a:pos x="31" y="466"/>
                  </a:cxn>
                  <a:cxn ang="0">
                    <a:pos x="68" y="507"/>
                  </a:cxn>
                  <a:cxn ang="0">
                    <a:pos x="122" y="555"/>
                  </a:cxn>
                  <a:cxn ang="0">
                    <a:pos x="116" y="607"/>
                  </a:cxn>
                  <a:cxn ang="0">
                    <a:pos x="184" y="648"/>
                  </a:cxn>
                  <a:cxn ang="0">
                    <a:pos x="265" y="698"/>
                  </a:cxn>
                  <a:cxn ang="0">
                    <a:pos x="344" y="708"/>
                  </a:cxn>
                  <a:cxn ang="0">
                    <a:pos x="417" y="708"/>
                  </a:cxn>
                  <a:cxn ang="0">
                    <a:pos x="508" y="681"/>
                  </a:cxn>
                  <a:cxn ang="0">
                    <a:pos x="548" y="701"/>
                  </a:cxn>
                  <a:cxn ang="0">
                    <a:pos x="585" y="737"/>
                  </a:cxn>
                  <a:cxn ang="0">
                    <a:pos x="558" y="804"/>
                  </a:cxn>
                  <a:cxn ang="0">
                    <a:pos x="601" y="832"/>
                  </a:cxn>
                  <a:cxn ang="0">
                    <a:pos x="638" y="864"/>
                  </a:cxn>
                  <a:cxn ang="0">
                    <a:pos x="666" y="846"/>
                  </a:cxn>
                  <a:cxn ang="0">
                    <a:pos x="703" y="845"/>
                  </a:cxn>
                  <a:cxn ang="0">
                    <a:pos x="764" y="837"/>
                  </a:cxn>
                  <a:cxn ang="0">
                    <a:pos x="808" y="864"/>
                  </a:cxn>
                  <a:cxn ang="0">
                    <a:pos x="837" y="882"/>
                  </a:cxn>
                  <a:cxn ang="0">
                    <a:pos x="875" y="874"/>
                  </a:cxn>
                  <a:cxn ang="0">
                    <a:pos x="930" y="834"/>
                  </a:cxn>
                  <a:cxn ang="0">
                    <a:pos x="978" y="837"/>
                  </a:cxn>
                  <a:cxn ang="0">
                    <a:pos x="1031" y="807"/>
                  </a:cxn>
                  <a:cxn ang="0">
                    <a:pos x="1061" y="775"/>
                  </a:cxn>
                  <a:cxn ang="0">
                    <a:pos x="1094" y="724"/>
                  </a:cxn>
                  <a:cxn ang="0">
                    <a:pos x="1117" y="692"/>
                  </a:cxn>
                  <a:cxn ang="0">
                    <a:pos x="1097" y="654"/>
                  </a:cxn>
                  <a:cxn ang="0">
                    <a:pos x="1108" y="597"/>
                  </a:cxn>
                  <a:cxn ang="0">
                    <a:pos x="1082" y="511"/>
                  </a:cxn>
                  <a:cxn ang="0">
                    <a:pos x="1139" y="476"/>
                  </a:cxn>
                  <a:cxn ang="0">
                    <a:pos x="1058" y="463"/>
                  </a:cxn>
                  <a:cxn ang="0">
                    <a:pos x="1059" y="420"/>
                  </a:cxn>
                  <a:cxn ang="0">
                    <a:pos x="1120" y="401"/>
                  </a:cxn>
                  <a:cxn ang="0">
                    <a:pos x="1156" y="408"/>
                  </a:cxn>
                  <a:cxn ang="0">
                    <a:pos x="1245" y="350"/>
                  </a:cxn>
                  <a:cxn ang="0">
                    <a:pos x="1312" y="319"/>
                  </a:cxn>
                  <a:cxn ang="0">
                    <a:pos x="1342" y="268"/>
                  </a:cxn>
                  <a:cxn ang="0">
                    <a:pos x="1414" y="195"/>
                  </a:cxn>
                </a:cxnLst>
                <a:rect l="0" t="0" r="r" b="b"/>
                <a:pathLst>
                  <a:path w="1427" h="902">
                    <a:moveTo>
                      <a:pt x="1422" y="172"/>
                    </a:moveTo>
                    <a:cubicBezTo>
                      <a:pt x="1420" y="166"/>
                      <a:pt x="1426" y="159"/>
                      <a:pt x="1424" y="158"/>
                    </a:cubicBezTo>
                    <a:cubicBezTo>
                      <a:pt x="1422" y="156"/>
                      <a:pt x="1409" y="165"/>
                      <a:pt x="1399" y="166"/>
                    </a:cubicBezTo>
                    <a:cubicBezTo>
                      <a:pt x="1390" y="166"/>
                      <a:pt x="1385" y="170"/>
                      <a:pt x="1381" y="175"/>
                    </a:cubicBezTo>
                    <a:cubicBezTo>
                      <a:pt x="1376" y="180"/>
                      <a:pt x="1360" y="180"/>
                      <a:pt x="1349" y="181"/>
                    </a:cubicBezTo>
                    <a:cubicBezTo>
                      <a:pt x="1338" y="182"/>
                      <a:pt x="1341" y="178"/>
                      <a:pt x="1336" y="172"/>
                    </a:cubicBezTo>
                    <a:cubicBezTo>
                      <a:pt x="1332" y="166"/>
                      <a:pt x="1334" y="166"/>
                      <a:pt x="1335" y="162"/>
                    </a:cubicBezTo>
                    <a:cubicBezTo>
                      <a:pt x="1336" y="159"/>
                      <a:pt x="1337" y="145"/>
                      <a:pt x="1328" y="142"/>
                    </a:cubicBezTo>
                    <a:cubicBezTo>
                      <a:pt x="1318" y="139"/>
                      <a:pt x="1316" y="141"/>
                      <a:pt x="1312" y="136"/>
                    </a:cubicBezTo>
                    <a:cubicBezTo>
                      <a:pt x="1308" y="131"/>
                      <a:pt x="1303" y="128"/>
                      <a:pt x="1297" y="129"/>
                    </a:cubicBezTo>
                    <a:cubicBezTo>
                      <a:pt x="1292" y="130"/>
                      <a:pt x="1294" y="127"/>
                      <a:pt x="1288" y="122"/>
                    </a:cubicBezTo>
                    <a:cubicBezTo>
                      <a:pt x="1282" y="118"/>
                      <a:pt x="1276" y="126"/>
                      <a:pt x="1271" y="126"/>
                    </a:cubicBezTo>
                    <a:cubicBezTo>
                      <a:pt x="1266" y="126"/>
                      <a:pt x="1258" y="111"/>
                      <a:pt x="1259" y="107"/>
                    </a:cubicBezTo>
                    <a:cubicBezTo>
                      <a:pt x="1261" y="102"/>
                      <a:pt x="1257" y="100"/>
                      <a:pt x="1256" y="93"/>
                    </a:cubicBezTo>
                    <a:cubicBezTo>
                      <a:pt x="1256" y="86"/>
                      <a:pt x="1250" y="84"/>
                      <a:pt x="1246" y="79"/>
                    </a:cubicBezTo>
                    <a:cubicBezTo>
                      <a:pt x="1243" y="74"/>
                      <a:pt x="1244" y="60"/>
                      <a:pt x="1243" y="57"/>
                    </a:cubicBezTo>
                    <a:cubicBezTo>
                      <a:pt x="1241" y="55"/>
                      <a:pt x="1239" y="44"/>
                      <a:pt x="1234" y="38"/>
                    </a:cubicBezTo>
                    <a:cubicBezTo>
                      <a:pt x="1229" y="32"/>
                      <a:pt x="1221" y="20"/>
                      <a:pt x="1214" y="15"/>
                    </a:cubicBezTo>
                    <a:cubicBezTo>
                      <a:pt x="1206" y="10"/>
                      <a:pt x="1201" y="12"/>
                      <a:pt x="1198" y="13"/>
                    </a:cubicBezTo>
                    <a:cubicBezTo>
                      <a:pt x="1194" y="13"/>
                      <a:pt x="1171" y="1"/>
                      <a:pt x="1162" y="0"/>
                    </a:cubicBezTo>
                    <a:cubicBezTo>
                      <a:pt x="1154" y="0"/>
                      <a:pt x="1140" y="1"/>
                      <a:pt x="1134" y="5"/>
                    </a:cubicBezTo>
                    <a:cubicBezTo>
                      <a:pt x="1127" y="8"/>
                      <a:pt x="1111" y="8"/>
                      <a:pt x="1105" y="9"/>
                    </a:cubicBezTo>
                    <a:cubicBezTo>
                      <a:pt x="1098" y="10"/>
                      <a:pt x="1090" y="18"/>
                      <a:pt x="1088" y="25"/>
                    </a:cubicBezTo>
                    <a:cubicBezTo>
                      <a:pt x="1086" y="31"/>
                      <a:pt x="1093" y="29"/>
                      <a:pt x="1100" y="31"/>
                    </a:cubicBezTo>
                    <a:cubicBezTo>
                      <a:pt x="1106" y="34"/>
                      <a:pt x="1103" y="36"/>
                      <a:pt x="1103" y="44"/>
                    </a:cubicBezTo>
                    <a:cubicBezTo>
                      <a:pt x="1103" y="52"/>
                      <a:pt x="1087" y="54"/>
                      <a:pt x="1088" y="60"/>
                    </a:cubicBezTo>
                    <a:cubicBezTo>
                      <a:pt x="1089" y="65"/>
                      <a:pt x="1084" y="68"/>
                      <a:pt x="1078" y="73"/>
                    </a:cubicBezTo>
                    <a:cubicBezTo>
                      <a:pt x="1072" y="78"/>
                      <a:pt x="1065" y="93"/>
                      <a:pt x="1066" y="96"/>
                    </a:cubicBezTo>
                    <a:cubicBezTo>
                      <a:pt x="1066" y="100"/>
                      <a:pt x="1063" y="108"/>
                      <a:pt x="1061" y="108"/>
                    </a:cubicBezTo>
                    <a:cubicBezTo>
                      <a:pt x="1058" y="108"/>
                      <a:pt x="1047" y="111"/>
                      <a:pt x="1040" y="116"/>
                    </a:cubicBezTo>
                    <a:cubicBezTo>
                      <a:pt x="1034" y="121"/>
                      <a:pt x="1033" y="120"/>
                      <a:pt x="1024" y="120"/>
                    </a:cubicBezTo>
                    <a:cubicBezTo>
                      <a:pt x="1017" y="120"/>
                      <a:pt x="1011" y="116"/>
                      <a:pt x="1005" y="113"/>
                    </a:cubicBezTo>
                    <a:cubicBezTo>
                      <a:pt x="997" y="127"/>
                      <a:pt x="987" y="151"/>
                      <a:pt x="987" y="155"/>
                    </a:cubicBezTo>
                    <a:cubicBezTo>
                      <a:pt x="987" y="160"/>
                      <a:pt x="985" y="161"/>
                      <a:pt x="980" y="166"/>
                    </a:cubicBezTo>
                    <a:cubicBezTo>
                      <a:pt x="975" y="170"/>
                      <a:pt x="982" y="174"/>
                      <a:pt x="987" y="177"/>
                    </a:cubicBezTo>
                    <a:cubicBezTo>
                      <a:pt x="992" y="181"/>
                      <a:pt x="993" y="172"/>
                      <a:pt x="993" y="172"/>
                    </a:cubicBezTo>
                    <a:cubicBezTo>
                      <a:pt x="993" y="172"/>
                      <a:pt x="1000" y="172"/>
                      <a:pt x="1010" y="172"/>
                    </a:cubicBezTo>
                    <a:cubicBezTo>
                      <a:pt x="1020" y="172"/>
                      <a:pt x="1015" y="175"/>
                      <a:pt x="1020" y="176"/>
                    </a:cubicBezTo>
                    <a:cubicBezTo>
                      <a:pt x="1025" y="177"/>
                      <a:pt x="1027" y="172"/>
                      <a:pt x="1034" y="171"/>
                    </a:cubicBezTo>
                    <a:cubicBezTo>
                      <a:pt x="1041" y="169"/>
                      <a:pt x="1042" y="170"/>
                      <a:pt x="1051" y="172"/>
                    </a:cubicBezTo>
                    <a:cubicBezTo>
                      <a:pt x="1059" y="173"/>
                      <a:pt x="1067" y="187"/>
                      <a:pt x="1077" y="196"/>
                    </a:cubicBezTo>
                    <a:cubicBezTo>
                      <a:pt x="1086" y="205"/>
                      <a:pt x="1082" y="201"/>
                      <a:pt x="1082" y="208"/>
                    </a:cubicBezTo>
                    <a:cubicBezTo>
                      <a:pt x="1082" y="214"/>
                      <a:pt x="1070" y="211"/>
                      <a:pt x="1061" y="208"/>
                    </a:cubicBezTo>
                    <a:cubicBezTo>
                      <a:pt x="1053" y="205"/>
                      <a:pt x="1047" y="208"/>
                      <a:pt x="1039" y="211"/>
                    </a:cubicBezTo>
                    <a:cubicBezTo>
                      <a:pt x="1031" y="213"/>
                      <a:pt x="1029" y="208"/>
                      <a:pt x="1022" y="214"/>
                    </a:cubicBezTo>
                    <a:cubicBezTo>
                      <a:pt x="1016" y="220"/>
                      <a:pt x="1019" y="215"/>
                      <a:pt x="1009" y="217"/>
                    </a:cubicBezTo>
                    <a:cubicBezTo>
                      <a:pt x="999" y="219"/>
                      <a:pt x="994" y="235"/>
                      <a:pt x="984" y="242"/>
                    </a:cubicBezTo>
                    <a:cubicBezTo>
                      <a:pt x="974" y="248"/>
                      <a:pt x="963" y="239"/>
                      <a:pt x="957" y="247"/>
                    </a:cubicBezTo>
                    <a:cubicBezTo>
                      <a:pt x="952" y="255"/>
                      <a:pt x="944" y="261"/>
                      <a:pt x="935" y="264"/>
                    </a:cubicBezTo>
                    <a:cubicBezTo>
                      <a:pt x="926" y="267"/>
                      <a:pt x="915" y="260"/>
                      <a:pt x="910" y="257"/>
                    </a:cubicBezTo>
                    <a:cubicBezTo>
                      <a:pt x="905" y="255"/>
                      <a:pt x="901" y="252"/>
                      <a:pt x="895" y="255"/>
                    </a:cubicBezTo>
                    <a:cubicBezTo>
                      <a:pt x="889" y="257"/>
                      <a:pt x="887" y="266"/>
                      <a:pt x="884" y="271"/>
                    </a:cubicBezTo>
                    <a:cubicBezTo>
                      <a:pt x="882" y="276"/>
                      <a:pt x="891" y="281"/>
                      <a:pt x="892" y="288"/>
                    </a:cubicBezTo>
                    <a:cubicBezTo>
                      <a:pt x="894" y="296"/>
                      <a:pt x="888" y="294"/>
                      <a:pt x="881" y="298"/>
                    </a:cubicBezTo>
                    <a:cubicBezTo>
                      <a:pt x="874" y="302"/>
                      <a:pt x="871" y="305"/>
                      <a:pt x="865" y="314"/>
                    </a:cubicBezTo>
                    <a:cubicBezTo>
                      <a:pt x="858" y="324"/>
                      <a:pt x="845" y="323"/>
                      <a:pt x="840" y="326"/>
                    </a:cubicBezTo>
                    <a:cubicBezTo>
                      <a:pt x="835" y="329"/>
                      <a:pt x="796" y="330"/>
                      <a:pt x="784" y="330"/>
                    </a:cubicBezTo>
                    <a:cubicBezTo>
                      <a:pt x="772" y="331"/>
                      <a:pt x="746" y="346"/>
                      <a:pt x="736" y="349"/>
                    </a:cubicBezTo>
                    <a:cubicBezTo>
                      <a:pt x="727" y="353"/>
                      <a:pt x="726" y="350"/>
                      <a:pt x="720" y="346"/>
                    </a:cubicBezTo>
                    <a:cubicBezTo>
                      <a:pt x="714" y="341"/>
                      <a:pt x="712" y="346"/>
                      <a:pt x="702" y="345"/>
                    </a:cubicBezTo>
                    <a:cubicBezTo>
                      <a:pt x="692" y="343"/>
                      <a:pt x="678" y="339"/>
                      <a:pt x="669" y="335"/>
                    </a:cubicBezTo>
                    <a:cubicBezTo>
                      <a:pt x="659" y="332"/>
                      <a:pt x="655" y="327"/>
                      <a:pt x="650" y="326"/>
                    </a:cubicBezTo>
                    <a:cubicBezTo>
                      <a:pt x="646" y="325"/>
                      <a:pt x="621" y="320"/>
                      <a:pt x="612" y="323"/>
                    </a:cubicBezTo>
                    <a:cubicBezTo>
                      <a:pt x="604" y="326"/>
                      <a:pt x="570" y="323"/>
                      <a:pt x="558" y="320"/>
                    </a:cubicBezTo>
                    <a:cubicBezTo>
                      <a:pt x="546" y="316"/>
                      <a:pt x="542" y="320"/>
                      <a:pt x="533" y="320"/>
                    </a:cubicBezTo>
                    <a:cubicBezTo>
                      <a:pt x="525" y="320"/>
                      <a:pt x="513" y="292"/>
                      <a:pt x="509" y="286"/>
                    </a:cubicBezTo>
                    <a:cubicBezTo>
                      <a:pt x="505" y="281"/>
                      <a:pt x="504" y="278"/>
                      <a:pt x="494" y="275"/>
                    </a:cubicBezTo>
                    <a:cubicBezTo>
                      <a:pt x="485" y="271"/>
                      <a:pt x="472" y="264"/>
                      <a:pt x="465" y="258"/>
                    </a:cubicBezTo>
                    <a:cubicBezTo>
                      <a:pt x="458" y="252"/>
                      <a:pt x="447" y="254"/>
                      <a:pt x="438" y="255"/>
                    </a:cubicBezTo>
                    <a:cubicBezTo>
                      <a:pt x="430" y="255"/>
                      <a:pt x="414" y="249"/>
                      <a:pt x="406" y="247"/>
                    </a:cubicBezTo>
                    <a:cubicBezTo>
                      <a:pt x="398" y="244"/>
                      <a:pt x="398" y="239"/>
                      <a:pt x="398" y="234"/>
                    </a:cubicBezTo>
                    <a:cubicBezTo>
                      <a:pt x="398" y="229"/>
                      <a:pt x="401" y="230"/>
                      <a:pt x="404" y="228"/>
                    </a:cubicBezTo>
                    <a:cubicBezTo>
                      <a:pt x="406" y="226"/>
                      <a:pt x="405" y="214"/>
                      <a:pt x="406" y="209"/>
                    </a:cubicBezTo>
                    <a:cubicBezTo>
                      <a:pt x="408" y="204"/>
                      <a:pt x="398" y="197"/>
                      <a:pt x="396" y="189"/>
                    </a:cubicBezTo>
                    <a:cubicBezTo>
                      <a:pt x="395" y="181"/>
                      <a:pt x="388" y="172"/>
                      <a:pt x="380" y="173"/>
                    </a:cubicBezTo>
                    <a:cubicBezTo>
                      <a:pt x="373" y="174"/>
                      <a:pt x="373" y="169"/>
                      <a:pt x="370" y="166"/>
                    </a:cubicBezTo>
                    <a:cubicBezTo>
                      <a:pt x="367" y="164"/>
                      <a:pt x="362" y="166"/>
                      <a:pt x="357" y="168"/>
                    </a:cubicBezTo>
                    <a:cubicBezTo>
                      <a:pt x="353" y="169"/>
                      <a:pt x="343" y="154"/>
                      <a:pt x="338" y="148"/>
                    </a:cubicBezTo>
                    <a:cubicBezTo>
                      <a:pt x="335" y="145"/>
                      <a:pt x="333" y="138"/>
                      <a:pt x="332" y="130"/>
                    </a:cubicBezTo>
                    <a:cubicBezTo>
                      <a:pt x="325" y="132"/>
                      <a:pt x="314" y="132"/>
                      <a:pt x="310" y="133"/>
                    </a:cubicBezTo>
                    <a:cubicBezTo>
                      <a:pt x="305" y="135"/>
                      <a:pt x="306" y="138"/>
                      <a:pt x="307" y="144"/>
                    </a:cubicBezTo>
                    <a:cubicBezTo>
                      <a:pt x="309" y="150"/>
                      <a:pt x="305" y="150"/>
                      <a:pt x="297" y="153"/>
                    </a:cubicBezTo>
                    <a:cubicBezTo>
                      <a:pt x="289" y="157"/>
                      <a:pt x="286" y="155"/>
                      <a:pt x="281" y="162"/>
                    </a:cubicBezTo>
                    <a:cubicBezTo>
                      <a:pt x="277" y="169"/>
                      <a:pt x="281" y="187"/>
                      <a:pt x="281" y="190"/>
                    </a:cubicBezTo>
                    <a:cubicBezTo>
                      <a:pt x="282" y="193"/>
                      <a:pt x="268" y="201"/>
                      <a:pt x="261" y="198"/>
                    </a:cubicBezTo>
                    <a:cubicBezTo>
                      <a:pt x="254" y="195"/>
                      <a:pt x="248" y="197"/>
                      <a:pt x="245" y="200"/>
                    </a:cubicBezTo>
                    <a:cubicBezTo>
                      <a:pt x="242" y="203"/>
                      <a:pt x="227" y="186"/>
                      <a:pt x="221" y="191"/>
                    </a:cubicBezTo>
                    <a:cubicBezTo>
                      <a:pt x="214" y="196"/>
                      <a:pt x="206" y="227"/>
                      <a:pt x="204" y="231"/>
                    </a:cubicBezTo>
                    <a:cubicBezTo>
                      <a:pt x="202" y="236"/>
                      <a:pt x="204" y="234"/>
                      <a:pt x="209" y="242"/>
                    </a:cubicBezTo>
                    <a:cubicBezTo>
                      <a:pt x="213" y="249"/>
                      <a:pt x="211" y="250"/>
                      <a:pt x="207" y="250"/>
                    </a:cubicBezTo>
                    <a:cubicBezTo>
                      <a:pt x="203" y="250"/>
                      <a:pt x="195" y="247"/>
                      <a:pt x="193" y="247"/>
                    </a:cubicBezTo>
                    <a:cubicBezTo>
                      <a:pt x="190" y="248"/>
                      <a:pt x="184" y="241"/>
                      <a:pt x="178" y="245"/>
                    </a:cubicBezTo>
                    <a:cubicBezTo>
                      <a:pt x="172" y="250"/>
                      <a:pt x="156" y="252"/>
                      <a:pt x="151" y="257"/>
                    </a:cubicBezTo>
                    <a:cubicBezTo>
                      <a:pt x="147" y="262"/>
                      <a:pt x="155" y="259"/>
                      <a:pt x="157" y="261"/>
                    </a:cubicBezTo>
                    <a:cubicBezTo>
                      <a:pt x="159" y="263"/>
                      <a:pt x="157" y="269"/>
                      <a:pt x="156" y="276"/>
                    </a:cubicBezTo>
                    <a:cubicBezTo>
                      <a:pt x="155" y="282"/>
                      <a:pt x="166" y="295"/>
                      <a:pt x="167" y="302"/>
                    </a:cubicBezTo>
                    <a:cubicBezTo>
                      <a:pt x="169" y="309"/>
                      <a:pt x="162" y="310"/>
                      <a:pt x="155" y="315"/>
                    </a:cubicBezTo>
                    <a:cubicBezTo>
                      <a:pt x="149" y="320"/>
                      <a:pt x="154" y="325"/>
                      <a:pt x="153" y="331"/>
                    </a:cubicBezTo>
                    <a:cubicBezTo>
                      <a:pt x="152" y="338"/>
                      <a:pt x="122" y="349"/>
                      <a:pt x="118" y="351"/>
                    </a:cubicBezTo>
                    <a:cubicBezTo>
                      <a:pt x="113" y="352"/>
                      <a:pt x="112" y="352"/>
                      <a:pt x="110" y="360"/>
                    </a:cubicBezTo>
                    <a:cubicBezTo>
                      <a:pt x="107" y="368"/>
                      <a:pt x="84" y="364"/>
                      <a:pt x="78" y="364"/>
                    </a:cubicBezTo>
                    <a:cubicBezTo>
                      <a:pt x="72" y="364"/>
                      <a:pt x="68" y="379"/>
                      <a:pt x="65" y="382"/>
                    </a:cubicBezTo>
                    <a:cubicBezTo>
                      <a:pt x="62" y="385"/>
                      <a:pt x="58" y="383"/>
                      <a:pt x="53" y="385"/>
                    </a:cubicBezTo>
                    <a:cubicBezTo>
                      <a:pt x="48" y="387"/>
                      <a:pt x="50" y="384"/>
                      <a:pt x="46" y="379"/>
                    </a:cubicBezTo>
                    <a:cubicBezTo>
                      <a:pt x="42" y="374"/>
                      <a:pt x="29" y="377"/>
                      <a:pt x="28" y="382"/>
                    </a:cubicBezTo>
                    <a:cubicBezTo>
                      <a:pt x="27" y="387"/>
                      <a:pt x="6" y="390"/>
                      <a:pt x="6" y="395"/>
                    </a:cubicBezTo>
                    <a:cubicBezTo>
                      <a:pt x="6" y="399"/>
                      <a:pt x="2" y="408"/>
                      <a:pt x="1" y="414"/>
                    </a:cubicBezTo>
                    <a:cubicBezTo>
                      <a:pt x="1" y="416"/>
                      <a:pt x="0" y="423"/>
                      <a:pt x="6" y="431"/>
                    </a:cubicBezTo>
                    <a:cubicBezTo>
                      <a:pt x="11" y="438"/>
                      <a:pt x="12" y="430"/>
                      <a:pt x="15" y="430"/>
                    </a:cubicBezTo>
                    <a:cubicBezTo>
                      <a:pt x="19" y="429"/>
                      <a:pt x="25" y="434"/>
                      <a:pt x="28" y="437"/>
                    </a:cubicBezTo>
                    <a:cubicBezTo>
                      <a:pt x="31" y="440"/>
                      <a:pt x="27" y="441"/>
                      <a:pt x="26" y="445"/>
                    </a:cubicBezTo>
                    <a:cubicBezTo>
                      <a:pt x="25" y="448"/>
                      <a:pt x="30" y="451"/>
                      <a:pt x="30" y="454"/>
                    </a:cubicBezTo>
                    <a:cubicBezTo>
                      <a:pt x="29" y="457"/>
                      <a:pt x="29" y="457"/>
                      <a:pt x="32" y="460"/>
                    </a:cubicBezTo>
                    <a:cubicBezTo>
                      <a:pt x="36" y="464"/>
                      <a:pt x="33" y="464"/>
                      <a:pt x="31" y="466"/>
                    </a:cubicBezTo>
                    <a:cubicBezTo>
                      <a:pt x="30" y="467"/>
                      <a:pt x="28" y="467"/>
                      <a:pt x="26" y="467"/>
                    </a:cubicBezTo>
                    <a:cubicBezTo>
                      <a:pt x="24" y="468"/>
                      <a:pt x="22" y="470"/>
                      <a:pt x="19" y="472"/>
                    </a:cubicBezTo>
                    <a:cubicBezTo>
                      <a:pt x="27" y="473"/>
                      <a:pt x="36" y="475"/>
                      <a:pt x="39" y="477"/>
                    </a:cubicBezTo>
                    <a:cubicBezTo>
                      <a:pt x="42" y="480"/>
                      <a:pt x="48" y="481"/>
                      <a:pt x="53" y="485"/>
                    </a:cubicBezTo>
                    <a:cubicBezTo>
                      <a:pt x="57" y="489"/>
                      <a:pt x="52" y="493"/>
                      <a:pt x="54" y="498"/>
                    </a:cubicBezTo>
                    <a:cubicBezTo>
                      <a:pt x="55" y="504"/>
                      <a:pt x="63" y="503"/>
                      <a:pt x="68" y="507"/>
                    </a:cubicBezTo>
                    <a:cubicBezTo>
                      <a:pt x="74" y="512"/>
                      <a:pt x="80" y="514"/>
                      <a:pt x="85" y="515"/>
                    </a:cubicBezTo>
                    <a:cubicBezTo>
                      <a:pt x="87" y="515"/>
                      <a:pt x="88" y="516"/>
                      <a:pt x="90" y="516"/>
                    </a:cubicBezTo>
                    <a:cubicBezTo>
                      <a:pt x="91" y="516"/>
                      <a:pt x="92" y="515"/>
                      <a:pt x="93" y="515"/>
                    </a:cubicBezTo>
                    <a:cubicBezTo>
                      <a:pt x="97" y="515"/>
                      <a:pt x="101" y="516"/>
                      <a:pt x="102" y="522"/>
                    </a:cubicBezTo>
                    <a:cubicBezTo>
                      <a:pt x="104" y="528"/>
                      <a:pt x="116" y="539"/>
                      <a:pt x="119" y="543"/>
                    </a:cubicBezTo>
                    <a:cubicBezTo>
                      <a:pt x="123" y="547"/>
                      <a:pt x="125" y="554"/>
                      <a:pt x="122" y="555"/>
                    </a:cubicBezTo>
                    <a:cubicBezTo>
                      <a:pt x="118" y="556"/>
                      <a:pt x="124" y="559"/>
                      <a:pt x="120" y="565"/>
                    </a:cubicBezTo>
                    <a:cubicBezTo>
                      <a:pt x="116" y="571"/>
                      <a:pt x="125" y="570"/>
                      <a:pt x="129" y="573"/>
                    </a:cubicBezTo>
                    <a:cubicBezTo>
                      <a:pt x="133" y="576"/>
                      <a:pt x="134" y="584"/>
                      <a:pt x="133" y="588"/>
                    </a:cubicBezTo>
                    <a:cubicBezTo>
                      <a:pt x="132" y="592"/>
                      <a:pt x="129" y="593"/>
                      <a:pt x="122" y="595"/>
                    </a:cubicBezTo>
                    <a:cubicBezTo>
                      <a:pt x="115" y="597"/>
                      <a:pt x="115" y="590"/>
                      <a:pt x="110" y="592"/>
                    </a:cubicBezTo>
                    <a:cubicBezTo>
                      <a:pt x="104" y="594"/>
                      <a:pt x="113" y="600"/>
                      <a:pt x="116" y="607"/>
                    </a:cubicBezTo>
                    <a:cubicBezTo>
                      <a:pt x="118" y="613"/>
                      <a:pt x="118" y="616"/>
                      <a:pt x="119" y="622"/>
                    </a:cubicBezTo>
                    <a:cubicBezTo>
                      <a:pt x="120" y="627"/>
                      <a:pt x="124" y="623"/>
                      <a:pt x="127" y="622"/>
                    </a:cubicBezTo>
                    <a:cubicBezTo>
                      <a:pt x="130" y="621"/>
                      <a:pt x="132" y="630"/>
                      <a:pt x="137" y="632"/>
                    </a:cubicBezTo>
                    <a:cubicBezTo>
                      <a:pt x="142" y="635"/>
                      <a:pt x="150" y="640"/>
                      <a:pt x="156" y="643"/>
                    </a:cubicBezTo>
                    <a:cubicBezTo>
                      <a:pt x="161" y="647"/>
                      <a:pt x="169" y="651"/>
                      <a:pt x="174" y="655"/>
                    </a:cubicBezTo>
                    <a:cubicBezTo>
                      <a:pt x="179" y="659"/>
                      <a:pt x="179" y="649"/>
                      <a:pt x="184" y="648"/>
                    </a:cubicBezTo>
                    <a:cubicBezTo>
                      <a:pt x="189" y="647"/>
                      <a:pt x="191" y="649"/>
                      <a:pt x="195" y="652"/>
                    </a:cubicBezTo>
                    <a:cubicBezTo>
                      <a:pt x="199" y="655"/>
                      <a:pt x="211" y="664"/>
                      <a:pt x="215" y="665"/>
                    </a:cubicBezTo>
                    <a:cubicBezTo>
                      <a:pt x="219" y="667"/>
                      <a:pt x="225" y="671"/>
                      <a:pt x="228" y="676"/>
                    </a:cubicBezTo>
                    <a:cubicBezTo>
                      <a:pt x="231" y="682"/>
                      <a:pt x="236" y="676"/>
                      <a:pt x="240" y="676"/>
                    </a:cubicBezTo>
                    <a:cubicBezTo>
                      <a:pt x="243" y="675"/>
                      <a:pt x="249" y="689"/>
                      <a:pt x="252" y="692"/>
                    </a:cubicBezTo>
                    <a:cubicBezTo>
                      <a:pt x="255" y="695"/>
                      <a:pt x="262" y="695"/>
                      <a:pt x="265" y="698"/>
                    </a:cubicBezTo>
                    <a:cubicBezTo>
                      <a:pt x="268" y="700"/>
                      <a:pt x="268" y="699"/>
                      <a:pt x="277" y="700"/>
                    </a:cubicBezTo>
                    <a:cubicBezTo>
                      <a:pt x="285" y="701"/>
                      <a:pt x="284" y="709"/>
                      <a:pt x="290" y="709"/>
                    </a:cubicBezTo>
                    <a:cubicBezTo>
                      <a:pt x="297" y="710"/>
                      <a:pt x="298" y="709"/>
                      <a:pt x="299" y="705"/>
                    </a:cubicBezTo>
                    <a:cubicBezTo>
                      <a:pt x="300" y="701"/>
                      <a:pt x="308" y="709"/>
                      <a:pt x="314" y="711"/>
                    </a:cubicBezTo>
                    <a:cubicBezTo>
                      <a:pt x="320" y="714"/>
                      <a:pt x="332" y="712"/>
                      <a:pt x="335" y="712"/>
                    </a:cubicBezTo>
                    <a:cubicBezTo>
                      <a:pt x="338" y="712"/>
                      <a:pt x="341" y="710"/>
                      <a:pt x="344" y="708"/>
                    </a:cubicBezTo>
                    <a:cubicBezTo>
                      <a:pt x="347" y="706"/>
                      <a:pt x="352" y="707"/>
                      <a:pt x="353" y="710"/>
                    </a:cubicBezTo>
                    <a:cubicBezTo>
                      <a:pt x="355" y="713"/>
                      <a:pt x="350" y="719"/>
                      <a:pt x="354" y="721"/>
                    </a:cubicBezTo>
                    <a:cubicBezTo>
                      <a:pt x="359" y="722"/>
                      <a:pt x="360" y="715"/>
                      <a:pt x="362" y="713"/>
                    </a:cubicBezTo>
                    <a:cubicBezTo>
                      <a:pt x="363" y="711"/>
                      <a:pt x="375" y="702"/>
                      <a:pt x="379" y="700"/>
                    </a:cubicBezTo>
                    <a:cubicBezTo>
                      <a:pt x="382" y="698"/>
                      <a:pt x="390" y="704"/>
                      <a:pt x="397" y="707"/>
                    </a:cubicBezTo>
                    <a:cubicBezTo>
                      <a:pt x="405" y="710"/>
                      <a:pt x="413" y="707"/>
                      <a:pt x="417" y="708"/>
                    </a:cubicBezTo>
                    <a:cubicBezTo>
                      <a:pt x="420" y="709"/>
                      <a:pt x="418" y="711"/>
                      <a:pt x="418" y="714"/>
                    </a:cubicBezTo>
                    <a:cubicBezTo>
                      <a:pt x="418" y="717"/>
                      <a:pt x="434" y="714"/>
                      <a:pt x="438" y="713"/>
                    </a:cubicBezTo>
                    <a:cubicBezTo>
                      <a:pt x="441" y="713"/>
                      <a:pt x="452" y="696"/>
                      <a:pt x="454" y="693"/>
                    </a:cubicBezTo>
                    <a:cubicBezTo>
                      <a:pt x="456" y="690"/>
                      <a:pt x="462" y="693"/>
                      <a:pt x="467" y="692"/>
                    </a:cubicBezTo>
                    <a:cubicBezTo>
                      <a:pt x="472" y="692"/>
                      <a:pt x="482" y="678"/>
                      <a:pt x="488" y="676"/>
                    </a:cubicBezTo>
                    <a:cubicBezTo>
                      <a:pt x="494" y="674"/>
                      <a:pt x="504" y="682"/>
                      <a:pt x="508" y="681"/>
                    </a:cubicBezTo>
                    <a:cubicBezTo>
                      <a:pt x="512" y="681"/>
                      <a:pt x="517" y="673"/>
                      <a:pt x="522" y="673"/>
                    </a:cubicBezTo>
                    <a:cubicBezTo>
                      <a:pt x="527" y="672"/>
                      <a:pt x="524" y="678"/>
                      <a:pt x="526" y="682"/>
                    </a:cubicBezTo>
                    <a:cubicBezTo>
                      <a:pt x="529" y="686"/>
                      <a:pt x="532" y="685"/>
                      <a:pt x="534" y="689"/>
                    </a:cubicBezTo>
                    <a:cubicBezTo>
                      <a:pt x="535" y="692"/>
                      <a:pt x="528" y="696"/>
                      <a:pt x="529" y="699"/>
                    </a:cubicBezTo>
                    <a:cubicBezTo>
                      <a:pt x="529" y="701"/>
                      <a:pt x="535" y="699"/>
                      <a:pt x="540" y="702"/>
                    </a:cubicBezTo>
                    <a:cubicBezTo>
                      <a:pt x="544" y="705"/>
                      <a:pt x="541" y="699"/>
                      <a:pt x="548" y="701"/>
                    </a:cubicBezTo>
                    <a:cubicBezTo>
                      <a:pt x="551" y="702"/>
                      <a:pt x="552" y="703"/>
                      <a:pt x="554" y="703"/>
                    </a:cubicBezTo>
                    <a:cubicBezTo>
                      <a:pt x="554" y="701"/>
                      <a:pt x="555" y="699"/>
                      <a:pt x="557" y="697"/>
                    </a:cubicBezTo>
                    <a:cubicBezTo>
                      <a:pt x="559" y="694"/>
                      <a:pt x="566" y="698"/>
                      <a:pt x="567" y="703"/>
                    </a:cubicBezTo>
                    <a:cubicBezTo>
                      <a:pt x="570" y="711"/>
                      <a:pt x="571" y="717"/>
                      <a:pt x="576" y="717"/>
                    </a:cubicBezTo>
                    <a:cubicBezTo>
                      <a:pt x="581" y="716"/>
                      <a:pt x="582" y="717"/>
                      <a:pt x="582" y="720"/>
                    </a:cubicBezTo>
                    <a:cubicBezTo>
                      <a:pt x="582" y="723"/>
                      <a:pt x="584" y="732"/>
                      <a:pt x="585" y="737"/>
                    </a:cubicBezTo>
                    <a:cubicBezTo>
                      <a:pt x="586" y="741"/>
                      <a:pt x="580" y="753"/>
                      <a:pt x="581" y="755"/>
                    </a:cubicBezTo>
                    <a:cubicBezTo>
                      <a:pt x="581" y="758"/>
                      <a:pt x="585" y="761"/>
                      <a:pt x="582" y="763"/>
                    </a:cubicBezTo>
                    <a:cubicBezTo>
                      <a:pt x="578" y="766"/>
                      <a:pt x="574" y="768"/>
                      <a:pt x="571" y="770"/>
                    </a:cubicBezTo>
                    <a:cubicBezTo>
                      <a:pt x="569" y="773"/>
                      <a:pt x="570" y="778"/>
                      <a:pt x="568" y="779"/>
                    </a:cubicBezTo>
                    <a:cubicBezTo>
                      <a:pt x="565" y="780"/>
                      <a:pt x="556" y="787"/>
                      <a:pt x="556" y="791"/>
                    </a:cubicBezTo>
                    <a:cubicBezTo>
                      <a:pt x="556" y="795"/>
                      <a:pt x="560" y="802"/>
                      <a:pt x="558" y="804"/>
                    </a:cubicBezTo>
                    <a:cubicBezTo>
                      <a:pt x="557" y="806"/>
                      <a:pt x="554" y="814"/>
                      <a:pt x="558" y="812"/>
                    </a:cubicBezTo>
                    <a:cubicBezTo>
                      <a:pt x="562" y="810"/>
                      <a:pt x="563" y="803"/>
                      <a:pt x="567" y="803"/>
                    </a:cubicBezTo>
                    <a:cubicBezTo>
                      <a:pt x="570" y="803"/>
                      <a:pt x="587" y="802"/>
                      <a:pt x="585" y="805"/>
                    </a:cubicBezTo>
                    <a:cubicBezTo>
                      <a:pt x="584" y="808"/>
                      <a:pt x="581" y="816"/>
                      <a:pt x="583" y="818"/>
                    </a:cubicBezTo>
                    <a:cubicBezTo>
                      <a:pt x="585" y="820"/>
                      <a:pt x="583" y="827"/>
                      <a:pt x="589" y="829"/>
                    </a:cubicBezTo>
                    <a:cubicBezTo>
                      <a:pt x="596" y="831"/>
                      <a:pt x="601" y="830"/>
                      <a:pt x="601" y="832"/>
                    </a:cubicBezTo>
                    <a:cubicBezTo>
                      <a:pt x="601" y="833"/>
                      <a:pt x="597" y="840"/>
                      <a:pt x="596" y="844"/>
                    </a:cubicBezTo>
                    <a:cubicBezTo>
                      <a:pt x="596" y="848"/>
                      <a:pt x="592" y="855"/>
                      <a:pt x="595" y="856"/>
                    </a:cubicBezTo>
                    <a:cubicBezTo>
                      <a:pt x="597" y="857"/>
                      <a:pt x="608" y="853"/>
                      <a:pt x="610" y="858"/>
                    </a:cubicBezTo>
                    <a:cubicBezTo>
                      <a:pt x="612" y="863"/>
                      <a:pt x="610" y="867"/>
                      <a:pt x="617" y="870"/>
                    </a:cubicBezTo>
                    <a:cubicBezTo>
                      <a:pt x="625" y="873"/>
                      <a:pt x="627" y="872"/>
                      <a:pt x="629" y="869"/>
                    </a:cubicBezTo>
                    <a:cubicBezTo>
                      <a:pt x="632" y="866"/>
                      <a:pt x="636" y="861"/>
                      <a:pt x="638" y="864"/>
                    </a:cubicBezTo>
                    <a:cubicBezTo>
                      <a:pt x="640" y="867"/>
                      <a:pt x="639" y="874"/>
                      <a:pt x="642" y="876"/>
                    </a:cubicBezTo>
                    <a:cubicBezTo>
                      <a:pt x="645" y="877"/>
                      <a:pt x="653" y="883"/>
                      <a:pt x="654" y="878"/>
                    </a:cubicBezTo>
                    <a:cubicBezTo>
                      <a:pt x="654" y="874"/>
                      <a:pt x="658" y="869"/>
                      <a:pt x="654" y="862"/>
                    </a:cubicBezTo>
                    <a:cubicBezTo>
                      <a:pt x="650" y="856"/>
                      <a:pt x="643" y="853"/>
                      <a:pt x="646" y="848"/>
                    </a:cubicBezTo>
                    <a:cubicBezTo>
                      <a:pt x="649" y="844"/>
                      <a:pt x="652" y="844"/>
                      <a:pt x="656" y="846"/>
                    </a:cubicBezTo>
                    <a:cubicBezTo>
                      <a:pt x="660" y="847"/>
                      <a:pt x="664" y="849"/>
                      <a:pt x="666" y="846"/>
                    </a:cubicBezTo>
                    <a:cubicBezTo>
                      <a:pt x="668" y="843"/>
                      <a:pt x="669" y="841"/>
                      <a:pt x="671" y="841"/>
                    </a:cubicBezTo>
                    <a:cubicBezTo>
                      <a:pt x="673" y="841"/>
                      <a:pt x="682" y="847"/>
                      <a:pt x="684" y="845"/>
                    </a:cubicBezTo>
                    <a:cubicBezTo>
                      <a:pt x="687" y="843"/>
                      <a:pt x="689" y="837"/>
                      <a:pt x="691" y="839"/>
                    </a:cubicBezTo>
                    <a:cubicBezTo>
                      <a:pt x="692" y="841"/>
                      <a:pt x="692" y="845"/>
                      <a:pt x="694" y="843"/>
                    </a:cubicBezTo>
                    <a:cubicBezTo>
                      <a:pt x="697" y="842"/>
                      <a:pt x="695" y="835"/>
                      <a:pt x="698" y="839"/>
                    </a:cubicBezTo>
                    <a:cubicBezTo>
                      <a:pt x="702" y="843"/>
                      <a:pt x="701" y="846"/>
                      <a:pt x="703" y="845"/>
                    </a:cubicBezTo>
                    <a:cubicBezTo>
                      <a:pt x="705" y="843"/>
                      <a:pt x="706" y="838"/>
                      <a:pt x="708" y="838"/>
                    </a:cubicBezTo>
                    <a:cubicBezTo>
                      <a:pt x="711" y="838"/>
                      <a:pt x="714" y="842"/>
                      <a:pt x="717" y="840"/>
                    </a:cubicBezTo>
                    <a:cubicBezTo>
                      <a:pt x="721" y="837"/>
                      <a:pt x="727" y="834"/>
                      <a:pt x="727" y="831"/>
                    </a:cubicBezTo>
                    <a:cubicBezTo>
                      <a:pt x="728" y="827"/>
                      <a:pt x="737" y="824"/>
                      <a:pt x="739" y="825"/>
                    </a:cubicBezTo>
                    <a:cubicBezTo>
                      <a:pt x="741" y="826"/>
                      <a:pt x="743" y="833"/>
                      <a:pt x="750" y="833"/>
                    </a:cubicBezTo>
                    <a:cubicBezTo>
                      <a:pt x="757" y="833"/>
                      <a:pt x="761" y="838"/>
                      <a:pt x="764" y="837"/>
                    </a:cubicBezTo>
                    <a:cubicBezTo>
                      <a:pt x="768" y="836"/>
                      <a:pt x="772" y="834"/>
                      <a:pt x="771" y="839"/>
                    </a:cubicBezTo>
                    <a:cubicBezTo>
                      <a:pt x="771" y="844"/>
                      <a:pt x="765" y="850"/>
                      <a:pt x="767" y="853"/>
                    </a:cubicBezTo>
                    <a:cubicBezTo>
                      <a:pt x="768" y="856"/>
                      <a:pt x="775" y="863"/>
                      <a:pt x="783" y="864"/>
                    </a:cubicBezTo>
                    <a:cubicBezTo>
                      <a:pt x="790" y="865"/>
                      <a:pt x="795" y="866"/>
                      <a:pt x="799" y="870"/>
                    </a:cubicBezTo>
                    <a:cubicBezTo>
                      <a:pt x="801" y="869"/>
                      <a:pt x="804" y="869"/>
                      <a:pt x="805" y="869"/>
                    </a:cubicBezTo>
                    <a:cubicBezTo>
                      <a:pt x="807" y="868"/>
                      <a:pt x="807" y="865"/>
                      <a:pt x="808" y="864"/>
                    </a:cubicBezTo>
                    <a:cubicBezTo>
                      <a:pt x="809" y="862"/>
                      <a:pt x="811" y="866"/>
                      <a:pt x="813" y="867"/>
                    </a:cubicBezTo>
                    <a:cubicBezTo>
                      <a:pt x="816" y="868"/>
                      <a:pt x="816" y="865"/>
                      <a:pt x="818" y="865"/>
                    </a:cubicBezTo>
                    <a:cubicBezTo>
                      <a:pt x="820" y="864"/>
                      <a:pt x="825" y="873"/>
                      <a:pt x="830" y="875"/>
                    </a:cubicBezTo>
                    <a:cubicBezTo>
                      <a:pt x="836" y="877"/>
                      <a:pt x="834" y="872"/>
                      <a:pt x="835" y="869"/>
                    </a:cubicBezTo>
                    <a:cubicBezTo>
                      <a:pt x="835" y="866"/>
                      <a:pt x="842" y="871"/>
                      <a:pt x="844" y="873"/>
                    </a:cubicBezTo>
                    <a:cubicBezTo>
                      <a:pt x="846" y="875"/>
                      <a:pt x="839" y="879"/>
                      <a:pt x="837" y="882"/>
                    </a:cubicBezTo>
                    <a:cubicBezTo>
                      <a:pt x="835" y="885"/>
                      <a:pt x="844" y="897"/>
                      <a:pt x="847" y="899"/>
                    </a:cubicBezTo>
                    <a:cubicBezTo>
                      <a:pt x="850" y="902"/>
                      <a:pt x="855" y="897"/>
                      <a:pt x="856" y="896"/>
                    </a:cubicBezTo>
                    <a:cubicBezTo>
                      <a:pt x="857" y="894"/>
                      <a:pt x="852" y="890"/>
                      <a:pt x="850" y="886"/>
                    </a:cubicBezTo>
                    <a:cubicBezTo>
                      <a:pt x="848" y="882"/>
                      <a:pt x="853" y="880"/>
                      <a:pt x="856" y="879"/>
                    </a:cubicBezTo>
                    <a:cubicBezTo>
                      <a:pt x="859" y="878"/>
                      <a:pt x="861" y="877"/>
                      <a:pt x="863" y="875"/>
                    </a:cubicBezTo>
                    <a:cubicBezTo>
                      <a:pt x="864" y="874"/>
                      <a:pt x="871" y="875"/>
                      <a:pt x="875" y="874"/>
                    </a:cubicBezTo>
                    <a:cubicBezTo>
                      <a:pt x="879" y="873"/>
                      <a:pt x="891" y="864"/>
                      <a:pt x="894" y="866"/>
                    </a:cubicBezTo>
                    <a:cubicBezTo>
                      <a:pt x="898" y="868"/>
                      <a:pt x="907" y="862"/>
                      <a:pt x="911" y="862"/>
                    </a:cubicBezTo>
                    <a:cubicBezTo>
                      <a:pt x="915" y="862"/>
                      <a:pt x="915" y="856"/>
                      <a:pt x="917" y="857"/>
                    </a:cubicBezTo>
                    <a:cubicBezTo>
                      <a:pt x="919" y="858"/>
                      <a:pt x="928" y="853"/>
                      <a:pt x="929" y="851"/>
                    </a:cubicBezTo>
                    <a:cubicBezTo>
                      <a:pt x="930" y="850"/>
                      <a:pt x="927" y="842"/>
                      <a:pt x="926" y="839"/>
                    </a:cubicBezTo>
                    <a:cubicBezTo>
                      <a:pt x="925" y="835"/>
                      <a:pt x="929" y="834"/>
                      <a:pt x="930" y="834"/>
                    </a:cubicBezTo>
                    <a:cubicBezTo>
                      <a:pt x="932" y="833"/>
                      <a:pt x="931" y="838"/>
                      <a:pt x="934" y="843"/>
                    </a:cubicBezTo>
                    <a:cubicBezTo>
                      <a:pt x="937" y="848"/>
                      <a:pt x="943" y="848"/>
                      <a:pt x="946" y="847"/>
                    </a:cubicBezTo>
                    <a:cubicBezTo>
                      <a:pt x="949" y="846"/>
                      <a:pt x="955" y="844"/>
                      <a:pt x="958" y="845"/>
                    </a:cubicBezTo>
                    <a:cubicBezTo>
                      <a:pt x="960" y="846"/>
                      <a:pt x="966" y="840"/>
                      <a:pt x="968" y="838"/>
                    </a:cubicBezTo>
                    <a:cubicBezTo>
                      <a:pt x="971" y="837"/>
                      <a:pt x="972" y="842"/>
                      <a:pt x="974" y="843"/>
                    </a:cubicBezTo>
                    <a:cubicBezTo>
                      <a:pt x="976" y="843"/>
                      <a:pt x="976" y="837"/>
                      <a:pt x="978" y="837"/>
                    </a:cubicBezTo>
                    <a:cubicBezTo>
                      <a:pt x="980" y="837"/>
                      <a:pt x="981" y="840"/>
                      <a:pt x="983" y="841"/>
                    </a:cubicBezTo>
                    <a:cubicBezTo>
                      <a:pt x="984" y="841"/>
                      <a:pt x="992" y="837"/>
                      <a:pt x="995" y="837"/>
                    </a:cubicBezTo>
                    <a:cubicBezTo>
                      <a:pt x="998" y="837"/>
                      <a:pt x="1003" y="828"/>
                      <a:pt x="1005" y="825"/>
                    </a:cubicBezTo>
                    <a:cubicBezTo>
                      <a:pt x="1007" y="821"/>
                      <a:pt x="1009" y="820"/>
                      <a:pt x="1011" y="820"/>
                    </a:cubicBezTo>
                    <a:cubicBezTo>
                      <a:pt x="1012" y="821"/>
                      <a:pt x="1017" y="814"/>
                      <a:pt x="1018" y="813"/>
                    </a:cubicBezTo>
                    <a:cubicBezTo>
                      <a:pt x="1020" y="813"/>
                      <a:pt x="1030" y="808"/>
                      <a:pt x="1031" y="807"/>
                    </a:cubicBezTo>
                    <a:cubicBezTo>
                      <a:pt x="1033" y="807"/>
                      <a:pt x="1032" y="799"/>
                      <a:pt x="1033" y="798"/>
                    </a:cubicBezTo>
                    <a:cubicBezTo>
                      <a:pt x="1034" y="797"/>
                      <a:pt x="1044" y="797"/>
                      <a:pt x="1046" y="797"/>
                    </a:cubicBezTo>
                    <a:cubicBezTo>
                      <a:pt x="1049" y="797"/>
                      <a:pt x="1047" y="791"/>
                      <a:pt x="1048" y="789"/>
                    </a:cubicBezTo>
                    <a:cubicBezTo>
                      <a:pt x="1050" y="786"/>
                      <a:pt x="1053" y="781"/>
                      <a:pt x="1057" y="781"/>
                    </a:cubicBezTo>
                    <a:cubicBezTo>
                      <a:pt x="1060" y="780"/>
                      <a:pt x="1058" y="782"/>
                      <a:pt x="1060" y="782"/>
                    </a:cubicBezTo>
                    <a:cubicBezTo>
                      <a:pt x="1061" y="783"/>
                      <a:pt x="1060" y="777"/>
                      <a:pt x="1061" y="775"/>
                    </a:cubicBezTo>
                    <a:cubicBezTo>
                      <a:pt x="1062" y="774"/>
                      <a:pt x="1066" y="772"/>
                      <a:pt x="1068" y="770"/>
                    </a:cubicBezTo>
                    <a:cubicBezTo>
                      <a:pt x="1071" y="768"/>
                      <a:pt x="1069" y="759"/>
                      <a:pt x="1069" y="758"/>
                    </a:cubicBezTo>
                    <a:cubicBezTo>
                      <a:pt x="1068" y="756"/>
                      <a:pt x="1072" y="753"/>
                      <a:pt x="1075" y="752"/>
                    </a:cubicBezTo>
                    <a:cubicBezTo>
                      <a:pt x="1078" y="751"/>
                      <a:pt x="1075" y="749"/>
                      <a:pt x="1074" y="746"/>
                    </a:cubicBezTo>
                    <a:cubicBezTo>
                      <a:pt x="1073" y="743"/>
                      <a:pt x="1078" y="744"/>
                      <a:pt x="1081" y="742"/>
                    </a:cubicBezTo>
                    <a:cubicBezTo>
                      <a:pt x="1083" y="739"/>
                      <a:pt x="1092" y="726"/>
                      <a:pt x="1094" y="724"/>
                    </a:cubicBezTo>
                    <a:cubicBezTo>
                      <a:pt x="1097" y="722"/>
                      <a:pt x="1096" y="718"/>
                      <a:pt x="1096" y="715"/>
                    </a:cubicBezTo>
                    <a:cubicBezTo>
                      <a:pt x="1096" y="712"/>
                      <a:pt x="1098" y="711"/>
                      <a:pt x="1100" y="712"/>
                    </a:cubicBezTo>
                    <a:cubicBezTo>
                      <a:pt x="1101" y="712"/>
                      <a:pt x="1105" y="704"/>
                      <a:pt x="1107" y="703"/>
                    </a:cubicBezTo>
                    <a:cubicBezTo>
                      <a:pt x="1110" y="703"/>
                      <a:pt x="1114" y="705"/>
                      <a:pt x="1116" y="703"/>
                    </a:cubicBezTo>
                    <a:cubicBezTo>
                      <a:pt x="1118" y="700"/>
                      <a:pt x="1115" y="698"/>
                      <a:pt x="1112" y="695"/>
                    </a:cubicBezTo>
                    <a:cubicBezTo>
                      <a:pt x="1110" y="692"/>
                      <a:pt x="1115" y="694"/>
                      <a:pt x="1117" y="692"/>
                    </a:cubicBezTo>
                    <a:cubicBezTo>
                      <a:pt x="1119" y="690"/>
                      <a:pt x="1118" y="687"/>
                      <a:pt x="1117" y="683"/>
                    </a:cubicBezTo>
                    <a:cubicBezTo>
                      <a:pt x="1116" y="680"/>
                      <a:pt x="1123" y="679"/>
                      <a:pt x="1124" y="677"/>
                    </a:cubicBezTo>
                    <a:cubicBezTo>
                      <a:pt x="1125" y="675"/>
                      <a:pt x="1125" y="674"/>
                      <a:pt x="1122" y="673"/>
                    </a:cubicBezTo>
                    <a:cubicBezTo>
                      <a:pt x="1118" y="673"/>
                      <a:pt x="1123" y="666"/>
                      <a:pt x="1125" y="665"/>
                    </a:cubicBezTo>
                    <a:cubicBezTo>
                      <a:pt x="1127" y="664"/>
                      <a:pt x="1115" y="655"/>
                      <a:pt x="1112" y="652"/>
                    </a:cubicBezTo>
                    <a:cubicBezTo>
                      <a:pt x="1108" y="650"/>
                      <a:pt x="1099" y="656"/>
                      <a:pt x="1097" y="654"/>
                    </a:cubicBezTo>
                    <a:cubicBezTo>
                      <a:pt x="1096" y="653"/>
                      <a:pt x="1102" y="648"/>
                      <a:pt x="1107" y="648"/>
                    </a:cubicBezTo>
                    <a:cubicBezTo>
                      <a:pt x="1111" y="647"/>
                      <a:pt x="1121" y="638"/>
                      <a:pt x="1123" y="638"/>
                    </a:cubicBezTo>
                    <a:cubicBezTo>
                      <a:pt x="1125" y="637"/>
                      <a:pt x="1122" y="631"/>
                      <a:pt x="1120" y="627"/>
                    </a:cubicBezTo>
                    <a:cubicBezTo>
                      <a:pt x="1117" y="623"/>
                      <a:pt x="1108" y="617"/>
                      <a:pt x="1108" y="616"/>
                    </a:cubicBezTo>
                    <a:cubicBezTo>
                      <a:pt x="1108" y="614"/>
                      <a:pt x="1123" y="615"/>
                      <a:pt x="1123" y="614"/>
                    </a:cubicBezTo>
                    <a:cubicBezTo>
                      <a:pt x="1123" y="612"/>
                      <a:pt x="1111" y="599"/>
                      <a:pt x="1108" y="597"/>
                    </a:cubicBezTo>
                    <a:cubicBezTo>
                      <a:pt x="1105" y="596"/>
                      <a:pt x="1103" y="589"/>
                      <a:pt x="1103" y="586"/>
                    </a:cubicBezTo>
                    <a:cubicBezTo>
                      <a:pt x="1103" y="583"/>
                      <a:pt x="1093" y="561"/>
                      <a:pt x="1091" y="555"/>
                    </a:cubicBezTo>
                    <a:cubicBezTo>
                      <a:pt x="1090" y="549"/>
                      <a:pt x="1081" y="548"/>
                      <a:pt x="1078" y="546"/>
                    </a:cubicBezTo>
                    <a:cubicBezTo>
                      <a:pt x="1075" y="544"/>
                      <a:pt x="1066" y="541"/>
                      <a:pt x="1063" y="537"/>
                    </a:cubicBezTo>
                    <a:cubicBezTo>
                      <a:pt x="1061" y="534"/>
                      <a:pt x="1067" y="525"/>
                      <a:pt x="1070" y="520"/>
                    </a:cubicBezTo>
                    <a:cubicBezTo>
                      <a:pt x="1073" y="516"/>
                      <a:pt x="1078" y="513"/>
                      <a:pt x="1082" y="511"/>
                    </a:cubicBezTo>
                    <a:cubicBezTo>
                      <a:pt x="1085" y="508"/>
                      <a:pt x="1082" y="506"/>
                      <a:pt x="1084" y="504"/>
                    </a:cubicBezTo>
                    <a:cubicBezTo>
                      <a:pt x="1086" y="502"/>
                      <a:pt x="1091" y="503"/>
                      <a:pt x="1094" y="503"/>
                    </a:cubicBezTo>
                    <a:cubicBezTo>
                      <a:pt x="1096" y="502"/>
                      <a:pt x="1099" y="490"/>
                      <a:pt x="1103" y="490"/>
                    </a:cubicBezTo>
                    <a:cubicBezTo>
                      <a:pt x="1106" y="490"/>
                      <a:pt x="1123" y="482"/>
                      <a:pt x="1125" y="481"/>
                    </a:cubicBezTo>
                    <a:cubicBezTo>
                      <a:pt x="1127" y="480"/>
                      <a:pt x="1133" y="483"/>
                      <a:pt x="1135" y="484"/>
                    </a:cubicBezTo>
                    <a:cubicBezTo>
                      <a:pt x="1138" y="485"/>
                      <a:pt x="1137" y="480"/>
                      <a:pt x="1139" y="476"/>
                    </a:cubicBezTo>
                    <a:cubicBezTo>
                      <a:pt x="1141" y="472"/>
                      <a:pt x="1139" y="472"/>
                      <a:pt x="1136" y="469"/>
                    </a:cubicBezTo>
                    <a:cubicBezTo>
                      <a:pt x="1133" y="466"/>
                      <a:pt x="1129" y="468"/>
                      <a:pt x="1121" y="468"/>
                    </a:cubicBezTo>
                    <a:cubicBezTo>
                      <a:pt x="1113" y="468"/>
                      <a:pt x="1108" y="460"/>
                      <a:pt x="1100" y="459"/>
                    </a:cubicBezTo>
                    <a:cubicBezTo>
                      <a:pt x="1092" y="458"/>
                      <a:pt x="1084" y="467"/>
                      <a:pt x="1081" y="470"/>
                    </a:cubicBezTo>
                    <a:cubicBezTo>
                      <a:pt x="1077" y="474"/>
                      <a:pt x="1073" y="477"/>
                      <a:pt x="1065" y="477"/>
                    </a:cubicBezTo>
                    <a:cubicBezTo>
                      <a:pt x="1057" y="477"/>
                      <a:pt x="1056" y="469"/>
                      <a:pt x="1058" y="463"/>
                    </a:cubicBezTo>
                    <a:cubicBezTo>
                      <a:pt x="1061" y="458"/>
                      <a:pt x="1057" y="453"/>
                      <a:pt x="1056" y="450"/>
                    </a:cubicBezTo>
                    <a:cubicBezTo>
                      <a:pt x="1056" y="447"/>
                      <a:pt x="1044" y="449"/>
                      <a:pt x="1040" y="452"/>
                    </a:cubicBezTo>
                    <a:cubicBezTo>
                      <a:pt x="1036" y="454"/>
                      <a:pt x="1026" y="443"/>
                      <a:pt x="1025" y="439"/>
                    </a:cubicBezTo>
                    <a:cubicBezTo>
                      <a:pt x="1023" y="436"/>
                      <a:pt x="1032" y="422"/>
                      <a:pt x="1034" y="420"/>
                    </a:cubicBezTo>
                    <a:cubicBezTo>
                      <a:pt x="1036" y="419"/>
                      <a:pt x="1040" y="424"/>
                      <a:pt x="1042" y="424"/>
                    </a:cubicBezTo>
                    <a:cubicBezTo>
                      <a:pt x="1044" y="425"/>
                      <a:pt x="1055" y="421"/>
                      <a:pt x="1059" y="420"/>
                    </a:cubicBezTo>
                    <a:cubicBezTo>
                      <a:pt x="1062" y="419"/>
                      <a:pt x="1069" y="404"/>
                      <a:pt x="1070" y="402"/>
                    </a:cubicBezTo>
                    <a:cubicBezTo>
                      <a:pt x="1071" y="399"/>
                      <a:pt x="1082" y="398"/>
                      <a:pt x="1087" y="396"/>
                    </a:cubicBezTo>
                    <a:cubicBezTo>
                      <a:pt x="1091" y="394"/>
                      <a:pt x="1107" y="376"/>
                      <a:pt x="1110" y="375"/>
                    </a:cubicBezTo>
                    <a:cubicBezTo>
                      <a:pt x="1113" y="373"/>
                      <a:pt x="1121" y="376"/>
                      <a:pt x="1124" y="376"/>
                    </a:cubicBezTo>
                    <a:cubicBezTo>
                      <a:pt x="1127" y="376"/>
                      <a:pt x="1134" y="384"/>
                      <a:pt x="1135" y="387"/>
                    </a:cubicBezTo>
                    <a:cubicBezTo>
                      <a:pt x="1136" y="390"/>
                      <a:pt x="1122" y="400"/>
                      <a:pt x="1120" y="401"/>
                    </a:cubicBezTo>
                    <a:cubicBezTo>
                      <a:pt x="1118" y="402"/>
                      <a:pt x="1116" y="407"/>
                      <a:pt x="1116" y="411"/>
                    </a:cubicBezTo>
                    <a:cubicBezTo>
                      <a:pt x="1116" y="415"/>
                      <a:pt x="1121" y="414"/>
                      <a:pt x="1123" y="417"/>
                    </a:cubicBezTo>
                    <a:cubicBezTo>
                      <a:pt x="1126" y="420"/>
                      <a:pt x="1109" y="427"/>
                      <a:pt x="1107" y="429"/>
                    </a:cubicBezTo>
                    <a:cubicBezTo>
                      <a:pt x="1104" y="431"/>
                      <a:pt x="1115" y="431"/>
                      <a:pt x="1119" y="431"/>
                    </a:cubicBezTo>
                    <a:cubicBezTo>
                      <a:pt x="1123" y="430"/>
                      <a:pt x="1132" y="423"/>
                      <a:pt x="1134" y="419"/>
                    </a:cubicBezTo>
                    <a:cubicBezTo>
                      <a:pt x="1137" y="416"/>
                      <a:pt x="1151" y="410"/>
                      <a:pt x="1156" y="408"/>
                    </a:cubicBezTo>
                    <a:cubicBezTo>
                      <a:pt x="1161" y="406"/>
                      <a:pt x="1180" y="401"/>
                      <a:pt x="1181" y="401"/>
                    </a:cubicBezTo>
                    <a:cubicBezTo>
                      <a:pt x="1182" y="401"/>
                      <a:pt x="1183" y="402"/>
                      <a:pt x="1184" y="403"/>
                    </a:cubicBezTo>
                    <a:cubicBezTo>
                      <a:pt x="1185" y="397"/>
                      <a:pt x="1187" y="392"/>
                      <a:pt x="1189" y="390"/>
                    </a:cubicBezTo>
                    <a:cubicBezTo>
                      <a:pt x="1194" y="386"/>
                      <a:pt x="1210" y="378"/>
                      <a:pt x="1215" y="374"/>
                    </a:cubicBezTo>
                    <a:cubicBezTo>
                      <a:pt x="1221" y="370"/>
                      <a:pt x="1235" y="363"/>
                      <a:pt x="1236" y="357"/>
                    </a:cubicBezTo>
                    <a:cubicBezTo>
                      <a:pt x="1236" y="351"/>
                      <a:pt x="1240" y="346"/>
                      <a:pt x="1245" y="350"/>
                    </a:cubicBezTo>
                    <a:cubicBezTo>
                      <a:pt x="1250" y="354"/>
                      <a:pt x="1253" y="359"/>
                      <a:pt x="1258" y="359"/>
                    </a:cubicBezTo>
                    <a:cubicBezTo>
                      <a:pt x="1263" y="359"/>
                      <a:pt x="1277" y="361"/>
                      <a:pt x="1277" y="357"/>
                    </a:cubicBezTo>
                    <a:cubicBezTo>
                      <a:pt x="1277" y="354"/>
                      <a:pt x="1265" y="345"/>
                      <a:pt x="1272" y="343"/>
                    </a:cubicBezTo>
                    <a:cubicBezTo>
                      <a:pt x="1278" y="340"/>
                      <a:pt x="1288" y="344"/>
                      <a:pt x="1294" y="339"/>
                    </a:cubicBezTo>
                    <a:cubicBezTo>
                      <a:pt x="1300" y="335"/>
                      <a:pt x="1302" y="328"/>
                      <a:pt x="1306" y="329"/>
                    </a:cubicBezTo>
                    <a:cubicBezTo>
                      <a:pt x="1310" y="329"/>
                      <a:pt x="1308" y="326"/>
                      <a:pt x="1312" y="319"/>
                    </a:cubicBezTo>
                    <a:cubicBezTo>
                      <a:pt x="1316" y="313"/>
                      <a:pt x="1319" y="318"/>
                      <a:pt x="1322" y="321"/>
                    </a:cubicBezTo>
                    <a:cubicBezTo>
                      <a:pt x="1323" y="322"/>
                      <a:pt x="1324" y="323"/>
                      <a:pt x="1325" y="324"/>
                    </a:cubicBezTo>
                    <a:cubicBezTo>
                      <a:pt x="1332" y="320"/>
                      <a:pt x="1339" y="318"/>
                      <a:pt x="1342" y="316"/>
                    </a:cubicBezTo>
                    <a:cubicBezTo>
                      <a:pt x="1348" y="312"/>
                      <a:pt x="1344" y="306"/>
                      <a:pt x="1343" y="299"/>
                    </a:cubicBezTo>
                    <a:cubicBezTo>
                      <a:pt x="1342" y="293"/>
                      <a:pt x="1343" y="291"/>
                      <a:pt x="1347" y="286"/>
                    </a:cubicBezTo>
                    <a:cubicBezTo>
                      <a:pt x="1352" y="281"/>
                      <a:pt x="1342" y="272"/>
                      <a:pt x="1342" y="268"/>
                    </a:cubicBezTo>
                    <a:cubicBezTo>
                      <a:pt x="1341" y="263"/>
                      <a:pt x="1347" y="262"/>
                      <a:pt x="1352" y="262"/>
                    </a:cubicBezTo>
                    <a:cubicBezTo>
                      <a:pt x="1356" y="262"/>
                      <a:pt x="1356" y="255"/>
                      <a:pt x="1361" y="252"/>
                    </a:cubicBezTo>
                    <a:cubicBezTo>
                      <a:pt x="1366" y="248"/>
                      <a:pt x="1383" y="257"/>
                      <a:pt x="1388" y="257"/>
                    </a:cubicBezTo>
                    <a:cubicBezTo>
                      <a:pt x="1394" y="257"/>
                      <a:pt x="1395" y="243"/>
                      <a:pt x="1399" y="242"/>
                    </a:cubicBezTo>
                    <a:cubicBezTo>
                      <a:pt x="1404" y="242"/>
                      <a:pt x="1402" y="232"/>
                      <a:pt x="1405" y="230"/>
                    </a:cubicBezTo>
                    <a:cubicBezTo>
                      <a:pt x="1408" y="228"/>
                      <a:pt x="1414" y="200"/>
                      <a:pt x="1414" y="195"/>
                    </a:cubicBezTo>
                    <a:cubicBezTo>
                      <a:pt x="1414" y="189"/>
                      <a:pt x="1424" y="190"/>
                      <a:pt x="1425" y="185"/>
                    </a:cubicBezTo>
                    <a:cubicBezTo>
                      <a:pt x="1427" y="181"/>
                      <a:pt x="1425" y="177"/>
                      <a:pt x="1422" y="17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8" name="Freeform 80"/>
              <p:cNvSpPr>
                <a:spLocks/>
              </p:cNvSpPr>
              <p:nvPr/>
            </p:nvSpPr>
            <p:spPr bwMode="auto">
              <a:xfrm>
                <a:off x="4084114" y="5387317"/>
                <a:ext cx="240412" cy="285871"/>
              </a:xfrm>
              <a:custGeom>
                <a:avLst/>
                <a:gdLst/>
                <a:ahLst/>
                <a:cxnLst>
                  <a:cxn ang="0">
                    <a:pos x="68" y="18"/>
                  </a:cxn>
                  <a:cxn ang="0">
                    <a:pos x="57" y="12"/>
                  </a:cxn>
                  <a:cxn ang="0">
                    <a:pos x="33" y="10"/>
                  </a:cxn>
                  <a:cxn ang="0">
                    <a:pos x="22" y="7"/>
                  </a:cxn>
                  <a:cxn ang="0">
                    <a:pos x="11" y="1"/>
                  </a:cxn>
                  <a:cxn ang="0">
                    <a:pos x="8" y="15"/>
                  </a:cxn>
                  <a:cxn ang="0">
                    <a:pos x="33" y="45"/>
                  </a:cxn>
                  <a:cxn ang="0">
                    <a:pos x="42" y="52"/>
                  </a:cxn>
                  <a:cxn ang="0">
                    <a:pos x="59" y="72"/>
                  </a:cxn>
                  <a:cxn ang="0">
                    <a:pos x="68" y="80"/>
                  </a:cxn>
                  <a:cxn ang="0">
                    <a:pos x="85" y="92"/>
                  </a:cxn>
                  <a:cxn ang="0">
                    <a:pos x="98" y="128"/>
                  </a:cxn>
                  <a:cxn ang="0">
                    <a:pos x="108" y="137"/>
                  </a:cxn>
                  <a:cxn ang="0">
                    <a:pos x="122" y="151"/>
                  </a:cxn>
                  <a:cxn ang="0">
                    <a:pos x="135" y="179"/>
                  </a:cxn>
                  <a:cxn ang="0">
                    <a:pos x="137" y="190"/>
                  </a:cxn>
                  <a:cxn ang="0">
                    <a:pos x="150" y="206"/>
                  </a:cxn>
                  <a:cxn ang="0">
                    <a:pos x="168" y="221"/>
                  </a:cxn>
                  <a:cxn ang="0">
                    <a:pos x="181" y="236"/>
                  </a:cxn>
                  <a:cxn ang="0">
                    <a:pos x="206" y="252"/>
                  </a:cxn>
                  <a:cxn ang="0">
                    <a:pos x="221" y="270"/>
                  </a:cxn>
                  <a:cxn ang="0">
                    <a:pos x="223" y="262"/>
                  </a:cxn>
                  <a:cxn ang="0">
                    <a:pos x="233" y="267"/>
                  </a:cxn>
                  <a:cxn ang="0">
                    <a:pos x="238" y="261"/>
                  </a:cxn>
                  <a:cxn ang="0">
                    <a:pos x="249" y="267"/>
                  </a:cxn>
                  <a:cxn ang="0">
                    <a:pos x="253" y="228"/>
                  </a:cxn>
                  <a:cxn ang="0">
                    <a:pos x="252" y="215"/>
                  </a:cxn>
                  <a:cxn ang="0">
                    <a:pos x="255" y="208"/>
                  </a:cxn>
                  <a:cxn ang="0">
                    <a:pos x="241" y="189"/>
                  </a:cxn>
                  <a:cxn ang="0">
                    <a:pos x="229" y="186"/>
                  </a:cxn>
                  <a:cxn ang="0">
                    <a:pos x="221" y="176"/>
                  </a:cxn>
                  <a:cxn ang="0">
                    <a:pos x="217" y="159"/>
                  </a:cxn>
                  <a:cxn ang="0">
                    <a:pos x="196" y="151"/>
                  </a:cxn>
                  <a:cxn ang="0">
                    <a:pos x="196" y="135"/>
                  </a:cxn>
                  <a:cxn ang="0">
                    <a:pos x="203" y="130"/>
                  </a:cxn>
                  <a:cxn ang="0">
                    <a:pos x="194" y="120"/>
                  </a:cxn>
                  <a:cxn ang="0">
                    <a:pos x="187" y="122"/>
                  </a:cxn>
                  <a:cxn ang="0">
                    <a:pos x="185" y="112"/>
                  </a:cxn>
                  <a:cxn ang="0">
                    <a:pos x="176" y="108"/>
                  </a:cxn>
                  <a:cxn ang="0">
                    <a:pos x="172" y="99"/>
                  </a:cxn>
                  <a:cxn ang="0">
                    <a:pos x="166" y="97"/>
                  </a:cxn>
                  <a:cxn ang="0">
                    <a:pos x="157" y="91"/>
                  </a:cxn>
                  <a:cxn ang="0">
                    <a:pos x="154" y="84"/>
                  </a:cxn>
                  <a:cxn ang="0">
                    <a:pos x="148" y="86"/>
                  </a:cxn>
                  <a:cxn ang="0">
                    <a:pos x="138" y="79"/>
                  </a:cxn>
                  <a:cxn ang="0">
                    <a:pos x="135" y="85"/>
                  </a:cxn>
                  <a:cxn ang="0">
                    <a:pos x="125" y="79"/>
                  </a:cxn>
                  <a:cxn ang="0">
                    <a:pos x="112" y="62"/>
                  </a:cxn>
                  <a:cxn ang="0">
                    <a:pos x="90" y="47"/>
                  </a:cxn>
                  <a:cxn ang="0">
                    <a:pos x="76" y="35"/>
                  </a:cxn>
                  <a:cxn ang="0">
                    <a:pos x="72" y="28"/>
                  </a:cxn>
                  <a:cxn ang="0">
                    <a:pos x="68" y="18"/>
                  </a:cxn>
                </a:cxnLst>
                <a:rect l="0" t="0" r="r" b="b"/>
                <a:pathLst>
                  <a:path w="256" h="272">
                    <a:moveTo>
                      <a:pt x="68" y="18"/>
                    </a:moveTo>
                    <a:cubicBezTo>
                      <a:pt x="66" y="16"/>
                      <a:pt x="60" y="14"/>
                      <a:pt x="57" y="12"/>
                    </a:cubicBezTo>
                    <a:cubicBezTo>
                      <a:pt x="53" y="9"/>
                      <a:pt x="35" y="10"/>
                      <a:pt x="33" y="10"/>
                    </a:cubicBezTo>
                    <a:cubicBezTo>
                      <a:pt x="31" y="10"/>
                      <a:pt x="24" y="8"/>
                      <a:pt x="22" y="7"/>
                    </a:cubicBezTo>
                    <a:cubicBezTo>
                      <a:pt x="19" y="5"/>
                      <a:pt x="15" y="0"/>
                      <a:pt x="11" y="1"/>
                    </a:cubicBezTo>
                    <a:cubicBezTo>
                      <a:pt x="7" y="1"/>
                      <a:pt x="0" y="3"/>
                      <a:pt x="8" y="15"/>
                    </a:cubicBezTo>
                    <a:cubicBezTo>
                      <a:pt x="16" y="26"/>
                      <a:pt x="30" y="45"/>
                      <a:pt x="33" y="45"/>
                    </a:cubicBezTo>
                    <a:cubicBezTo>
                      <a:pt x="35" y="45"/>
                      <a:pt x="42" y="49"/>
                      <a:pt x="42" y="52"/>
                    </a:cubicBezTo>
                    <a:cubicBezTo>
                      <a:pt x="43" y="56"/>
                      <a:pt x="59" y="67"/>
                      <a:pt x="59" y="72"/>
                    </a:cubicBezTo>
                    <a:cubicBezTo>
                      <a:pt x="59" y="76"/>
                      <a:pt x="64" y="79"/>
                      <a:pt x="68" y="80"/>
                    </a:cubicBezTo>
                    <a:cubicBezTo>
                      <a:pt x="73" y="82"/>
                      <a:pt x="83" y="88"/>
                      <a:pt x="85" y="92"/>
                    </a:cubicBezTo>
                    <a:cubicBezTo>
                      <a:pt x="86" y="95"/>
                      <a:pt x="93" y="126"/>
                      <a:pt x="98" y="128"/>
                    </a:cubicBezTo>
                    <a:cubicBezTo>
                      <a:pt x="102" y="131"/>
                      <a:pt x="107" y="134"/>
                      <a:pt x="108" y="137"/>
                    </a:cubicBezTo>
                    <a:cubicBezTo>
                      <a:pt x="109" y="140"/>
                      <a:pt x="118" y="146"/>
                      <a:pt x="122" y="151"/>
                    </a:cubicBezTo>
                    <a:cubicBezTo>
                      <a:pt x="126" y="157"/>
                      <a:pt x="135" y="176"/>
                      <a:pt x="135" y="179"/>
                    </a:cubicBezTo>
                    <a:cubicBezTo>
                      <a:pt x="135" y="182"/>
                      <a:pt x="133" y="185"/>
                      <a:pt x="137" y="190"/>
                    </a:cubicBezTo>
                    <a:cubicBezTo>
                      <a:pt x="141" y="195"/>
                      <a:pt x="149" y="201"/>
                      <a:pt x="150" y="206"/>
                    </a:cubicBezTo>
                    <a:cubicBezTo>
                      <a:pt x="152" y="210"/>
                      <a:pt x="168" y="217"/>
                      <a:pt x="168" y="221"/>
                    </a:cubicBezTo>
                    <a:cubicBezTo>
                      <a:pt x="168" y="225"/>
                      <a:pt x="176" y="232"/>
                      <a:pt x="181" y="236"/>
                    </a:cubicBezTo>
                    <a:cubicBezTo>
                      <a:pt x="186" y="239"/>
                      <a:pt x="203" y="248"/>
                      <a:pt x="206" y="252"/>
                    </a:cubicBezTo>
                    <a:cubicBezTo>
                      <a:pt x="209" y="257"/>
                      <a:pt x="221" y="272"/>
                      <a:pt x="221" y="270"/>
                    </a:cubicBezTo>
                    <a:cubicBezTo>
                      <a:pt x="221" y="268"/>
                      <a:pt x="221" y="261"/>
                      <a:pt x="223" y="262"/>
                    </a:cubicBezTo>
                    <a:cubicBezTo>
                      <a:pt x="226" y="263"/>
                      <a:pt x="230" y="268"/>
                      <a:pt x="233" y="267"/>
                    </a:cubicBezTo>
                    <a:cubicBezTo>
                      <a:pt x="236" y="265"/>
                      <a:pt x="236" y="259"/>
                      <a:pt x="238" y="261"/>
                    </a:cubicBezTo>
                    <a:cubicBezTo>
                      <a:pt x="241" y="263"/>
                      <a:pt x="246" y="271"/>
                      <a:pt x="249" y="267"/>
                    </a:cubicBezTo>
                    <a:cubicBezTo>
                      <a:pt x="252" y="264"/>
                      <a:pt x="252" y="230"/>
                      <a:pt x="253" y="228"/>
                    </a:cubicBezTo>
                    <a:cubicBezTo>
                      <a:pt x="254" y="226"/>
                      <a:pt x="250" y="218"/>
                      <a:pt x="252" y="215"/>
                    </a:cubicBezTo>
                    <a:cubicBezTo>
                      <a:pt x="253" y="213"/>
                      <a:pt x="256" y="212"/>
                      <a:pt x="255" y="208"/>
                    </a:cubicBezTo>
                    <a:cubicBezTo>
                      <a:pt x="254" y="204"/>
                      <a:pt x="243" y="190"/>
                      <a:pt x="241" y="189"/>
                    </a:cubicBezTo>
                    <a:cubicBezTo>
                      <a:pt x="238" y="188"/>
                      <a:pt x="230" y="189"/>
                      <a:pt x="229" y="186"/>
                    </a:cubicBezTo>
                    <a:cubicBezTo>
                      <a:pt x="228" y="184"/>
                      <a:pt x="222" y="179"/>
                      <a:pt x="221" y="176"/>
                    </a:cubicBezTo>
                    <a:cubicBezTo>
                      <a:pt x="220" y="174"/>
                      <a:pt x="219" y="160"/>
                      <a:pt x="217" y="159"/>
                    </a:cubicBezTo>
                    <a:cubicBezTo>
                      <a:pt x="215" y="157"/>
                      <a:pt x="199" y="155"/>
                      <a:pt x="196" y="151"/>
                    </a:cubicBezTo>
                    <a:cubicBezTo>
                      <a:pt x="193" y="148"/>
                      <a:pt x="194" y="137"/>
                      <a:pt x="196" y="135"/>
                    </a:cubicBezTo>
                    <a:cubicBezTo>
                      <a:pt x="199" y="133"/>
                      <a:pt x="204" y="132"/>
                      <a:pt x="203" y="130"/>
                    </a:cubicBezTo>
                    <a:cubicBezTo>
                      <a:pt x="202" y="128"/>
                      <a:pt x="196" y="120"/>
                      <a:pt x="194" y="120"/>
                    </a:cubicBezTo>
                    <a:cubicBezTo>
                      <a:pt x="192" y="120"/>
                      <a:pt x="189" y="124"/>
                      <a:pt x="187" y="122"/>
                    </a:cubicBezTo>
                    <a:cubicBezTo>
                      <a:pt x="185" y="119"/>
                      <a:pt x="185" y="114"/>
                      <a:pt x="185" y="112"/>
                    </a:cubicBezTo>
                    <a:cubicBezTo>
                      <a:pt x="185" y="110"/>
                      <a:pt x="178" y="109"/>
                      <a:pt x="176" y="108"/>
                    </a:cubicBezTo>
                    <a:cubicBezTo>
                      <a:pt x="174" y="107"/>
                      <a:pt x="173" y="101"/>
                      <a:pt x="172" y="99"/>
                    </a:cubicBezTo>
                    <a:cubicBezTo>
                      <a:pt x="171" y="98"/>
                      <a:pt x="170" y="99"/>
                      <a:pt x="166" y="97"/>
                    </a:cubicBezTo>
                    <a:cubicBezTo>
                      <a:pt x="162" y="95"/>
                      <a:pt x="157" y="93"/>
                      <a:pt x="157" y="91"/>
                    </a:cubicBezTo>
                    <a:cubicBezTo>
                      <a:pt x="157" y="90"/>
                      <a:pt x="157" y="83"/>
                      <a:pt x="154" y="84"/>
                    </a:cubicBezTo>
                    <a:cubicBezTo>
                      <a:pt x="151" y="85"/>
                      <a:pt x="150" y="88"/>
                      <a:pt x="148" y="86"/>
                    </a:cubicBezTo>
                    <a:cubicBezTo>
                      <a:pt x="145" y="85"/>
                      <a:pt x="140" y="78"/>
                      <a:pt x="138" y="79"/>
                    </a:cubicBezTo>
                    <a:cubicBezTo>
                      <a:pt x="136" y="80"/>
                      <a:pt x="136" y="85"/>
                      <a:pt x="135" y="85"/>
                    </a:cubicBezTo>
                    <a:cubicBezTo>
                      <a:pt x="133" y="84"/>
                      <a:pt x="127" y="83"/>
                      <a:pt x="125" y="79"/>
                    </a:cubicBezTo>
                    <a:cubicBezTo>
                      <a:pt x="122" y="75"/>
                      <a:pt x="115" y="65"/>
                      <a:pt x="112" y="62"/>
                    </a:cubicBezTo>
                    <a:cubicBezTo>
                      <a:pt x="109" y="60"/>
                      <a:pt x="96" y="50"/>
                      <a:pt x="90" y="47"/>
                    </a:cubicBezTo>
                    <a:cubicBezTo>
                      <a:pt x="83" y="43"/>
                      <a:pt x="76" y="38"/>
                      <a:pt x="76" y="35"/>
                    </a:cubicBezTo>
                    <a:cubicBezTo>
                      <a:pt x="76" y="32"/>
                      <a:pt x="76" y="30"/>
                      <a:pt x="72" y="28"/>
                    </a:cubicBezTo>
                    <a:cubicBezTo>
                      <a:pt x="68" y="26"/>
                      <a:pt x="70" y="20"/>
                      <a:pt x="68" y="1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19" name="Freeform 81"/>
              <p:cNvSpPr>
                <a:spLocks/>
              </p:cNvSpPr>
              <p:nvPr/>
            </p:nvSpPr>
            <p:spPr bwMode="auto">
              <a:xfrm>
                <a:off x="4126625" y="5488960"/>
                <a:ext cx="16126" cy="23822"/>
              </a:xfrm>
              <a:custGeom>
                <a:avLst/>
                <a:gdLst/>
                <a:ahLst/>
                <a:cxnLst>
                  <a:cxn ang="0">
                    <a:pos x="17" y="10"/>
                  </a:cxn>
                  <a:cxn ang="0">
                    <a:pos x="16" y="20"/>
                  </a:cxn>
                  <a:cxn ang="0">
                    <a:pos x="7" y="2"/>
                  </a:cxn>
                  <a:cxn ang="0">
                    <a:pos x="17" y="10"/>
                  </a:cxn>
                </a:cxnLst>
                <a:rect l="0" t="0" r="r" b="b"/>
                <a:pathLst>
                  <a:path w="18" h="23">
                    <a:moveTo>
                      <a:pt x="17" y="10"/>
                    </a:moveTo>
                    <a:cubicBezTo>
                      <a:pt x="17" y="13"/>
                      <a:pt x="18" y="23"/>
                      <a:pt x="16" y="20"/>
                    </a:cubicBezTo>
                    <a:cubicBezTo>
                      <a:pt x="14" y="18"/>
                      <a:pt x="0" y="0"/>
                      <a:pt x="7" y="2"/>
                    </a:cubicBezTo>
                    <a:cubicBezTo>
                      <a:pt x="14" y="3"/>
                      <a:pt x="17" y="8"/>
                      <a:pt x="17" y="1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0" name="Freeform 82"/>
              <p:cNvSpPr>
                <a:spLocks/>
              </p:cNvSpPr>
              <p:nvPr/>
            </p:nvSpPr>
            <p:spPr bwMode="auto">
              <a:xfrm>
                <a:off x="4094375" y="5455608"/>
                <a:ext cx="21989" cy="14294"/>
              </a:xfrm>
              <a:custGeom>
                <a:avLst/>
                <a:gdLst/>
                <a:ahLst/>
                <a:cxnLst>
                  <a:cxn ang="0">
                    <a:pos x="19" y="12"/>
                  </a:cxn>
                  <a:cxn ang="0">
                    <a:pos x="14" y="6"/>
                  </a:cxn>
                  <a:cxn ang="0">
                    <a:pos x="6" y="1"/>
                  </a:cxn>
                  <a:cxn ang="0">
                    <a:pos x="6" y="6"/>
                  </a:cxn>
                  <a:cxn ang="0">
                    <a:pos x="14" y="8"/>
                  </a:cxn>
                  <a:cxn ang="0">
                    <a:pos x="19" y="12"/>
                  </a:cxn>
                </a:cxnLst>
                <a:rect l="0" t="0" r="r" b="b"/>
                <a:pathLst>
                  <a:path w="21" h="14">
                    <a:moveTo>
                      <a:pt x="19" y="12"/>
                    </a:moveTo>
                    <a:cubicBezTo>
                      <a:pt x="21" y="11"/>
                      <a:pt x="16" y="8"/>
                      <a:pt x="14" y="6"/>
                    </a:cubicBezTo>
                    <a:cubicBezTo>
                      <a:pt x="12" y="4"/>
                      <a:pt x="8" y="0"/>
                      <a:pt x="6" y="1"/>
                    </a:cubicBezTo>
                    <a:cubicBezTo>
                      <a:pt x="3" y="1"/>
                      <a:pt x="0" y="4"/>
                      <a:pt x="6" y="6"/>
                    </a:cubicBezTo>
                    <a:cubicBezTo>
                      <a:pt x="11" y="9"/>
                      <a:pt x="13" y="7"/>
                      <a:pt x="14" y="8"/>
                    </a:cubicBezTo>
                    <a:cubicBezTo>
                      <a:pt x="16" y="10"/>
                      <a:pt x="16" y="14"/>
                      <a:pt x="19" y="1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1" name="Freeform 83"/>
              <p:cNvSpPr>
                <a:spLocks/>
              </p:cNvSpPr>
              <p:nvPr/>
            </p:nvSpPr>
            <p:spPr bwMode="auto">
              <a:xfrm>
                <a:off x="4029874" y="5209441"/>
                <a:ext cx="11727" cy="15882"/>
              </a:xfrm>
              <a:custGeom>
                <a:avLst/>
                <a:gdLst/>
                <a:ahLst/>
                <a:cxnLst>
                  <a:cxn ang="0">
                    <a:pos x="8" y="1"/>
                  </a:cxn>
                  <a:cxn ang="0">
                    <a:pos x="4" y="13"/>
                  </a:cxn>
                  <a:cxn ang="0">
                    <a:pos x="8" y="1"/>
                  </a:cxn>
                </a:cxnLst>
                <a:rect l="0" t="0" r="r" b="b"/>
                <a:pathLst>
                  <a:path w="12" h="15">
                    <a:moveTo>
                      <a:pt x="8" y="1"/>
                    </a:moveTo>
                    <a:cubicBezTo>
                      <a:pt x="5" y="0"/>
                      <a:pt x="0" y="12"/>
                      <a:pt x="4" y="13"/>
                    </a:cubicBezTo>
                    <a:cubicBezTo>
                      <a:pt x="7" y="15"/>
                      <a:pt x="12" y="3"/>
                      <a:pt x="8" y="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2" name="Freeform 84"/>
              <p:cNvSpPr>
                <a:spLocks/>
              </p:cNvSpPr>
              <p:nvPr/>
            </p:nvSpPr>
            <p:spPr bwMode="auto">
              <a:xfrm>
                <a:off x="4032806" y="5193559"/>
                <a:ext cx="10262" cy="12705"/>
              </a:xfrm>
              <a:custGeom>
                <a:avLst/>
                <a:gdLst/>
                <a:ahLst/>
                <a:cxnLst>
                  <a:cxn ang="0">
                    <a:pos x="7" y="11"/>
                  </a:cxn>
                  <a:cxn ang="0">
                    <a:pos x="7" y="0"/>
                  </a:cxn>
                  <a:cxn ang="0">
                    <a:pos x="7" y="11"/>
                  </a:cxn>
                </a:cxnLst>
                <a:rect l="0" t="0" r="r" b="b"/>
                <a:pathLst>
                  <a:path w="11" h="11">
                    <a:moveTo>
                      <a:pt x="7" y="11"/>
                    </a:moveTo>
                    <a:cubicBezTo>
                      <a:pt x="0" y="11"/>
                      <a:pt x="2" y="1"/>
                      <a:pt x="7" y="0"/>
                    </a:cubicBezTo>
                    <a:cubicBezTo>
                      <a:pt x="11" y="0"/>
                      <a:pt x="9" y="11"/>
                      <a:pt x="7" y="1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3" name="Freeform 85"/>
              <p:cNvSpPr>
                <a:spLocks/>
              </p:cNvSpPr>
              <p:nvPr/>
            </p:nvSpPr>
            <p:spPr bwMode="auto">
              <a:xfrm>
                <a:off x="4051863" y="5045859"/>
                <a:ext cx="10261" cy="15882"/>
              </a:xfrm>
              <a:custGeom>
                <a:avLst/>
                <a:gdLst/>
                <a:ahLst/>
                <a:cxnLst>
                  <a:cxn ang="0">
                    <a:pos x="5" y="0"/>
                  </a:cxn>
                  <a:cxn ang="0">
                    <a:pos x="2" y="4"/>
                  </a:cxn>
                  <a:cxn ang="0">
                    <a:pos x="9" y="12"/>
                  </a:cxn>
                  <a:cxn ang="0">
                    <a:pos x="5" y="0"/>
                  </a:cxn>
                </a:cxnLst>
                <a:rect l="0" t="0" r="r" b="b"/>
                <a:pathLst>
                  <a:path w="11" h="16">
                    <a:moveTo>
                      <a:pt x="5" y="0"/>
                    </a:moveTo>
                    <a:cubicBezTo>
                      <a:pt x="1" y="1"/>
                      <a:pt x="0" y="1"/>
                      <a:pt x="2" y="4"/>
                    </a:cubicBezTo>
                    <a:cubicBezTo>
                      <a:pt x="4" y="8"/>
                      <a:pt x="7" y="16"/>
                      <a:pt x="9" y="12"/>
                    </a:cubicBezTo>
                    <a:cubicBezTo>
                      <a:pt x="11" y="7"/>
                      <a:pt x="9" y="0"/>
                      <a:pt x="5" y="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4" name="Freeform 94"/>
              <p:cNvSpPr>
                <a:spLocks/>
              </p:cNvSpPr>
              <p:nvPr/>
            </p:nvSpPr>
            <p:spPr bwMode="auto">
              <a:xfrm>
                <a:off x="4308400" y="5560427"/>
                <a:ext cx="30785" cy="42881"/>
              </a:xfrm>
              <a:custGeom>
                <a:avLst/>
                <a:gdLst/>
                <a:ahLst/>
                <a:cxnLst>
                  <a:cxn ang="0">
                    <a:pos x="32" y="40"/>
                  </a:cxn>
                  <a:cxn ang="0">
                    <a:pos x="23" y="35"/>
                  </a:cxn>
                  <a:cxn ang="0">
                    <a:pos x="16" y="26"/>
                  </a:cxn>
                  <a:cxn ang="0">
                    <a:pos x="12" y="18"/>
                  </a:cxn>
                  <a:cxn ang="0">
                    <a:pos x="1" y="12"/>
                  </a:cxn>
                  <a:cxn ang="0">
                    <a:pos x="10" y="5"/>
                  </a:cxn>
                  <a:cxn ang="0">
                    <a:pos x="17" y="2"/>
                  </a:cxn>
                  <a:cxn ang="0">
                    <a:pos x="23" y="16"/>
                  </a:cxn>
                  <a:cxn ang="0">
                    <a:pos x="31" y="27"/>
                  </a:cxn>
                  <a:cxn ang="0">
                    <a:pos x="32" y="40"/>
                  </a:cxn>
                </a:cxnLst>
                <a:rect l="0" t="0" r="r" b="b"/>
                <a:pathLst>
                  <a:path w="34" h="40">
                    <a:moveTo>
                      <a:pt x="32" y="40"/>
                    </a:moveTo>
                    <a:cubicBezTo>
                      <a:pt x="29" y="40"/>
                      <a:pt x="26" y="38"/>
                      <a:pt x="23" y="35"/>
                    </a:cubicBezTo>
                    <a:cubicBezTo>
                      <a:pt x="21" y="33"/>
                      <a:pt x="16" y="29"/>
                      <a:pt x="16" y="26"/>
                    </a:cubicBezTo>
                    <a:cubicBezTo>
                      <a:pt x="16" y="23"/>
                      <a:pt x="16" y="20"/>
                      <a:pt x="12" y="18"/>
                    </a:cubicBezTo>
                    <a:cubicBezTo>
                      <a:pt x="9" y="16"/>
                      <a:pt x="0" y="15"/>
                      <a:pt x="1" y="12"/>
                    </a:cubicBezTo>
                    <a:cubicBezTo>
                      <a:pt x="3" y="9"/>
                      <a:pt x="5" y="4"/>
                      <a:pt x="10" y="5"/>
                    </a:cubicBezTo>
                    <a:cubicBezTo>
                      <a:pt x="14" y="5"/>
                      <a:pt x="16" y="0"/>
                      <a:pt x="17" y="2"/>
                    </a:cubicBezTo>
                    <a:cubicBezTo>
                      <a:pt x="19" y="4"/>
                      <a:pt x="22" y="11"/>
                      <a:pt x="23" y="16"/>
                    </a:cubicBezTo>
                    <a:cubicBezTo>
                      <a:pt x="24" y="20"/>
                      <a:pt x="29" y="26"/>
                      <a:pt x="31" y="27"/>
                    </a:cubicBezTo>
                    <a:cubicBezTo>
                      <a:pt x="34" y="28"/>
                      <a:pt x="34" y="40"/>
                      <a:pt x="32" y="4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5" name="Freeform 95"/>
              <p:cNvSpPr>
                <a:spLocks/>
              </p:cNvSpPr>
              <p:nvPr/>
            </p:nvSpPr>
            <p:spPr bwMode="auto">
              <a:xfrm>
                <a:off x="4358241" y="5587427"/>
                <a:ext cx="14659" cy="19058"/>
              </a:xfrm>
              <a:custGeom>
                <a:avLst/>
                <a:gdLst/>
                <a:ahLst/>
                <a:cxnLst>
                  <a:cxn ang="0">
                    <a:pos x="12" y="17"/>
                  </a:cxn>
                  <a:cxn ang="0">
                    <a:pos x="2" y="13"/>
                  </a:cxn>
                  <a:cxn ang="0">
                    <a:pos x="4" y="1"/>
                  </a:cxn>
                  <a:cxn ang="0">
                    <a:pos x="15" y="8"/>
                  </a:cxn>
                  <a:cxn ang="0">
                    <a:pos x="12" y="17"/>
                  </a:cxn>
                </a:cxnLst>
                <a:rect l="0" t="0" r="r" b="b"/>
                <a:pathLst>
                  <a:path w="16" h="18">
                    <a:moveTo>
                      <a:pt x="12" y="17"/>
                    </a:moveTo>
                    <a:cubicBezTo>
                      <a:pt x="10" y="17"/>
                      <a:pt x="3" y="18"/>
                      <a:pt x="2" y="13"/>
                    </a:cubicBezTo>
                    <a:cubicBezTo>
                      <a:pt x="0" y="9"/>
                      <a:pt x="1" y="0"/>
                      <a:pt x="4" y="1"/>
                    </a:cubicBezTo>
                    <a:cubicBezTo>
                      <a:pt x="8" y="1"/>
                      <a:pt x="14" y="5"/>
                      <a:pt x="15" y="8"/>
                    </a:cubicBezTo>
                    <a:cubicBezTo>
                      <a:pt x="16" y="11"/>
                      <a:pt x="14" y="17"/>
                      <a:pt x="12" y="1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6" name="Freeform 96"/>
              <p:cNvSpPr>
                <a:spLocks/>
              </p:cNvSpPr>
              <p:nvPr/>
            </p:nvSpPr>
            <p:spPr bwMode="auto">
              <a:xfrm>
                <a:off x="4161807" y="5547722"/>
                <a:ext cx="16126" cy="22234"/>
              </a:xfrm>
              <a:custGeom>
                <a:avLst/>
                <a:gdLst/>
                <a:ahLst/>
                <a:cxnLst>
                  <a:cxn ang="0">
                    <a:pos x="14" y="20"/>
                  </a:cxn>
                  <a:cxn ang="0">
                    <a:pos x="4" y="3"/>
                  </a:cxn>
                  <a:cxn ang="0">
                    <a:pos x="14" y="20"/>
                  </a:cxn>
                </a:cxnLst>
                <a:rect l="0" t="0" r="r" b="b"/>
                <a:pathLst>
                  <a:path w="17" h="22">
                    <a:moveTo>
                      <a:pt x="14" y="20"/>
                    </a:moveTo>
                    <a:cubicBezTo>
                      <a:pt x="11" y="22"/>
                      <a:pt x="0" y="6"/>
                      <a:pt x="4" y="3"/>
                    </a:cubicBezTo>
                    <a:cubicBezTo>
                      <a:pt x="7" y="0"/>
                      <a:pt x="17" y="18"/>
                      <a:pt x="14" y="2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7" name="Freeform 97"/>
              <p:cNvSpPr>
                <a:spLocks/>
              </p:cNvSpPr>
              <p:nvPr/>
            </p:nvSpPr>
            <p:spPr bwMode="auto">
              <a:xfrm>
                <a:off x="4182330" y="5576309"/>
                <a:ext cx="7330" cy="7941"/>
              </a:xfrm>
              <a:custGeom>
                <a:avLst/>
                <a:gdLst/>
                <a:ahLst/>
                <a:cxnLst>
                  <a:cxn ang="0">
                    <a:pos x="7" y="6"/>
                  </a:cxn>
                  <a:cxn ang="0">
                    <a:pos x="2" y="1"/>
                  </a:cxn>
                  <a:cxn ang="0">
                    <a:pos x="7" y="6"/>
                  </a:cxn>
                </a:cxnLst>
                <a:rect l="0" t="0" r="r" b="b"/>
                <a:pathLst>
                  <a:path w="8" h="7">
                    <a:moveTo>
                      <a:pt x="7" y="6"/>
                    </a:moveTo>
                    <a:cubicBezTo>
                      <a:pt x="5" y="7"/>
                      <a:pt x="0" y="2"/>
                      <a:pt x="2" y="1"/>
                    </a:cubicBezTo>
                    <a:cubicBezTo>
                      <a:pt x="3" y="0"/>
                      <a:pt x="8" y="5"/>
                      <a:pt x="7" y="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8" name="Freeform 98"/>
              <p:cNvSpPr>
                <a:spLocks/>
              </p:cNvSpPr>
              <p:nvPr/>
            </p:nvSpPr>
            <p:spPr bwMode="auto">
              <a:xfrm>
                <a:off x="4312798" y="5670012"/>
                <a:ext cx="200831" cy="73056"/>
              </a:xfrm>
              <a:custGeom>
                <a:avLst/>
                <a:gdLst/>
                <a:ahLst/>
                <a:cxnLst>
                  <a:cxn ang="0">
                    <a:pos x="28" y="38"/>
                  </a:cxn>
                  <a:cxn ang="0">
                    <a:pos x="21" y="29"/>
                  </a:cxn>
                  <a:cxn ang="0">
                    <a:pos x="0" y="21"/>
                  </a:cxn>
                  <a:cxn ang="0">
                    <a:pos x="12" y="4"/>
                  </a:cxn>
                  <a:cxn ang="0">
                    <a:pos x="35" y="4"/>
                  </a:cxn>
                  <a:cxn ang="0">
                    <a:pos x="43" y="3"/>
                  </a:cxn>
                  <a:cxn ang="0">
                    <a:pos x="57" y="11"/>
                  </a:cxn>
                  <a:cxn ang="0">
                    <a:pos x="68" y="12"/>
                  </a:cxn>
                  <a:cxn ang="0">
                    <a:pos x="78" y="22"/>
                  </a:cxn>
                  <a:cxn ang="0">
                    <a:pos x="115" y="24"/>
                  </a:cxn>
                  <a:cxn ang="0">
                    <a:pos x="126" y="15"/>
                  </a:cxn>
                  <a:cxn ang="0">
                    <a:pos x="140" y="22"/>
                  </a:cxn>
                  <a:cxn ang="0">
                    <a:pos x="166" y="24"/>
                  </a:cxn>
                  <a:cxn ang="0">
                    <a:pos x="171" y="28"/>
                  </a:cxn>
                  <a:cxn ang="0">
                    <a:pos x="174" y="26"/>
                  </a:cxn>
                  <a:cxn ang="0">
                    <a:pos x="198" y="28"/>
                  </a:cxn>
                  <a:cxn ang="0">
                    <a:pos x="187" y="32"/>
                  </a:cxn>
                  <a:cxn ang="0">
                    <a:pos x="172" y="33"/>
                  </a:cxn>
                  <a:cxn ang="0">
                    <a:pos x="173" y="40"/>
                  </a:cxn>
                  <a:cxn ang="0">
                    <a:pos x="188" y="44"/>
                  </a:cxn>
                  <a:cxn ang="0">
                    <a:pos x="207" y="46"/>
                  </a:cxn>
                  <a:cxn ang="0">
                    <a:pos x="208" y="54"/>
                  </a:cxn>
                  <a:cxn ang="0">
                    <a:pos x="209" y="62"/>
                  </a:cxn>
                  <a:cxn ang="0">
                    <a:pos x="210" y="69"/>
                  </a:cxn>
                  <a:cxn ang="0">
                    <a:pos x="197" y="64"/>
                  </a:cxn>
                  <a:cxn ang="0">
                    <a:pos x="179" y="57"/>
                  </a:cxn>
                  <a:cxn ang="0">
                    <a:pos x="162" y="59"/>
                  </a:cxn>
                  <a:cxn ang="0">
                    <a:pos x="149" y="57"/>
                  </a:cxn>
                  <a:cxn ang="0">
                    <a:pos x="115" y="52"/>
                  </a:cxn>
                  <a:cxn ang="0">
                    <a:pos x="84" y="42"/>
                  </a:cxn>
                  <a:cxn ang="0">
                    <a:pos x="61" y="45"/>
                  </a:cxn>
                  <a:cxn ang="0">
                    <a:pos x="45" y="38"/>
                  </a:cxn>
                  <a:cxn ang="0">
                    <a:pos x="28" y="38"/>
                  </a:cxn>
                </a:cxnLst>
                <a:rect l="0" t="0" r="r" b="b"/>
                <a:pathLst>
                  <a:path w="213" h="70">
                    <a:moveTo>
                      <a:pt x="28" y="38"/>
                    </a:moveTo>
                    <a:cubicBezTo>
                      <a:pt x="23" y="38"/>
                      <a:pt x="29" y="34"/>
                      <a:pt x="21" y="29"/>
                    </a:cubicBezTo>
                    <a:cubicBezTo>
                      <a:pt x="14" y="24"/>
                      <a:pt x="0" y="23"/>
                      <a:pt x="0" y="21"/>
                    </a:cubicBezTo>
                    <a:cubicBezTo>
                      <a:pt x="1" y="19"/>
                      <a:pt x="11" y="5"/>
                      <a:pt x="12" y="4"/>
                    </a:cubicBezTo>
                    <a:cubicBezTo>
                      <a:pt x="13" y="3"/>
                      <a:pt x="31" y="5"/>
                      <a:pt x="35" y="4"/>
                    </a:cubicBezTo>
                    <a:cubicBezTo>
                      <a:pt x="38" y="3"/>
                      <a:pt x="39" y="0"/>
                      <a:pt x="43" y="3"/>
                    </a:cubicBezTo>
                    <a:cubicBezTo>
                      <a:pt x="47" y="6"/>
                      <a:pt x="55" y="11"/>
                      <a:pt x="57" y="11"/>
                    </a:cubicBezTo>
                    <a:cubicBezTo>
                      <a:pt x="59" y="11"/>
                      <a:pt x="66" y="10"/>
                      <a:pt x="68" y="12"/>
                    </a:cubicBezTo>
                    <a:cubicBezTo>
                      <a:pt x="70" y="14"/>
                      <a:pt x="70" y="18"/>
                      <a:pt x="78" y="22"/>
                    </a:cubicBezTo>
                    <a:cubicBezTo>
                      <a:pt x="85" y="26"/>
                      <a:pt x="110" y="26"/>
                      <a:pt x="115" y="24"/>
                    </a:cubicBezTo>
                    <a:cubicBezTo>
                      <a:pt x="119" y="23"/>
                      <a:pt x="120" y="12"/>
                      <a:pt x="126" y="15"/>
                    </a:cubicBezTo>
                    <a:cubicBezTo>
                      <a:pt x="132" y="17"/>
                      <a:pt x="135" y="22"/>
                      <a:pt x="140" y="22"/>
                    </a:cubicBezTo>
                    <a:cubicBezTo>
                      <a:pt x="145" y="22"/>
                      <a:pt x="162" y="24"/>
                      <a:pt x="166" y="24"/>
                    </a:cubicBezTo>
                    <a:cubicBezTo>
                      <a:pt x="170" y="25"/>
                      <a:pt x="168" y="29"/>
                      <a:pt x="171" y="28"/>
                    </a:cubicBezTo>
                    <a:cubicBezTo>
                      <a:pt x="173" y="27"/>
                      <a:pt x="171" y="26"/>
                      <a:pt x="174" y="26"/>
                    </a:cubicBezTo>
                    <a:cubicBezTo>
                      <a:pt x="177" y="26"/>
                      <a:pt x="198" y="26"/>
                      <a:pt x="198" y="28"/>
                    </a:cubicBezTo>
                    <a:cubicBezTo>
                      <a:pt x="197" y="29"/>
                      <a:pt x="190" y="32"/>
                      <a:pt x="187" y="32"/>
                    </a:cubicBezTo>
                    <a:cubicBezTo>
                      <a:pt x="185" y="33"/>
                      <a:pt x="172" y="31"/>
                      <a:pt x="172" y="33"/>
                    </a:cubicBezTo>
                    <a:cubicBezTo>
                      <a:pt x="172" y="36"/>
                      <a:pt x="169" y="38"/>
                      <a:pt x="173" y="40"/>
                    </a:cubicBezTo>
                    <a:cubicBezTo>
                      <a:pt x="176" y="43"/>
                      <a:pt x="182" y="44"/>
                      <a:pt x="188" y="44"/>
                    </a:cubicBezTo>
                    <a:cubicBezTo>
                      <a:pt x="195" y="44"/>
                      <a:pt x="206" y="43"/>
                      <a:pt x="207" y="46"/>
                    </a:cubicBezTo>
                    <a:cubicBezTo>
                      <a:pt x="209" y="49"/>
                      <a:pt x="209" y="53"/>
                      <a:pt x="208" y="54"/>
                    </a:cubicBezTo>
                    <a:cubicBezTo>
                      <a:pt x="207" y="56"/>
                      <a:pt x="208" y="60"/>
                      <a:pt x="209" y="62"/>
                    </a:cubicBezTo>
                    <a:cubicBezTo>
                      <a:pt x="210" y="65"/>
                      <a:pt x="213" y="70"/>
                      <a:pt x="210" y="69"/>
                    </a:cubicBezTo>
                    <a:cubicBezTo>
                      <a:pt x="206" y="67"/>
                      <a:pt x="203" y="66"/>
                      <a:pt x="197" y="64"/>
                    </a:cubicBezTo>
                    <a:cubicBezTo>
                      <a:pt x="191" y="63"/>
                      <a:pt x="183" y="57"/>
                      <a:pt x="179" y="57"/>
                    </a:cubicBezTo>
                    <a:cubicBezTo>
                      <a:pt x="175" y="58"/>
                      <a:pt x="168" y="60"/>
                      <a:pt x="162" y="59"/>
                    </a:cubicBezTo>
                    <a:cubicBezTo>
                      <a:pt x="157" y="58"/>
                      <a:pt x="152" y="57"/>
                      <a:pt x="149" y="57"/>
                    </a:cubicBezTo>
                    <a:cubicBezTo>
                      <a:pt x="146" y="57"/>
                      <a:pt x="124" y="57"/>
                      <a:pt x="115" y="52"/>
                    </a:cubicBezTo>
                    <a:cubicBezTo>
                      <a:pt x="105" y="48"/>
                      <a:pt x="89" y="41"/>
                      <a:pt x="84" y="42"/>
                    </a:cubicBezTo>
                    <a:cubicBezTo>
                      <a:pt x="79" y="43"/>
                      <a:pt x="68" y="47"/>
                      <a:pt x="61" y="45"/>
                    </a:cubicBezTo>
                    <a:cubicBezTo>
                      <a:pt x="53" y="43"/>
                      <a:pt x="49" y="39"/>
                      <a:pt x="45" y="38"/>
                    </a:cubicBezTo>
                    <a:cubicBezTo>
                      <a:pt x="41" y="38"/>
                      <a:pt x="31" y="38"/>
                      <a:pt x="28" y="3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29" name="Freeform 99"/>
              <p:cNvSpPr>
                <a:spLocks/>
              </p:cNvSpPr>
              <p:nvPr/>
            </p:nvSpPr>
            <p:spPr bwMode="auto">
              <a:xfrm>
                <a:off x="4510697" y="5724010"/>
                <a:ext cx="29319" cy="19058"/>
              </a:xfrm>
              <a:custGeom>
                <a:avLst/>
                <a:gdLst/>
                <a:ahLst/>
                <a:cxnLst>
                  <a:cxn ang="0">
                    <a:pos x="18" y="17"/>
                  </a:cxn>
                  <a:cxn ang="0">
                    <a:pos x="2" y="4"/>
                  </a:cxn>
                  <a:cxn ang="0">
                    <a:pos x="19" y="0"/>
                  </a:cxn>
                  <a:cxn ang="0">
                    <a:pos x="29" y="9"/>
                  </a:cxn>
                  <a:cxn ang="0">
                    <a:pos x="18" y="17"/>
                  </a:cxn>
                </a:cxnLst>
                <a:rect l="0" t="0" r="r" b="b"/>
                <a:pathLst>
                  <a:path w="30" h="17">
                    <a:moveTo>
                      <a:pt x="18" y="17"/>
                    </a:moveTo>
                    <a:cubicBezTo>
                      <a:pt x="15" y="17"/>
                      <a:pt x="0" y="6"/>
                      <a:pt x="2" y="4"/>
                    </a:cubicBezTo>
                    <a:cubicBezTo>
                      <a:pt x="4" y="2"/>
                      <a:pt x="15" y="1"/>
                      <a:pt x="19" y="0"/>
                    </a:cubicBezTo>
                    <a:cubicBezTo>
                      <a:pt x="22" y="0"/>
                      <a:pt x="30" y="7"/>
                      <a:pt x="29" y="9"/>
                    </a:cubicBezTo>
                    <a:cubicBezTo>
                      <a:pt x="28" y="10"/>
                      <a:pt x="21" y="17"/>
                      <a:pt x="18" y="1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0" name="Freeform 100"/>
              <p:cNvSpPr>
                <a:spLocks/>
              </p:cNvSpPr>
              <p:nvPr/>
            </p:nvSpPr>
            <p:spPr bwMode="auto">
              <a:xfrm>
                <a:off x="4542948" y="5727186"/>
                <a:ext cx="17591" cy="17469"/>
              </a:xfrm>
              <a:custGeom>
                <a:avLst/>
                <a:gdLst/>
                <a:ahLst/>
                <a:cxnLst>
                  <a:cxn ang="0">
                    <a:pos x="11" y="17"/>
                  </a:cxn>
                  <a:cxn ang="0">
                    <a:pos x="1" y="14"/>
                  </a:cxn>
                  <a:cxn ang="0">
                    <a:pos x="13" y="1"/>
                  </a:cxn>
                  <a:cxn ang="0">
                    <a:pos x="17" y="8"/>
                  </a:cxn>
                  <a:cxn ang="0">
                    <a:pos x="11" y="17"/>
                  </a:cxn>
                </a:cxnLst>
                <a:rect l="0" t="0" r="r" b="b"/>
                <a:pathLst>
                  <a:path w="18" h="17">
                    <a:moveTo>
                      <a:pt x="11" y="17"/>
                    </a:moveTo>
                    <a:cubicBezTo>
                      <a:pt x="8" y="16"/>
                      <a:pt x="0" y="16"/>
                      <a:pt x="1" y="14"/>
                    </a:cubicBezTo>
                    <a:cubicBezTo>
                      <a:pt x="2" y="11"/>
                      <a:pt x="10" y="0"/>
                      <a:pt x="13" y="1"/>
                    </a:cubicBezTo>
                    <a:cubicBezTo>
                      <a:pt x="17" y="1"/>
                      <a:pt x="18" y="6"/>
                      <a:pt x="17" y="8"/>
                    </a:cubicBezTo>
                    <a:cubicBezTo>
                      <a:pt x="15" y="10"/>
                      <a:pt x="13" y="17"/>
                      <a:pt x="11" y="1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1" name="Freeform 101"/>
              <p:cNvSpPr>
                <a:spLocks/>
              </p:cNvSpPr>
              <p:nvPr/>
            </p:nvSpPr>
            <p:spPr bwMode="auto">
              <a:xfrm>
                <a:off x="4560539" y="5727186"/>
                <a:ext cx="54240" cy="23822"/>
              </a:xfrm>
              <a:custGeom>
                <a:avLst/>
                <a:gdLst/>
                <a:ahLst/>
                <a:cxnLst>
                  <a:cxn ang="0">
                    <a:pos x="6" y="22"/>
                  </a:cxn>
                  <a:cxn ang="0">
                    <a:pos x="7" y="10"/>
                  </a:cxn>
                  <a:cxn ang="0">
                    <a:pos x="23" y="12"/>
                  </a:cxn>
                  <a:cxn ang="0">
                    <a:pos x="33" y="12"/>
                  </a:cxn>
                  <a:cxn ang="0">
                    <a:pos x="26" y="3"/>
                  </a:cxn>
                  <a:cxn ang="0">
                    <a:pos x="41" y="5"/>
                  </a:cxn>
                  <a:cxn ang="0">
                    <a:pos x="56" y="11"/>
                  </a:cxn>
                  <a:cxn ang="0">
                    <a:pos x="52" y="16"/>
                  </a:cxn>
                  <a:cxn ang="0">
                    <a:pos x="38" y="17"/>
                  </a:cxn>
                  <a:cxn ang="0">
                    <a:pos x="6" y="22"/>
                  </a:cxn>
                </a:cxnLst>
                <a:rect l="0" t="0" r="r" b="b"/>
                <a:pathLst>
                  <a:path w="57" h="23">
                    <a:moveTo>
                      <a:pt x="6" y="22"/>
                    </a:moveTo>
                    <a:cubicBezTo>
                      <a:pt x="2" y="21"/>
                      <a:pt x="0" y="15"/>
                      <a:pt x="7" y="10"/>
                    </a:cubicBezTo>
                    <a:cubicBezTo>
                      <a:pt x="15" y="5"/>
                      <a:pt x="20" y="10"/>
                      <a:pt x="23" y="12"/>
                    </a:cubicBezTo>
                    <a:cubicBezTo>
                      <a:pt x="27" y="14"/>
                      <a:pt x="33" y="14"/>
                      <a:pt x="33" y="12"/>
                    </a:cubicBezTo>
                    <a:cubicBezTo>
                      <a:pt x="33" y="9"/>
                      <a:pt x="23" y="5"/>
                      <a:pt x="26" y="3"/>
                    </a:cubicBezTo>
                    <a:cubicBezTo>
                      <a:pt x="30" y="0"/>
                      <a:pt x="36" y="6"/>
                      <a:pt x="41" y="5"/>
                    </a:cubicBezTo>
                    <a:cubicBezTo>
                      <a:pt x="45" y="4"/>
                      <a:pt x="56" y="9"/>
                      <a:pt x="56" y="11"/>
                    </a:cubicBezTo>
                    <a:cubicBezTo>
                      <a:pt x="57" y="13"/>
                      <a:pt x="56" y="16"/>
                      <a:pt x="52" y="16"/>
                    </a:cubicBezTo>
                    <a:cubicBezTo>
                      <a:pt x="47" y="16"/>
                      <a:pt x="41" y="15"/>
                      <a:pt x="38" y="17"/>
                    </a:cubicBezTo>
                    <a:cubicBezTo>
                      <a:pt x="35" y="19"/>
                      <a:pt x="9" y="23"/>
                      <a:pt x="6" y="2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2" name="Freeform 102"/>
              <p:cNvSpPr>
                <a:spLocks/>
              </p:cNvSpPr>
              <p:nvPr/>
            </p:nvSpPr>
            <p:spPr bwMode="auto">
              <a:xfrm>
                <a:off x="4610380" y="5755773"/>
                <a:ext cx="42512" cy="26998"/>
              </a:xfrm>
              <a:custGeom>
                <a:avLst/>
                <a:gdLst/>
                <a:ahLst/>
                <a:cxnLst>
                  <a:cxn ang="0">
                    <a:pos x="42" y="19"/>
                  </a:cxn>
                  <a:cxn ang="0">
                    <a:pos x="30" y="24"/>
                  </a:cxn>
                  <a:cxn ang="0">
                    <a:pos x="19" y="15"/>
                  </a:cxn>
                  <a:cxn ang="0">
                    <a:pos x="0" y="7"/>
                  </a:cxn>
                  <a:cxn ang="0">
                    <a:pos x="16" y="2"/>
                  </a:cxn>
                  <a:cxn ang="0">
                    <a:pos x="35" y="9"/>
                  </a:cxn>
                  <a:cxn ang="0">
                    <a:pos x="42" y="19"/>
                  </a:cxn>
                </a:cxnLst>
                <a:rect l="0" t="0" r="r" b="b"/>
                <a:pathLst>
                  <a:path w="44" h="26">
                    <a:moveTo>
                      <a:pt x="42" y="19"/>
                    </a:moveTo>
                    <a:cubicBezTo>
                      <a:pt x="41" y="21"/>
                      <a:pt x="36" y="26"/>
                      <a:pt x="30" y="24"/>
                    </a:cubicBezTo>
                    <a:cubicBezTo>
                      <a:pt x="23" y="22"/>
                      <a:pt x="23" y="16"/>
                      <a:pt x="19" y="15"/>
                    </a:cubicBezTo>
                    <a:cubicBezTo>
                      <a:pt x="15" y="14"/>
                      <a:pt x="0" y="9"/>
                      <a:pt x="0" y="7"/>
                    </a:cubicBezTo>
                    <a:cubicBezTo>
                      <a:pt x="0" y="4"/>
                      <a:pt x="10" y="0"/>
                      <a:pt x="16" y="2"/>
                    </a:cubicBezTo>
                    <a:cubicBezTo>
                      <a:pt x="22" y="4"/>
                      <a:pt x="29" y="9"/>
                      <a:pt x="35" y="9"/>
                    </a:cubicBezTo>
                    <a:cubicBezTo>
                      <a:pt x="40" y="10"/>
                      <a:pt x="44" y="17"/>
                      <a:pt x="42" y="1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3" name="Freeform 103"/>
              <p:cNvSpPr>
                <a:spLocks/>
              </p:cNvSpPr>
              <p:nvPr/>
            </p:nvSpPr>
            <p:spPr bwMode="auto">
              <a:xfrm>
                <a:off x="4693939" y="5789125"/>
                <a:ext cx="16125" cy="7941"/>
              </a:xfrm>
              <a:custGeom>
                <a:avLst/>
                <a:gdLst/>
                <a:ahLst/>
                <a:cxnLst>
                  <a:cxn ang="0">
                    <a:pos x="6" y="7"/>
                  </a:cxn>
                  <a:cxn ang="0">
                    <a:pos x="16" y="1"/>
                  </a:cxn>
                  <a:cxn ang="0">
                    <a:pos x="6" y="7"/>
                  </a:cxn>
                </a:cxnLst>
                <a:rect l="0" t="0" r="r" b="b"/>
                <a:pathLst>
                  <a:path w="18" h="9">
                    <a:moveTo>
                      <a:pt x="6" y="7"/>
                    </a:moveTo>
                    <a:cubicBezTo>
                      <a:pt x="0" y="5"/>
                      <a:pt x="15" y="0"/>
                      <a:pt x="16" y="1"/>
                    </a:cubicBezTo>
                    <a:cubicBezTo>
                      <a:pt x="18" y="2"/>
                      <a:pt x="11" y="9"/>
                      <a:pt x="6" y="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4" name="Freeform 104"/>
              <p:cNvSpPr>
                <a:spLocks/>
              </p:cNvSpPr>
              <p:nvPr/>
            </p:nvSpPr>
            <p:spPr bwMode="auto">
              <a:xfrm>
                <a:off x="4627971" y="5727186"/>
                <a:ext cx="68899" cy="20646"/>
              </a:xfrm>
              <a:custGeom>
                <a:avLst/>
                <a:gdLst/>
                <a:ahLst/>
                <a:cxnLst>
                  <a:cxn ang="0">
                    <a:pos x="73" y="2"/>
                  </a:cxn>
                  <a:cxn ang="0">
                    <a:pos x="61" y="14"/>
                  </a:cxn>
                  <a:cxn ang="0">
                    <a:pos x="32" y="18"/>
                  </a:cxn>
                  <a:cxn ang="0">
                    <a:pos x="0" y="13"/>
                  </a:cxn>
                  <a:cxn ang="0">
                    <a:pos x="15" y="4"/>
                  </a:cxn>
                  <a:cxn ang="0">
                    <a:pos x="36" y="11"/>
                  </a:cxn>
                  <a:cxn ang="0">
                    <a:pos x="55" y="9"/>
                  </a:cxn>
                  <a:cxn ang="0">
                    <a:pos x="73" y="2"/>
                  </a:cxn>
                </a:cxnLst>
                <a:rect l="0" t="0" r="r" b="b"/>
                <a:pathLst>
                  <a:path w="73" h="19">
                    <a:moveTo>
                      <a:pt x="73" y="2"/>
                    </a:moveTo>
                    <a:cubicBezTo>
                      <a:pt x="73" y="4"/>
                      <a:pt x="65" y="13"/>
                      <a:pt x="61" y="14"/>
                    </a:cubicBezTo>
                    <a:cubicBezTo>
                      <a:pt x="57" y="15"/>
                      <a:pt x="37" y="19"/>
                      <a:pt x="32" y="18"/>
                    </a:cubicBezTo>
                    <a:cubicBezTo>
                      <a:pt x="27" y="18"/>
                      <a:pt x="0" y="15"/>
                      <a:pt x="0" y="13"/>
                    </a:cubicBezTo>
                    <a:cubicBezTo>
                      <a:pt x="0" y="11"/>
                      <a:pt x="14" y="4"/>
                      <a:pt x="15" y="4"/>
                    </a:cubicBezTo>
                    <a:cubicBezTo>
                      <a:pt x="17" y="4"/>
                      <a:pt x="33" y="11"/>
                      <a:pt x="36" y="11"/>
                    </a:cubicBezTo>
                    <a:cubicBezTo>
                      <a:pt x="39" y="10"/>
                      <a:pt x="52" y="8"/>
                      <a:pt x="55" y="9"/>
                    </a:cubicBezTo>
                    <a:cubicBezTo>
                      <a:pt x="58" y="10"/>
                      <a:pt x="73" y="0"/>
                      <a:pt x="73" y="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5" name="Freeform 105"/>
              <p:cNvSpPr>
                <a:spLocks/>
              </p:cNvSpPr>
              <p:nvPr/>
            </p:nvSpPr>
            <p:spPr bwMode="auto">
              <a:xfrm>
                <a:off x="4701268" y="5728774"/>
                <a:ext cx="16126" cy="9529"/>
              </a:xfrm>
              <a:custGeom>
                <a:avLst/>
                <a:gdLst/>
                <a:ahLst/>
                <a:cxnLst>
                  <a:cxn ang="0">
                    <a:pos x="10" y="8"/>
                  </a:cxn>
                  <a:cxn ang="0">
                    <a:pos x="4" y="1"/>
                  </a:cxn>
                  <a:cxn ang="0">
                    <a:pos x="15" y="3"/>
                  </a:cxn>
                  <a:cxn ang="0">
                    <a:pos x="10" y="8"/>
                  </a:cxn>
                </a:cxnLst>
                <a:rect l="0" t="0" r="r" b="b"/>
                <a:pathLst>
                  <a:path w="16" h="8">
                    <a:moveTo>
                      <a:pt x="10" y="8"/>
                    </a:moveTo>
                    <a:cubicBezTo>
                      <a:pt x="7" y="8"/>
                      <a:pt x="0" y="1"/>
                      <a:pt x="4" y="1"/>
                    </a:cubicBezTo>
                    <a:cubicBezTo>
                      <a:pt x="9" y="0"/>
                      <a:pt x="16" y="0"/>
                      <a:pt x="15" y="3"/>
                    </a:cubicBezTo>
                    <a:cubicBezTo>
                      <a:pt x="15" y="5"/>
                      <a:pt x="12" y="8"/>
                      <a:pt x="10" y="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6" name="Freeform 106"/>
              <p:cNvSpPr>
                <a:spLocks/>
              </p:cNvSpPr>
              <p:nvPr/>
            </p:nvSpPr>
            <p:spPr bwMode="auto">
              <a:xfrm>
                <a:off x="4720325" y="5727186"/>
                <a:ext cx="24920" cy="11117"/>
              </a:xfrm>
              <a:custGeom>
                <a:avLst/>
                <a:gdLst/>
                <a:ahLst/>
                <a:cxnLst>
                  <a:cxn ang="0">
                    <a:pos x="5" y="8"/>
                  </a:cxn>
                  <a:cxn ang="0">
                    <a:pos x="19" y="2"/>
                  </a:cxn>
                  <a:cxn ang="0">
                    <a:pos x="26" y="6"/>
                  </a:cxn>
                  <a:cxn ang="0">
                    <a:pos x="14" y="9"/>
                  </a:cxn>
                  <a:cxn ang="0">
                    <a:pos x="5" y="8"/>
                  </a:cxn>
                </a:cxnLst>
                <a:rect l="0" t="0" r="r" b="b"/>
                <a:pathLst>
                  <a:path w="28" h="11">
                    <a:moveTo>
                      <a:pt x="5" y="8"/>
                    </a:moveTo>
                    <a:cubicBezTo>
                      <a:pt x="0" y="5"/>
                      <a:pt x="14" y="0"/>
                      <a:pt x="19" y="2"/>
                    </a:cubicBezTo>
                    <a:cubicBezTo>
                      <a:pt x="24" y="3"/>
                      <a:pt x="28" y="4"/>
                      <a:pt x="26" y="6"/>
                    </a:cubicBezTo>
                    <a:cubicBezTo>
                      <a:pt x="24" y="7"/>
                      <a:pt x="16" y="11"/>
                      <a:pt x="14" y="9"/>
                    </a:cubicBezTo>
                    <a:cubicBezTo>
                      <a:pt x="11" y="7"/>
                      <a:pt x="7" y="10"/>
                      <a:pt x="5" y="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7" name="Freeform 107"/>
              <p:cNvSpPr>
                <a:spLocks/>
              </p:cNvSpPr>
              <p:nvPr/>
            </p:nvSpPr>
            <p:spPr bwMode="auto">
              <a:xfrm>
                <a:off x="4761371" y="5712892"/>
                <a:ext cx="20523" cy="9529"/>
              </a:xfrm>
              <a:custGeom>
                <a:avLst/>
                <a:gdLst/>
                <a:ahLst/>
                <a:cxnLst>
                  <a:cxn ang="0">
                    <a:pos x="2" y="7"/>
                  </a:cxn>
                  <a:cxn ang="0">
                    <a:pos x="20" y="2"/>
                  </a:cxn>
                  <a:cxn ang="0">
                    <a:pos x="2" y="7"/>
                  </a:cxn>
                </a:cxnLst>
                <a:rect l="0" t="0" r="r" b="b"/>
                <a:pathLst>
                  <a:path w="22" h="9">
                    <a:moveTo>
                      <a:pt x="2" y="7"/>
                    </a:moveTo>
                    <a:cubicBezTo>
                      <a:pt x="0" y="6"/>
                      <a:pt x="18" y="0"/>
                      <a:pt x="20" y="2"/>
                    </a:cubicBezTo>
                    <a:cubicBezTo>
                      <a:pt x="22" y="4"/>
                      <a:pt x="6" y="9"/>
                      <a:pt x="2" y="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8" name="Freeform 108"/>
              <p:cNvSpPr>
                <a:spLocks/>
              </p:cNvSpPr>
              <p:nvPr/>
            </p:nvSpPr>
            <p:spPr bwMode="auto">
              <a:xfrm>
                <a:off x="4858122" y="5806595"/>
                <a:ext cx="30784" cy="15882"/>
              </a:xfrm>
              <a:custGeom>
                <a:avLst/>
                <a:gdLst/>
                <a:ahLst/>
                <a:cxnLst>
                  <a:cxn ang="0">
                    <a:pos x="32" y="4"/>
                  </a:cxn>
                  <a:cxn ang="0">
                    <a:pos x="19" y="13"/>
                  </a:cxn>
                  <a:cxn ang="0">
                    <a:pos x="9" y="11"/>
                  </a:cxn>
                  <a:cxn ang="0">
                    <a:pos x="0" y="11"/>
                  </a:cxn>
                  <a:cxn ang="0">
                    <a:pos x="6" y="1"/>
                  </a:cxn>
                  <a:cxn ang="0">
                    <a:pos x="32" y="4"/>
                  </a:cxn>
                </a:cxnLst>
                <a:rect l="0" t="0" r="r" b="b"/>
                <a:pathLst>
                  <a:path w="32" h="14">
                    <a:moveTo>
                      <a:pt x="32" y="4"/>
                    </a:moveTo>
                    <a:cubicBezTo>
                      <a:pt x="32" y="4"/>
                      <a:pt x="23" y="13"/>
                      <a:pt x="19" y="13"/>
                    </a:cubicBezTo>
                    <a:cubicBezTo>
                      <a:pt x="14" y="12"/>
                      <a:pt x="11" y="10"/>
                      <a:pt x="9" y="11"/>
                    </a:cubicBezTo>
                    <a:cubicBezTo>
                      <a:pt x="7" y="11"/>
                      <a:pt x="0" y="14"/>
                      <a:pt x="0" y="11"/>
                    </a:cubicBezTo>
                    <a:cubicBezTo>
                      <a:pt x="0" y="8"/>
                      <a:pt x="0" y="2"/>
                      <a:pt x="6" y="1"/>
                    </a:cubicBezTo>
                    <a:cubicBezTo>
                      <a:pt x="12" y="0"/>
                      <a:pt x="31" y="0"/>
                      <a:pt x="32" y="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39" name="Freeform 109"/>
              <p:cNvSpPr>
                <a:spLocks/>
              </p:cNvSpPr>
              <p:nvPr/>
            </p:nvSpPr>
            <p:spPr bwMode="auto">
              <a:xfrm>
                <a:off x="4992987" y="5865357"/>
                <a:ext cx="16125" cy="19058"/>
              </a:xfrm>
              <a:custGeom>
                <a:avLst/>
                <a:gdLst/>
                <a:ahLst/>
                <a:cxnLst>
                  <a:cxn ang="0">
                    <a:pos x="15" y="14"/>
                  </a:cxn>
                  <a:cxn ang="0">
                    <a:pos x="5" y="13"/>
                  </a:cxn>
                  <a:cxn ang="0">
                    <a:pos x="8" y="1"/>
                  </a:cxn>
                  <a:cxn ang="0">
                    <a:pos x="15" y="14"/>
                  </a:cxn>
                </a:cxnLst>
                <a:rect l="0" t="0" r="r" b="b"/>
                <a:pathLst>
                  <a:path w="16" h="17">
                    <a:moveTo>
                      <a:pt x="15" y="14"/>
                    </a:moveTo>
                    <a:cubicBezTo>
                      <a:pt x="13" y="16"/>
                      <a:pt x="10" y="17"/>
                      <a:pt x="5" y="13"/>
                    </a:cubicBezTo>
                    <a:cubicBezTo>
                      <a:pt x="0" y="9"/>
                      <a:pt x="4" y="0"/>
                      <a:pt x="8" y="1"/>
                    </a:cubicBezTo>
                    <a:cubicBezTo>
                      <a:pt x="13" y="3"/>
                      <a:pt x="16" y="12"/>
                      <a:pt x="15" y="1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0" name="Freeform 110"/>
              <p:cNvSpPr>
                <a:spLocks/>
              </p:cNvSpPr>
              <p:nvPr/>
            </p:nvSpPr>
            <p:spPr bwMode="auto">
              <a:xfrm>
                <a:off x="5023771" y="5708128"/>
                <a:ext cx="27853" cy="26998"/>
              </a:xfrm>
              <a:custGeom>
                <a:avLst/>
                <a:gdLst/>
                <a:ahLst/>
                <a:cxnLst>
                  <a:cxn ang="0">
                    <a:pos x="24" y="23"/>
                  </a:cxn>
                  <a:cxn ang="0">
                    <a:pos x="2" y="22"/>
                  </a:cxn>
                  <a:cxn ang="0">
                    <a:pos x="25" y="2"/>
                  </a:cxn>
                  <a:cxn ang="0">
                    <a:pos x="29" y="10"/>
                  </a:cxn>
                  <a:cxn ang="0">
                    <a:pos x="24" y="23"/>
                  </a:cxn>
                </a:cxnLst>
                <a:rect l="0" t="0" r="r" b="b"/>
                <a:pathLst>
                  <a:path w="31" h="26">
                    <a:moveTo>
                      <a:pt x="24" y="23"/>
                    </a:moveTo>
                    <a:cubicBezTo>
                      <a:pt x="22" y="24"/>
                      <a:pt x="4" y="26"/>
                      <a:pt x="2" y="22"/>
                    </a:cubicBezTo>
                    <a:cubicBezTo>
                      <a:pt x="0" y="19"/>
                      <a:pt x="22" y="0"/>
                      <a:pt x="25" y="2"/>
                    </a:cubicBezTo>
                    <a:cubicBezTo>
                      <a:pt x="28" y="5"/>
                      <a:pt x="27" y="7"/>
                      <a:pt x="29" y="10"/>
                    </a:cubicBezTo>
                    <a:cubicBezTo>
                      <a:pt x="31" y="13"/>
                      <a:pt x="28" y="20"/>
                      <a:pt x="24" y="2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1" name="Freeform 111"/>
              <p:cNvSpPr>
                <a:spLocks/>
              </p:cNvSpPr>
              <p:nvPr/>
            </p:nvSpPr>
            <p:spPr bwMode="auto">
              <a:xfrm>
                <a:off x="4943146" y="5681129"/>
                <a:ext cx="10261" cy="17470"/>
              </a:xfrm>
              <a:custGeom>
                <a:avLst/>
                <a:gdLst/>
                <a:ahLst/>
                <a:cxnLst>
                  <a:cxn ang="0">
                    <a:pos x="7" y="16"/>
                  </a:cxn>
                  <a:cxn ang="0">
                    <a:pos x="5" y="1"/>
                  </a:cxn>
                  <a:cxn ang="0">
                    <a:pos x="12" y="9"/>
                  </a:cxn>
                  <a:cxn ang="0">
                    <a:pos x="7" y="16"/>
                  </a:cxn>
                </a:cxnLst>
                <a:rect l="0" t="0" r="r" b="b"/>
                <a:pathLst>
                  <a:path w="12" h="17">
                    <a:moveTo>
                      <a:pt x="7" y="16"/>
                    </a:moveTo>
                    <a:cubicBezTo>
                      <a:pt x="4" y="16"/>
                      <a:pt x="0" y="0"/>
                      <a:pt x="5" y="1"/>
                    </a:cubicBezTo>
                    <a:cubicBezTo>
                      <a:pt x="10" y="2"/>
                      <a:pt x="12" y="6"/>
                      <a:pt x="12" y="9"/>
                    </a:cubicBezTo>
                    <a:cubicBezTo>
                      <a:pt x="11" y="11"/>
                      <a:pt x="9" y="17"/>
                      <a:pt x="7" y="1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2" name="Freeform 112"/>
              <p:cNvSpPr>
                <a:spLocks/>
              </p:cNvSpPr>
              <p:nvPr/>
            </p:nvSpPr>
            <p:spPr bwMode="auto">
              <a:xfrm>
                <a:off x="4950475" y="5660483"/>
                <a:ext cx="11727" cy="22234"/>
              </a:xfrm>
              <a:custGeom>
                <a:avLst/>
                <a:gdLst/>
                <a:ahLst/>
                <a:cxnLst>
                  <a:cxn ang="0">
                    <a:pos x="10" y="19"/>
                  </a:cxn>
                  <a:cxn ang="0">
                    <a:pos x="2" y="17"/>
                  </a:cxn>
                  <a:cxn ang="0">
                    <a:pos x="5" y="2"/>
                  </a:cxn>
                  <a:cxn ang="0">
                    <a:pos x="10" y="19"/>
                  </a:cxn>
                </a:cxnLst>
                <a:rect l="0" t="0" r="r" b="b"/>
                <a:pathLst>
                  <a:path w="12" h="22">
                    <a:moveTo>
                      <a:pt x="10" y="19"/>
                    </a:moveTo>
                    <a:cubicBezTo>
                      <a:pt x="8" y="22"/>
                      <a:pt x="3" y="21"/>
                      <a:pt x="2" y="17"/>
                    </a:cubicBezTo>
                    <a:cubicBezTo>
                      <a:pt x="0" y="13"/>
                      <a:pt x="1" y="0"/>
                      <a:pt x="5" y="2"/>
                    </a:cubicBezTo>
                    <a:cubicBezTo>
                      <a:pt x="9" y="5"/>
                      <a:pt x="12" y="16"/>
                      <a:pt x="10" y="1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3" name="Freeform 113"/>
              <p:cNvSpPr>
                <a:spLocks/>
              </p:cNvSpPr>
              <p:nvPr/>
            </p:nvSpPr>
            <p:spPr bwMode="auto">
              <a:xfrm>
                <a:off x="4874247" y="5701775"/>
                <a:ext cx="19057" cy="30175"/>
              </a:xfrm>
              <a:custGeom>
                <a:avLst/>
                <a:gdLst/>
                <a:ahLst/>
                <a:cxnLst>
                  <a:cxn ang="0">
                    <a:pos x="4" y="23"/>
                  </a:cxn>
                  <a:cxn ang="0">
                    <a:pos x="16" y="2"/>
                  </a:cxn>
                  <a:cxn ang="0">
                    <a:pos x="4" y="23"/>
                  </a:cxn>
                </a:cxnLst>
                <a:rect l="0" t="0" r="r" b="b"/>
                <a:pathLst>
                  <a:path w="20" h="28">
                    <a:moveTo>
                      <a:pt x="4" y="23"/>
                    </a:moveTo>
                    <a:cubicBezTo>
                      <a:pt x="0" y="21"/>
                      <a:pt x="11" y="0"/>
                      <a:pt x="16" y="2"/>
                    </a:cubicBezTo>
                    <a:cubicBezTo>
                      <a:pt x="20" y="5"/>
                      <a:pt x="13" y="28"/>
                      <a:pt x="4" y="2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4" name="Freeform 115"/>
              <p:cNvSpPr>
                <a:spLocks/>
              </p:cNvSpPr>
              <p:nvPr/>
            </p:nvSpPr>
            <p:spPr bwMode="auto">
              <a:xfrm>
                <a:off x="4978328" y="5569956"/>
                <a:ext cx="27852" cy="9529"/>
              </a:xfrm>
              <a:custGeom>
                <a:avLst/>
                <a:gdLst/>
                <a:ahLst/>
                <a:cxnLst>
                  <a:cxn ang="0">
                    <a:pos x="30" y="4"/>
                  </a:cxn>
                  <a:cxn ang="0">
                    <a:pos x="16" y="7"/>
                  </a:cxn>
                  <a:cxn ang="0">
                    <a:pos x="5" y="0"/>
                  </a:cxn>
                  <a:cxn ang="0">
                    <a:pos x="30" y="4"/>
                  </a:cxn>
                </a:cxnLst>
                <a:rect l="0" t="0" r="r" b="b"/>
                <a:pathLst>
                  <a:path w="30" h="8">
                    <a:moveTo>
                      <a:pt x="30" y="4"/>
                    </a:moveTo>
                    <a:cubicBezTo>
                      <a:pt x="30" y="8"/>
                      <a:pt x="20" y="8"/>
                      <a:pt x="16" y="7"/>
                    </a:cubicBezTo>
                    <a:cubicBezTo>
                      <a:pt x="12" y="6"/>
                      <a:pt x="0" y="0"/>
                      <a:pt x="5" y="0"/>
                    </a:cubicBezTo>
                    <a:cubicBezTo>
                      <a:pt x="11" y="0"/>
                      <a:pt x="29" y="2"/>
                      <a:pt x="30" y="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5" name="Freeform 116"/>
              <p:cNvSpPr>
                <a:spLocks/>
              </p:cNvSpPr>
              <p:nvPr/>
            </p:nvSpPr>
            <p:spPr bwMode="auto">
              <a:xfrm>
                <a:off x="4968066" y="5542958"/>
                <a:ext cx="24921" cy="17469"/>
              </a:xfrm>
              <a:custGeom>
                <a:avLst/>
                <a:gdLst/>
                <a:ahLst/>
                <a:cxnLst>
                  <a:cxn ang="0">
                    <a:pos x="24" y="14"/>
                  </a:cxn>
                  <a:cxn ang="0">
                    <a:pos x="15" y="11"/>
                  </a:cxn>
                  <a:cxn ang="0">
                    <a:pos x="8" y="3"/>
                  </a:cxn>
                  <a:cxn ang="0">
                    <a:pos x="24" y="14"/>
                  </a:cxn>
                </a:cxnLst>
                <a:rect l="0" t="0" r="r" b="b"/>
                <a:pathLst>
                  <a:path w="26" h="17">
                    <a:moveTo>
                      <a:pt x="24" y="14"/>
                    </a:moveTo>
                    <a:cubicBezTo>
                      <a:pt x="21" y="17"/>
                      <a:pt x="18" y="14"/>
                      <a:pt x="15" y="11"/>
                    </a:cubicBezTo>
                    <a:cubicBezTo>
                      <a:pt x="13" y="8"/>
                      <a:pt x="0" y="0"/>
                      <a:pt x="8" y="3"/>
                    </a:cubicBezTo>
                    <a:cubicBezTo>
                      <a:pt x="16" y="6"/>
                      <a:pt x="26" y="11"/>
                      <a:pt x="24" y="1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6" name="Freeform 117"/>
              <p:cNvSpPr>
                <a:spLocks/>
              </p:cNvSpPr>
              <p:nvPr/>
            </p:nvSpPr>
            <p:spPr bwMode="auto">
              <a:xfrm>
                <a:off x="4809746" y="5598544"/>
                <a:ext cx="73296" cy="25411"/>
              </a:xfrm>
              <a:custGeom>
                <a:avLst/>
                <a:gdLst/>
                <a:ahLst/>
                <a:cxnLst>
                  <a:cxn ang="0">
                    <a:pos x="66" y="25"/>
                  </a:cxn>
                  <a:cxn ang="0">
                    <a:pos x="43" y="13"/>
                  </a:cxn>
                  <a:cxn ang="0">
                    <a:pos x="20" y="12"/>
                  </a:cxn>
                  <a:cxn ang="0">
                    <a:pos x="2" y="7"/>
                  </a:cxn>
                  <a:cxn ang="0">
                    <a:pos x="14" y="1"/>
                  </a:cxn>
                  <a:cxn ang="0">
                    <a:pos x="31" y="3"/>
                  </a:cxn>
                  <a:cxn ang="0">
                    <a:pos x="57" y="7"/>
                  </a:cxn>
                  <a:cxn ang="0">
                    <a:pos x="66" y="25"/>
                  </a:cxn>
                </a:cxnLst>
                <a:rect l="0" t="0" r="r" b="b"/>
                <a:pathLst>
                  <a:path w="78" h="25">
                    <a:moveTo>
                      <a:pt x="66" y="25"/>
                    </a:moveTo>
                    <a:cubicBezTo>
                      <a:pt x="61" y="25"/>
                      <a:pt x="46" y="13"/>
                      <a:pt x="43" y="13"/>
                    </a:cubicBezTo>
                    <a:cubicBezTo>
                      <a:pt x="40" y="13"/>
                      <a:pt x="22" y="12"/>
                      <a:pt x="20" y="12"/>
                    </a:cubicBezTo>
                    <a:cubicBezTo>
                      <a:pt x="18" y="13"/>
                      <a:pt x="0" y="11"/>
                      <a:pt x="2" y="7"/>
                    </a:cubicBezTo>
                    <a:cubicBezTo>
                      <a:pt x="4" y="4"/>
                      <a:pt x="9" y="0"/>
                      <a:pt x="14" y="1"/>
                    </a:cubicBezTo>
                    <a:cubicBezTo>
                      <a:pt x="20" y="2"/>
                      <a:pt x="28" y="4"/>
                      <a:pt x="31" y="3"/>
                    </a:cubicBezTo>
                    <a:cubicBezTo>
                      <a:pt x="34" y="2"/>
                      <a:pt x="49" y="2"/>
                      <a:pt x="57" y="7"/>
                    </a:cubicBezTo>
                    <a:cubicBezTo>
                      <a:pt x="66" y="12"/>
                      <a:pt x="78" y="24"/>
                      <a:pt x="66" y="2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7" name="Freeform 118"/>
              <p:cNvSpPr>
                <a:spLocks/>
              </p:cNvSpPr>
              <p:nvPr/>
            </p:nvSpPr>
            <p:spPr bwMode="auto">
              <a:xfrm>
                <a:off x="4762837" y="5603309"/>
                <a:ext cx="30785" cy="20646"/>
              </a:xfrm>
              <a:custGeom>
                <a:avLst/>
                <a:gdLst/>
                <a:ahLst/>
                <a:cxnLst>
                  <a:cxn ang="0">
                    <a:pos x="19" y="19"/>
                  </a:cxn>
                  <a:cxn ang="0">
                    <a:pos x="4" y="6"/>
                  </a:cxn>
                  <a:cxn ang="0">
                    <a:pos x="20" y="0"/>
                  </a:cxn>
                  <a:cxn ang="0">
                    <a:pos x="30" y="11"/>
                  </a:cxn>
                  <a:cxn ang="0">
                    <a:pos x="19" y="19"/>
                  </a:cxn>
                </a:cxnLst>
                <a:rect l="0" t="0" r="r" b="b"/>
                <a:pathLst>
                  <a:path w="32" h="19">
                    <a:moveTo>
                      <a:pt x="19" y="19"/>
                    </a:moveTo>
                    <a:cubicBezTo>
                      <a:pt x="13" y="19"/>
                      <a:pt x="0" y="11"/>
                      <a:pt x="4" y="6"/>
                    </a:cubicBezTo>
                    <a:cubicBezTo>
                      <a:pt x="7" y="1"/>
                      <a:pt x="17" y="0"/>
                      <a:pt x="20" y="0"/>
                    </a:cubicBezTo>
                    <a:cubicBezTo>
                      <a:pt x="23" y="1"/>
                      <a:pt x="32" y="8"/>
                      <a:pt x="30" y="11"/>
                    </a:cubicBezTo>
                    <a:cubicBezTo>
                      <a:pt x="29" y="14"/>
                      <a:pt x="24" y="19"/>
                      <a:pt x="19" y="1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8" name="Freeform 119"/>
              <p:cNvSpPr>
                <a:spLocks/>
              </p:cNvSpPr>
              <p:nvPr/>
            </p:nvSpPr>
            <p:spPr bwMode="auto">
              <a:xfrm>
                <a:off x="4850792" y="5569956"/>
                <a:ext cx="14659" cy="9529"/>
              </a:xfrm>
              <a:custGeom>
                <a:avLst/>
                <a:gdLst/>
                <a:ahLst/>
                <a:cxnLst>
                  <a:cxn ang="0">
                    <a:pos x="1" y="5"/>
                  </a:cxn>
                  <a:cxn ang="0">
                    <a:pos x="14" y="3"/>
                  </a:cxn>
                  <a:cxn ang="0">
                    <a:pos x="1" y="5"/>
                  </a:cxn>
                </a:cxnLst>
                <a:rect l="0" t="0" r="r" b="b"/>
                <a:pathLst>
                  <a:path w="14" h="8">
                    <a:moveTo>
                      <a:pt x="1" y="5"/>
                    </a:moveTo>
                    <a:cubicBezTo>
                      <a:pt x="0" y="2"/>
                      <a:pt x="14" y="0"/>
                      <a:pt x="14" y="3"/>
                    </a:cubicBezTo>
                    <a:cubicBezTo>
                      <a:pt x="14" y="6"/>
                      <a:pt x="3" y="8"/>
                      <a:pt x="1" y="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49" name="Freeform 120"/>
              <p:cNvSpPr>
                <a:spLocks/>
              </p:cNvSpPr>
              <p:nvPr/>
            </p:nvSpPr>
            <p:spPr bwMode="auto">
              <a:xfrm>
                <a:off x="4796553" y="5562016"/>
                <a:ext cx="20523" cy="11117"/>
              </a:xfrm>
              <a:custGeom>
                <a:avLst/>
                <a:gdLst/>
                <a:ahLst/>
                <a:cxnLst>
                  <a:cxn ang="0">
                    <a:pos x="17" y="6"/>
                  </a:cxn>
                  <a:cxn ang="0">
                    <a:pos x="3" y="8"/>
                  </a:cxn>
                  <a:cxn ang="0">
                    <a:pos x="8" y="1"/>
                  </a:cxn>
                  <a:cxn ang="0">
                    <a:pos x="17" y="6"/>
                  </a:cxn>
                </a:cxnLst>
                <a:rect l="0" t="0" r="r" b="b"/>
                <a:pathLst>
                  <a:path w="21" h="10">
                    <a:moveTo>
                      <a:pt x="17" y="6"/>
                    </a:moveTo>
                    <a:cubicBezTo>
                      <a:pt x="15" y="7"/>
                      <a:pt x="6" y="10"/>
                      <a:pt x="3" y="8"/>
                    </a:cubicBezTo>
                    <a:cubicBezTo>
                      <a:pt x="0" y="6"/>
                      <a:pt x="0" y="0"/>
                      <a:pt x="8" y="1"/>
                    </a:cubicBezTo>
                    <a:cubicBezTo>
                      <a:pt x="15" y="1"/>
                      <a:pt x="21" y="5"/>
                      <a:pt x="17" y="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0" name="Freeform 121"/>
              <p:cNvSpPr>
                <a:spLocks/>
              </p:cNvSpPr>
              <p:nvPr/>
            </p:nvSpPr>
            <p:spPr bwMode="auto">
              <a:xfrm>
                <a:off x="4730586" y="5568369"/>
                <a:ext cx="21989" cy="9529"/>
              </a:xfrm>
              <a:custGeom>
                <a:avLst/>
                <a:gdLst/>
                <a:ahLst/>
                <a:cxnLst>
                  <a:cxn ang="0">
                    <a:pos x="23" y="2"/>
                  </a:cxn>
                  <a:cxn ang="0">
                    <a:pos x="3" y="7"/>
                  </a:cxn>
                  <a:cxn ang="0">
                    <a:pos x="4" y="2"/>
                  </a:cxn>
                  <a:cxn ang="0">
                    <a:pos x="23" y="2"/>
                  </a:cxn>
                </a:cxnLst>
                <a:rect l="0" t="0" r="r" b="b"/>
                <a:pathLst>
                  <a:path w="24" h="9">
                    <a:moveTo>
                      <a:pt x="23" y="2"/>
                    </a:moveTo>
                    <a:cubicBezTo>
                      <a:pt x="22" y="5"/>
                      <a:pt x="6" y="9"/>
                      <a:pt x="3" y="7"/>
                    </a:cubicBezTo>
                    <a:cubicBezTo>
                      <a:pt x="0" y="6"/>
                      <a:pt x="0" y="2"/>
                      <a:pt x="4" y="2"/>
                    </a:cubicBezTo>
                    <a:cubicBezTo>
                      <a:pt x="8" y="2"/>
                      <a:pt x="24" y="0"/>
                      <a:pt x="23" y="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1" name="Freeform 122"/>
              <p:cNvSpPr>
                <a:spLocks/>
              </p:cNvSpPr>
              <p:nvPr/>
            </p:nvSpPr>
            <p:spPr bwMode="auto">
              <a:xfrm>
                <a:off x="4863986" y="5527076"/>
                <a:ext cx="21988" cy="12705"/>
              </a:xfrm>
              <a:custGeom>
                <a:avLst/>
                <a:gdLst/>
                <a:ahLst/>
                <a:cxnLst>
                  <a:cxn ang="0">
                    <a:pos x="21" y="11"/>
                  </a:cxn>
                  <a:cxn ang="0">
                    <a:pos x="11" y="8"/>
                  </a:cxn>
                  <a:cxn ang="0">
                    <a:pos x="9" y="11"/>
                  </a:cxn>
                  <a:cxn ang="0">
                    <a:pos x="3" y="6"/>
                  </a:cxn>
                  <a:cxn ang="0">
                    <a:pos x="19" y="3"/>
                  </a:cxn>
                  <a:cxn ang="0">
                    <a:pos x="21" y="11"/>
                  </a:cxn>
                </a:cxnLst>
                <a:rect l="0" t="0" r="r" b="b"/>
                <a:pathLst>
                  <a:path w="25" h="12">
                    <a:moveTo>
                      <a:pt x="21" y="11"/>
                    </a:moveTo>
                    <a:cubicBezTo>
                      <a:pt x="18" y="12"/>
                      <a:pt x="12" y="6"/>
                      <a:pt x="11" y="8"/>
                    </a:cubicBezTo>
                    <a:cubicBezTo>
                      <a:pt x="10" y="9"/>
                      <a:pt x="12" y="12"/>
                      <a:pt x="9" y="11"/>
                    </a:cubicBezTo>
                    <a:cubicBezTo>
                      <a:pt x="7" y="11"/>
                      <a:pt x="0" y="8"/>
                      <a:pt x="3" y="6"/>
                    </a:cubicBezTo>
                    <a:cubicBezTo>
                      <a:pt x="6" y="4"/>
                      <a:pt x="16" y="0"/>
                      <a:pt x="19" y="3"/>
                    </a:cubicBezTo>
                    <a:cubicBezTo>
                      <a:pt x="22" y="7"/>
                      <a:pt x="25" y="11"/>
                      <a:pt x="21" y="1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2" name="Freeform 123"/>
              <p:cNvSpPr>
                <a:spLocks/>
              </p:cNvSpPr>
              <p:nvPr/>
            </p:nvSpPr>
            <p:spPr bwMode="auto">
              <a:xfrm>
                <a:off x="4814144" y="5461961"/>
                <a:ext cx="16125" cy="17470"/>
              </a:xfrm>
              <a:custGeom>
                <a:avLst/>
                <a:gdLst/>
                <a:ahLst/>
                <a:cxnLst>
                  <a:cxn ang="0">
                    <a:pos x="6" y="15"/>
                  </a:cxn>
                  <a:cxn ang="0">
                    <a:pos x="2" y="9"/>
                  </a:cxn>
                  <a:cxn ang="0">
                    <a:pos x="13" y="4"/>
                  </a:cxn>
                  <a:cxn ang="0">
                    <a:pos x="6" y="15"/>
                  </a:cxn>
                </a:cxnLst>
                <a:rect l="0" t="0" r="r" b="b"/>
                <a:pathLst>
                  <a:path w="17" h="16">
                    <a:moveTo>
                      <a:pt x="6" y="15"/>
                    </a:moveTo>
                    <a:cubicBezTo>
                      <a:pt x="3" y="15"/>
                      <a:pt x="0" y="12"/>
                      <a:pt x="2" y="9"/>
                    </a:cubicBezTo>
                    <a:cubicBezTo>
                      <a:pt x="4" y="7"/>
                      <a:pt x="10" y="0"/>
                      <a:pt x="13" y="4"/>
                    </a:cubicBezTo>
                    <a:cubicBezTo>
                      <a:pt x="17" y="8"/>
                      <a:pt x="13" y="16"/>
                      <a:pt x="6" y="1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3" name="Freeform 124"/>
              <p:cNvSpPr>
                <a:spLocks/>
              </p:cNvSpPr>
              <p:nvPr/>
            </p:nvSpPr>
            <p:spPr bwMode="auto">
              <a:xfrm>
                <a:off x="4796553" y="5535017"/>
                <a:ext cx="10261" cy="14294"/>
              </a:xfrm>
              <a:custGeom>
                <a:avLst/>
                <a:gdLst/>
                <a:ahLst/>
                <a:cxnLst>
                  <a:cxn ang="0">
                    <a:pos x="9" y="13"/>
                  </a:cxn>
                  <a:cxn ang="0">
                    <a:pos x="0" y="5"/>
                  </a:cxn>
                  <a:cxn ang="0">
                    <a:pos x="5" y="2"/>
                  </a:cxn>
                  <a:cxn ang="0">
                    <a:pos x="8" y="6"/>
                  </a:cxn>
                  <a:cxn ang="0">
                    <a:pos x="9" y="13"/>
                  </a:cxn>
                </a:cxnLst>
                <a:rect l="0" t="0" r="r" b="b"/>
                <a:pathLst>
                  <a:path w="11" h="13">
                    <a:moveTo>
                      <a:pt x="9" y="13"/>
                    </a:moveTo>
                    <a:cubicBezTo>
                      <a:pt x="7" y="13"/>
                      <a:pt x="0" y="8"/>
                      <a:pt x="0" y="5"/>
                    </a:cubicBezTo>
                    <a:cubicBezTo>
                      <a:pt x="1" y="2"/>
                      <a:pt x="2" y="4"/>
                      <a:pt x="5" y="2"/>
                    </a:cubicBezTo>
                    <a:cubicBezTo>
                      <a:pt x="7" y="0"/>
                      <a:pt x="6" y="2"/>
                      <a:pt x="8" y="6"/>
                    </a:cubicBezTo>
                    <a:cubicBezTo>
                      <a:pt x="9" y="9"/>
                      <a:pt x="11" y="13"/>
                      <a:pt x="9" y="1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4" name="Freeform 125"/>
              <p:cNvSpPr>
                <a:spLocks/>
              </p:cNvSpPr>
              <p:nvPr/>
            </p:nvSpPr>
            <p:spPr bwMode="auto">
              <a:xfrm>
                <a:off x="4798019" y="5473078"/>
                <a:ext cx="32250" cy="77820"/>
              </a:xfrm>
              <a:custGeom>
                <a:avLst/>
                <a:gdLst/>
                <a:ahLst/>
                <a:cxnLst>
                  <a:cxn ang="0">
                    <a:pos x="22" y="74"/>
                  </a:cxn>
                  <a:cxn ang="0">
                    <a:pos x="6" y="57"/>
                  </a:cxn>
                  <a:cxn ang="0">
                    <a:pos x="7" y="46"/>
                  </a:cxn>
                  <a:cxn ang="0">
                    <a:pos x="3" y="37"/>
                  </a:cxn>
                  <a:cxn ang="0">
                    <a:pos x="2" y="31"/>
                  </a:cxn>
                  <a:cxn ang="0">
                    <a:pos x="4" y="13"/>
                  </a:cxn>
                  <a:cxn ang="0">
                    <a:pos x="11" y="5"/>
                  </a:cxn>
                  <a:cxn ang="0">
                    <a:pos x="14" y="16"/>
                  </a:cxn>
                  <a:cxn ang="0">
                    <a:pos x="9" y="32"/>
                  </a:cxn>
                  <a:cxn ang="0">
                    <a:pos x="19" y="24"/>
                  </a:cxn>
                  <a:cxn ang="0">
                    <a:pos x="29" y="19"/>
                  </a:cxn>
                  <a:cxn ang="0">
                    <a:pos x="27" y="31"/>
                  </a:cxn>
                  <a:cxn ang="0">
                    <a:pos x="23" y="37"/>
                  </a:cxn>
                  <a:cxn ang="0">
                    <a:pos x="31" y="45"/>
                  </a:cxn>
                  <a:cxn ang="0">
                    <a:pos x="14" y="43"/>
                  </a:cxn>
                  <a:cxn ang="0">
                    <a:pos x="13" y="58"/>
                  </a:cxn>
                  <a:cxn ang="0">
                    <a:pos x="22" y="74"/>
                  </a:cxn>
                </a:cxnLst>
                <a:rect l="0" t="0" r="r" b="b"/>
                <a:pathLst>
                  <a:path w="33" h="75">
                    <a:moveTo>
                      <a:pt x="22" y="74"/>
                    </a:moveTo>
                    <a:cubicBezTo>
                      <a:pt x="19" y="75"/>
                      <a:pt x="6" y="61"/>
                      <a:pt x="6" y="57"/>
                    </a:cubicBezTo>
                    <a:cubicBezTo>
                      <a:pt x="6" y="52"/>
                      <a:pt x="9" y="48"/>
                      <a:pt x="7" y="46"/>
                    </a:cubicBezTo>
                    <a:cubicBezTo>
                      <a:pt x="5" y="44"/>
                      <a:pt x="3" y="41"/>
                      <a:pt x="3" y="37"/>
                    </a:cubicBezTo>
                    <a:cubicBezTo>
                      <a:pt x="4" y="34"/>
                      <a:pt x="4" y="35"/>
                      <a:pt x="2" y="31"/>
                    </a:cubicBezTo>
                    <a:cubicBezTo>
                      <a:pt x="0" y="27"/>
                      <a:pt x="1" y="17"/>
                      <a:pt x="4" y="13"/>
                    </a:cubicBezTo>
                    <a:cubicBezTo>
                      <a:pt x="6" y="8"/>
                      <a:pt x="9" y="0"/>
                      <a:pt x="11" y="5"/>
                    </a:cubicBezTo>
                    <a:cubicBezTo>
                      <a:pt x="12" y="9"/>
                      <a:pt x="15" y="12"/>
                      <a:pt x="14" y="16"/>
                    </a:cubicBezTo>
                    <a:cubicBezTo>
                      <a:pt x="13" y="21"/>
                      <a:pt x="7" y="32"/>
                      <a:pt x="9" y="32"/>
                    </a:cubicBezTo>
                    <a:cubicBezTo>
                      <a:pt x="12" y="32"/>
                      <a:pt x="17" y="27"/>
                      <a:pt x="19" y="24"/>
                    </a:cubicBezTo>
                    <a:cubicBezTo>
                      <a:pt x="21" y="20"/>
                      <a:pt x="29" y="16"/>
                      <a:pt x="29" y="19"/>
                    </a:cubicBezTo>
                    <a:cubicBezTo>
                      <a:pt x="30" y="23"/>
                      <a:pt x="29" y="29"/>
                      <a:pt x="27" y="31"/>
                    </a:cubicBezTo>
                    <a:cubicBezTo>
                      <a:pt x="24" y="33"/>
                      <a:pt x="21" y="35"/>
                      <a:pt x="23" y="37"/>
                    </a:cubicBezTo>
                    <a:cubicBezTo>
                      <a:pt x="24" y="39"/>
                      <a:pt x="33" y="45"/>
                      <a:pt x="31" y="45"/>
                    </a:cubicBezTo>
                    <a:cubicBezTo>
                      <a:pt x="29" y="46"/>
                      <a:pt x="16" y="38"/>
                      <a:pt x="14" y="43"/>
                    </a:cubicBezTo>
                    <a:cubicBezTo>
                      <a:pt x="12" y="48"/>
                      <a:pt x="12" y="56"/>
                      <a:pt x="13" y="58"/>
                    </a:cubicBezTo>
                    <a:cubicBezTo>
                      <a:pt x="15" y="60"/>
                      <a:pt x="24" y="74"/>
                      <a:pt x="22" y="7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5" name="Freeform 126"/>
              <p:cNvSpPr>
                <a:spLocks/>
              </p:cNvSpPr>
              <p:nvPr/>
            </p:nvSpPr>
            <p:spPr bwMode="auto">
              <a:xfrm>
                <a:off x="4691007" y="5652542"/>
                <a:ext cx="11727" cy="17470"/>
              </a:xfrm>
              <a:custGeom>
                <a:avLst/>
                <a:gdLst/>
                <a:ahLst/>
                <a:cxnLst>
                  <a:cxn ang="0">
                    <a:pos x="5" y="15"/>
                  </a:cxn>
                  <a:cxn ang="0">
                    <a:pos x="1" y="10"/>
                  </a:cxn>
                  <a:cxn ang="0">
                    <a:pos x="10" y="2"/>
                  </a:cxn>
                  <a:cxn ang="0">
                    <a:pos x="13" y="6"/>
                  </a:cxn>
                  <a:cxn ang="0">
                    <a:pos x="5" y="15"/>
                  </a:cxn>
                </a:cxnLst>
                <a:rect l="0" t="0" r="r" b="b"/>
                <a:pathLst>
                  <a:path w="14" h="16">
                    <a:moveTo>
                      <a:pt x="5" y="15"/>
                    </a:moveTo>
                    <a:cubicBezTo>
                      <a:pt x="3" y="14"/>
                      <a:pt x="0" y="13"/>
                      <a:pt x="1" y="10"/>
                    </a:cubicBezTo>
                    <a:cubicBezTo>
                      <a:pt x="2" y="8"/>
                      <a:pt x="8" y="0"/>
                      <a:pt x="10" y="2"/>
                    </a:cubicBezTo>
                    <a:cubicBezTo>
                      <a:pt x="12" y="3"/>
                      <a:pt x="14" y="4"/>
                      <a:pt x="13" y="6"/>
                    </a:cubicBezTo>
                    <a:cubicBezTo>
                      <a:pt x="11" y="7"/>
                      <a:pt x="8" y="16"/>
                      <a:pt x="5" y="1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6" name="Freeform 127"/>
              <p:cNvSpPr>
                <a:spLocks/>
              </p:cNvSpPr>
              <p:nvPr/>
            </p:nvSpPr>
            <p:spPr bwMode="auto">
              <a:xfrm>
                <a:off x="4683677" y="5639836"/>
                <a:ext cx="11727" cy="20647"/>
              </a:xfrm>
              <a:custGeom>
                <a:avLst/>
                <a:gdLst/>
                <a:ahLst/>
                <a:cxnLst>
                  <a:cxn ang="0">
                    <a:pos x="4" y="19"/>
                  </a:cxn>
                  <a:cxn ang="0">
                    <a:pos x="2" y="13"/>
                  </a:cxn>
                  <a:cxn ang="0">
                    <a:pos x="2" y="5"/>
                  </a:cxn>
                  <a:cxn ang="0">
                    <a:pos x="11" y="3"/>
                  </a:cxn>
                  <a:cxn ang="0">
                    <a:pos x="4" y="19"/>
                  </a:cxn>
                </a:cxnLst>
                <a:rect l="0" t="0" r="r" b="b"/>
                <a:pathLst>
                  <a:path w="12" h="19">
                    <a:moveTo>
                      <a:pt x="4" y="19"/>
                    </a:moveTo>
                    <a:cubicBezTo>
                      <a:pt x="1" y="19"/>
                      <a:pt x="2" y="15"/>
                      <a:pt x="2" y="13"/>
                    </a:cubicBezTo>
                    <a:cubicBezTo>
                      <a:pt x="2" y="11"/>
                      <a:pt x="0" y="7"/>
                      <a:pt x="2" y="5"/>
                    </a:cubicBezTo>
                    <a:cubicBezTo>
                      <a:pt x="5" y="3"/>
                      <a:pt x="11" y="0"/>
                      <a:pt x="11" y="3"/>
                    </a:cubicBezTo>
                    <a:cubicBezTo>
                      <a:pt x="12" y="6"/>
                      <a:pt x="5" y="19"/>
                      <a:pt x="4" y="1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7" name="Freeform 128"/>
              <p:cNvSpPr>
                <a:spLocks/>
              </p:cNvSpPr>
              <p:nvPr/>
            </p:nvSpPr>
            <p:spPr bwMode="auto">
              <a:xfrm>
                <a:off x="4696870" y="5635072"/>
                <a:ext cx="7329" cy="15882"/>
              </a:xfrm>
              <a:custGeom>
                <a:avLst/>
                <a:gdLst/>
                <a:ahLst/>
                <a:cxnLst>
                  <a:cxn ang="0">
                    <a:pos x="2" y="15"/>
                  </a:cxn>
                  <a:cxn ang="0">
                    <a:pos x="2" y="6"/>
                  </a:cxn>
                  <a:cxn ang="0">
                    <a:pos x="7" y="2"/>
                  </a:cxn>
                  <a:cxn ang="0">
                    <a:pos x="2" y="15"/>
                  </a:cxn>
                </a:cxnLst>
                <a:rect l="0" t="0" r="r" b="b"/>
                <a:pathLst>
                  <a:path w="8" h="15">
                    <a:moveTo>
                      <a:pt x="2" y="15"/>
                    </a:moveTo>
                    <a:cubicBezTo>
                      <a:pt x="0" y="15"/>
                      <a:pt x="1" y="8"/>
                      <a:pt x="2" y="6"/>
                    </a:cubicBezTo>
                    <a:cubicBezTo>
                      <a:pt x="3" y="4"/>
                      <a:pt x="5" y="0"/>
                      <a:pt x="7" y="2"/>
                    </a:cubicBezTo>
                    <a:cubicBezTo>
                      <a:pt x="8" y="5"/>
                      <a:pt x="4" y="15"/>
                      <a:pt x="2" y="1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8" name="Freeform 129"/>
              <p:cNvSpPr>
                <a:spLocks/>
              </p:cNvSpPr>
              <p:nvPr/>
            </p:nvSpPr>
            <p:spPr bwMode="auto">
              <a:xfrm>
                <a:off x="4604517" y="5487371"/>
                <a:ext cx="143661" cy="179464"/>
              </a:xfrm>
              <a:custGeom>
                <a:avLst/>
                <a:gdLst/>
                <a:ahLst/>
                <a:cxnLst>
                  <a:cxn ang="0">
                    <a:pos x="84" y="145"/>
                  </a:cxn>
                  <a:cxn ang="0">
                    <a:pos x="67" y="145"/>
                  </a:cxn>
                  <a:cxn ang="0">
                    <a:pos x="52" y="118"/>
                  </a:cxn>
                  <a:cxn ang="0">
                    <a:pos x="54" y="104"/>
                  </a:cxn>
                  <a:cxn ang="0">
                    <a:pos x="41" y="115"/>
                  </a:cxn>
                  <a:cxn ang="0">
                    <a:pos x="41" y="137"/>
                  </a:cxn>
                  <a:cxn ang="0">
                    <a:pos x="38" y="157"/>
                  </a:cxn>
                  <a:cxn ang="0">
                    <a:pos x="32" y="167"/>
                  </a:cxn>
                  <a:cxn ang="0">
                    <a:pos x="17" y="159"/>
                  </a:cxn>
                  <a:cxn ang="0">
                    <a:pos x="20" y="128"/>
                  </a:cxn>
                  <a:cxn ang="0">
                    <a:pos x="6" y="122"/>
                  </a:cxn>
                  <a:cxn ang="0">
                    <a:pos x="2" y="102"/>
                  </a:cxn>
                  <a:cxn ang="0">
                    <a:pos x="16" y="85"/>
                  </a:cxn>
                  <a:cxn ang="0">
                    <a:pos x="26" y="54"/>
                  </a:cxn>
                  <a:cxn ang="0">
                    <a:pos x="32" y="25"/>
                  </a:cxn>
                  <a:cxn ang="0">
                    <a:pos x="47" y="17"/>
                  </a:cxn>
                  <a:cxn ang="0">
                    <a:pos x="64" y="12"/>
                  </a:cxn>
                  <a:cxn ang="0">
                    <a:pos x="99" y="19"/>
                  </a:cxn>
                  <a:cxn ang="0">
                    <a:pos x="124" y="18"/>
                  </a:cxn>
                  <a:cxn ang="0">
                    <a:pos x="149" y="5"/>
                  </a:cxn>
                  <a:cxn ang="0">
                    <a:pos x="131" y="30"/>
                  </a:cxn>
                  <a:cxn ang="0">
                    <a:pos x="100" y="28"/>
                  </a:cxn>
                  <a:cxn ang="0">
                    <a:pos x="69" y="27"/>
                  </a:cxn>
                  <a:cxn ang="0">
                    <a:pos x="46" y="26"/>
                  </a:cxn>
                  <a:cxn ang="0">
                    <a:pos x="33" y="54"/>
                  </a:cxn>
                  <a:cxn ang="0">
                    <a:pos x="49" y="72"/>
                  </a:cxn>
                  <a:cxn ang="0">
                    <a:pos x="68" y="59"/>
                  </a:cxn>
                  <a:cxn ang="0">
                    <a:pos x="90" y="57"/>
                  </a:cxn>
                  <a:cxn ang="0">
                    <a:pos x="105" y="53"/>
                  </a:cxn>
                  <a:cxn ang="0">
                    <a:pos x="107" y="61"/>
                  </a:cxn>
                  <a:cxn ang="0">
                    <a:pos x="83" y="76"/>
                  </a:cxn>
                  <a:cxn ang="0">
                    <a:pos x="64" y="84"/>
                  </a:cxn>
                  <a:cxn ang="0">
                    <a:pos x="81" y="106"/>
                  </a:cxn>
                  <a:cxn ang="0">
                    <a:pos x="84" y="126"/>
                  </a:cxn>
                </a:cxnLst>
                <a:rect l="0" t="0" r="r" b="b"/>
                <a:pathLst>
                  <a:path w="151" h="171">
                    <a:moveTo>
                      <a:pt x="97" y="139"/>
                    </a:moveTo>
                    <a:cubicBezTo>
                      <a:pt x="93" y="143"/>
                      <a:pt x="87" y="142"/>
                      <a:pt x="84" y="145"/>
                    </a:cubicBezTo>
                    <a:cubicBezTo>
                      <a:pt x="81" y="148"/>
                      <a:pt x="79" y="152"/>
                      <a:pt x="76" y="152"/>
                    </a:cubicBezTo>
                    <a:cubicBezTo>
                      <a:pt x="73" y="152"/>
                      <a:pt x="66" y="148"/>
                      <a:pt x="67" y="145"/>
                    </a:cubicBezTo>
                    <a:cubicBezTo>
                      <a:pt x="67" y="142"/>
                      <a:pt x="69" y="137"/>
                      <a:pt x="68" y="136"/>
                    </a:cubicBezTo>
                    <a:cubicBezTo>
                      <a:pt x="67" y="134"/>
                      <a:pt x="50" y="122"/>
                      <a:pt x="52" y="118"/>
                    </a:cubicBezTo>
                    <a:cubicBezTo>
                      <a:pt x="54" y="114"/>
                      <a:pt x="56" y="116"/>
                      <a:pt x="56" y="113"/>
                    </a:cubicBezTo>
                    <a:cubicBezTo>
                      <a:pt x="56" y="111"/>
                      <a:pt x="56" y="106"/>
                      <a:pt x="54" y="104"/>
                    </a:cubicBezTo>
                    <a:cubicBezTo>
                      <a:pt x="52" y="102"/>
                      <a:pt x="43" y="100"/>
                      <a:pt x="43" y="104"/>
                    </a:cubicBezTo>
                    <a:cubicBezTo>
                      <a:pt x="43" y="107"/>
                      <a:pt x="40" y="113"/>
                      <a:pt x="41" y="115"/>
                    </a:cubicBezTo>
                    <a:cubicBezTo>
                      <a:pt x="42" y="117"/>
                      <a:pt x="42" y="121"/>
                      <a:pt x="41" y="125"/>
                    </a:cubicBezTo>
                    <a:cubicBezTo>
                      <a:pt x="40" y="130"/>
                      <a:pt x="41" y="134"/>
                      <a:pt x="41" y="137"/>
                    </a:cubicBezTo>
                    <a:cubicBezTo>
                      <a:pt x="41" y="140"/>
                      <a:pt x="42" y="147"/>
                      <a:pt x="41" y="150"/>
                    </a:cubicBezTo>
                    <a:cubicBezTo>
                      <a:pt x="41" y="153"/>
                      <a:pt x="37" y="153"/>
                      <a:pt x="38" y="157"/>
                    </a:cubicBezTo>
                    <a:cubicBezTo>
                      <a:pt x="40" y="161"/>
                      <a:pt x="41" y="168"/>
                      <a:pt x="38" y="168"/>
                    </a:cubicBezTo>
                    <a:cubicBezTo>
                      <a:pt x="35" y="169"/>
                      <a:pt x="36" y="166"/>
                      <a:pt x="32" y="167"/>
                    </a:cubicBezTo>
                    <a:cubicBezTo>
                      <a:pt x="28" y="168"/>
                      <a:pt x="26" y="171"/>
                      <a:pt x="22" y="170"/>
                    </a:cubicBezTo>
                    <a:cubicBezTo>
                      <a:pt x="19" y="170"/>
                      <a:pt x="15" y="164"/>
                      <a:pt x="17" y="159"/>
                    </a:cubicBezTo>
                    <a:cubicBezTo>
                      <a:pt x="19" y="155"/>
                      <a:pt x="21" y="146"/>
                      <a:pt x="21" y="142"/>
                    </a:cubicBezTo>
                    <a:cubicBezTo>
                      <a:pt x="21" y="138"/>
                      <a:pt x="22" y="130"/>
                      <a:pt x="20" y="128"/>
                    </a:cubicBezTo>
                    <a:cubicBezTo>
                      <a:pt x="18" y="127"/>
                      <a:pt x="20" y="119"/>
                      <a:pt x="16" y="120"/>
                    </a:cubicBezTo>
                    <a:cubicBezTo>
                      <a:pt x="12" y="121"/>
                      <a:pt x="8" y="127"/>
                      <a:pt x="6" y="122"/>
                    </a:cubicBezTo>
                    <a:cubicBezTo>
                      <a:pt x="3" y="116"/>
                      <a:pt x="3" y="112"/>
                      <a:pt x="4" y="109"/>
                    </a:cubicBezTo>
                    <a:cubicBezTo>
                      <a:pt x="6" y="106"/>
                      <a:pt x="0" y="103"/>
                      <a:pt x="2" y="102"/>
                    </a:cubicBezTo>
                    <a:cubicBezTo>
                      <a:pt x="5" y="100"/>
                      <a:pt x="10" y="99"/>
                      <a:pt x="11" y="94"/>
                    </a:cubicBezTo>
                    <a:cubicBezTo>
                      <a:pt x="13" y="89"/>
                      <a:pt x="12" y="87"/>
                      <a:pt x="16" y="85"/>
                    </a:cubicBezTo>
                    <a:cubicBezTo>
                      <a:pt x="19" y="83"/>
                      <a:pt x="16" y="66"/>
                      <a:pt x="18" y="63"/>
                    </a:cubicBezTo>
                    <a:cubicBezTo>
                      <a:pt x="21" y="60"/>
                      <a:pt x="27" y="56"/>
                      <a:pt x="26" y="54"/>
                    </a:cubicBezTo>
                    <a:cubicBezTo>
                      <a:pt x="25" y="52"/>
                      <a:pt x="25" y="42"/>
                      <a:pt x="26" y="39"/>
                    </a:cubicBezTo>
                    <a:cubicBezTo>
                      <a:pt x="27" y="36"/>
                      <a:pt x="30" y="28"/>
                      <a:pt x="32" y="25"/>
                    </a:cubicBezTo>
                    <a:cubicBezTo>
                      <a:pt x="35" y="22"/>
                      <a:pt x="36" y="20"/>
                      <a:pt x="39" y="19"/>
                    </a:cubicBezTo>
                    <a:cubicBezTo>
                      <a:pt x="43" y="19"/>
                      <a:pt x="45" y="18"/>
                      <a:pt x="47" y="17"/>
                    </a:cubicBezTo>
                    <a:cubicBezTo>
                      <a:pt x="49" y="16"/>
                      <a:pt x="52" y="9"/>
                      <a:pt x="55" y="8"/>
                    </a:cubicBezTo>
                    <a:cubicBezTo>
                      <a:pt x="58" y="7"/>
                      <a:pt x="60" y="9"/>
                      <a:pt x="64" y="12"/>
                    </a:cubicBezTo>
                    <a:cubicBezTo>
                      <a:pt x="69" y="16"/>
                      <a:pt x="76" y="14"/>
                      <a:pt x="82" y="14"/>
                    </a:cubicBezTo>
                    <a:cubicBezTo>
                      <a:pt x="87" y="14"/>
                      <a:pt x="96" y="20"/>
                      <a:pt x="99" y="19"/>
                    </a:cubicBezTo>
                    <a:cubicBezTo>
                      <a:pt x="102" y="17"/>
                      <a:pt x="102" y="16"/>
                      <a:pt x="105" y="16"/>
                    </a:cubicBezTo>
                    <a:cubicBezTo>
                      <a:pt x="109" y="16"/>
                      <a:pt x="122" y="20"/>
                      <a:pt x="124" y="18"/>
                    </a:cubicBezTo>
                    <a:cubicBezTo>
                      <a:pt x="127" y="17"/>
                      <a:pt x="139" y="9"/>
                      <a:pt x="141" y="7"/>
                    </a:cubicBezTo>
                    <a:cubicBezTo>
                      <a:pt x="142" y="5"/>
                      <a:pt x="147" y="0"/>
                      <a:pt x="149" y="5"/>
                    </a:cubicBezTo>
                    <a:cubicBezTo>
                      <a:pt x="151" y="9"/>
                      <a:pt x="151" y="12"/>
                      <a:pt x="147" y="15"/>
                    </a:cubicBezTo>
                    <a:cubicBezTo>
                      <a:pt x="143" y="18"/>
                      <a:pt x="134" y="29"/>
                      <a:pt x="131" y="30"/>
                    </a:cubicBezTo>
                    <a:cubicBezTo>
                      <a:pt x="128" y="32"/>
                      <a:pt x="110" y="34"/>
                      <a:pt x="108" y="32"/>
                    </a:cubicBezTo>
                    <a:cubicBezTo>
                      <a:pt x="106" y="31"/>
                      <a:pt x="104" y="28"/>
                      <a:pt x="100" y="28"/>
                    </a:cubicBezTo>
                    <a:cubicBezTo>
                      <a:pt x="96" y="28"/>
                      <a:pt x="86" y="29"/>
                      <a:pt x="82" y="29"/>
                    </a:cubicBezTo>
                    <a:cubicBezTo>
                      <a:pt x="78" y="29"/>
                      <a:pt x="71" y="26"/>
                      <a:pt x="69" y="27"/>
                    </a:cubicBezTo>
                    <a:cubicBezTo>
                      <a:pt x="67" y="27"/>
                      <a:pt x="62" y="29"/>
                      <a:pt x="59" y="29"/>
                    </a:cubicBezTo>
                    <a:cubicBezTo>
                      <a:pt x="56" y="29"/>
                      <a:pt x="50" y="26"/>
                      <a:pt x="46" y="26"/>
                    </a:cubicBezTo>
                    <a:cubicBezTo>
                      <a:pt x="42" y="26"/>
                      <a:pt x="34" y="33"/>
                      <a:pt x="33" y="36"/>
                    </a:cubicBezTo>
                    <a:cubicBezTo>
                      <a:pt x="32" y="39"/>
                      <a:pt x="30" y="49"/>
                      <a:pt x="33" y="54"/>
                    </a:cubicBezTo>
                    <a:cubicBezTo>
                      <a:pt x="36" y="58"/>
                      <a:pt x="39" y="60"/>
                      <a:pt x="41" y="60"/>
                    </a:cubicBezTo>
                    <a:cubicBezTo>
                      <a:pt x="43" y="60"/>
                      <a:pt x="46" y="72"/>
                      <a:pt x="49" y="72"/>
                    </a:cubicBezTo>
                    <a:cubicBezTo>
                      <a:pt x="53" y="72"/>
                      <a:pt x="57" y="70"/>
                      <a:pt x="58" y="68"/>
                    </a:cubicBezTo>
                    <a:cubicBezTo>
                      <a:pt x="60" y="66"/>
                      <a:pt x="66" y="59"/>
                      <a:pt x="68" y="59"/>
                    </a:cubicBezTo>
                    <a:cubicBezTo>
                      <a:pt x="69" y="59"/>
                      <a:pt x="75" y="61"/>
                      <a:pt x="78" y="61"/>
                    </a:cubicBezTo>
                    <a:cubicBezTo>
                      <a:pt x="81" y="61"/>
                      <a:pt x="86" y="57"/>
                      <a:pt x="90" y="57"/>
                    </a:cubicBezTo>
                    <a:cubicBezTo>
                      <a:pt x="94" y="56"/>
                      <a:pt x="98" y="56"/>
                      <a:pt x="98" y="55"/>
                    </a:cubicBezTo>
                    <a:cubicBezTo>
                      <a:pt x="99" y="54"/>
                      <a:pt x="101" y="52"/>
                      <a:pt x="105" y="53"/>
                    </a:cubicBezTo>
                    <a:cubicBezTo>
                      <a:pt x="108" y="53"/>
                      <a:pt x="111" y="55"/>
                      <a:pt x="111" y="57"/>
                    </a:cubicBezTo>
                    <a:cubicBezTo>
                      <a:pt x="110" y="59"/>
                      <a:pt x="110" y="62"/>
                      <a:pt x="107" y="61"/>
                    </a:cubicBezTo>
                    <a:cubicBezTo>
                      <a:pt x="104" y="60"/>
                      <a:pt x="100" y="60"/>
                      <a:pt x="98" y="61"/>
                    </a:cubicBezTo>
                    <a:cubicBezTo>
                      <a:pt x="96" y="63"/>
                      <a:pt x="87" y="74"/>
                      <a:pt x="83" y="76"/>
                    </a:cubicBezTo>
                    <a:cubicBezTo>
                      <a:pt x="79" y="77"/>
                      <a:pt x="74" y="79"/>
                      <a:pt x="72" y="81"/>
                    </a:cubicBezTo>
                    <a:cubicBezTo>
                      <a:pt x="70" y="82"/>
                      <a:pt x="63" y="82"/>
                      <a:pt x="64" y="84"/>
                    </a:cubicBezTo>
                    <a:cubicBezTo>
                      <a:pt x="64" y="85"/>
                      <a:pt x="75" y="94"/>
                      <a:pt x="76" y="95"/>
                    </a:cubicBezTo>
                    <a:cubicBezTo>
                      <a:pt x="76" y="96"/>
                      <a:pt x="79" y="105"/>
                      <a:pt x="81" y="106"/>
                    </a:cubicBezTo>
                    <a:cubicBezTo>
                      <a:pt x="84" y="107"/>
                      <a:pt x="89" y="110"/>
                      <a:pt x="88" y="113"/>
                    </a:cubicBezTo>
                    <a:cubicBezTo>
                      <a:pt x="86" y="116"/>
                      <a:pt x="80" y="123"/>
                      <a:pt x="84" y="126"/>
                    </a:cubicBezTo>
                    <a:cubicBezTo>
                      <a:pt x="88" y="129"/>
                      <a:pt x="100" y="136"/>
                      <a:pt x="97" y="13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59" name="Freeform 130"/>
              <p:cNvSpPr>
                <a:spLocks/>
              </p:cNvSpPr>
              <p:nvPr/>
            </p:nvSpPr>
            <p:spPr bwMode="auto">
              <a:xfrm>
                <a:off x="4696870" y="5557251"/>
                <a:ext cx="14659" cy="9529"/>
              </a:xfrm>
              <a:custGeom>
                <a:avLst/>
                <a:gdLst/>
                <a:ahLst/>
                <a:cxnLst>
                  <a:cxn ang="0">
                    <a:pos x="15" y="5"/>
                  </a:cxn>
                  <a:cxn ang="0">
                    <a:pos x="8" y="8"/>
                  </a:cxn>
                  <a:cxn ang="0">
                    <a:pos x="1" y="7"/>
                  </a:cxn>
                  <a:cxn ang="0">
                    <a:pos x="4" y="1"/>
                  </a:cxn>
                  <a:cxn ang="0">
                    <a:pos x="15" y="5"/>
                  </a:cxn>
                </a:cxnLst>
                <a:rect l="0" t="0" r="r" b="b"/>
                <a:pathLst>
                  <a:path w="15" h="10">
                    <a:moveTo>
                      <a:pt x="15" y="5"/>
                    </a:moveTo>
                    <a:cubicBezTo>
                      <a:pt x="14" y="8"/>
                      <a:pt x="9" y="10"/>
                      <a:pt x="8" y="8"/>
                    </a:cubicBezTo>
                    <a:cubicBezTo>
                      <a:pt x="7" y="7"/>
                      <a:pt x="2" y="10"/>
                      <a:pt x="1" y="7"/>
                    </a:cubicBezTo>
                    <a:cubicBezTo>
                      <a:pt x="0" y="5"/>
                      <a:pt x="1" y="0"/>
                      <a:pt x="4" y="1"/>
                    </a:cubicBezTo>
                    <a:cubicBezTo>
                      <a:pt x="7" y="1"/>
                      <a:pt x="15" y="3"/>
                      <a:pt x="15" y="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0" name="Freeform 131"/>
              <p:cNvSpPr>
                <a:spLocks/>
              </p:cNvSpPr>
              <p:nvPr/>
            </p:nvSpPr>
            <p:spPr bwMode="auto">
              <a:xfrm>
                <a:off x="4951941" y="5342848"/>
                <a:ext cx="10261" cy="6353"/>
              </a:xfrm>
              <a:custGeom>
                <a:avLst/>
                <a:gdLst/>
                <a:ahLst/>
                <a:cxnLst>
                  <a:cxn ang="0">
                    <a:pos x="7" y="6"/>
                  </a:cxn>
                  <a:cxn ang="0">
                    <a:pos x="5" y="2"/>
                  </a:cxn>
                  <a:cxn ang="0">
                    <a:pos x="7" y="6"/>
                  </a:cxn>
                </a:cxnLst>
                <a:rect l="0" t="0" r="r" b="b"/>
                <a:pathLst>
                  <a:path w="10" h="7">
                    <a:moveTo>
                      <a:pt x="7" y="6"/>
                    </a:moveTo>
                    <a:cubicBezTo>
                      <a:pt x="6" y="7"/>
                      <a:pt x="0" y="3"/>
                      <a:pt x="5" y="2"/>
                    </a:cubicBezTo>
                    <a:cubicBezTo>
                      <a:pt x="10" y="0"/>
                      <a:pt x="8" y="3"/>
                      <a:pt x="7" y="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1" name="Freeform 132"/>
              <p:cNvSpPr>
                <a:spLocks/>
              </p:cNvSpPr>
              <p:nvPr/>
            </p:nvSpPr>
            <p:spPr bwMode="auto">
              <a:xfrm>
                <a:off x="4369969" y="5425433"/>
                <a:ext cx="8796" cy="11117"/>
              </a:xfrm>
              <a:custGeom>
                <a:avLst/>
                <a:gdLst/>
                <a:ahLst/>
                <a:cxnLst>
                  <a:cxn ang="0">
                    <a:pos x="6" y="10"/>
                  </a:cxn>
                  <a:cxn ang="0">
                    <a:pos x="1" y="3"/>
                  </a:cxn>
                  <a:cxn ang="0">
                    <a:pos x="9" y="3"/>
                  </a:cxn>
                  <a:cxn ang="0">
                    <a:pos x="6" y="10"/>
                  </a:cxn>
                </a:cxnLst>
                <a:rect l="0" t="0" r="r" b="b"/>
                <a:pathLst>
                  <a:path w="10" h="10">
                    <a:moveTo>
                      <a:pt x="6" y="10"/>
                    </a:moveTo>
                    <a:cubicBezTo>
                      <a:pt x="3" y="10"/>
                      <a:pt x="0" y="6"/>
                      <a:pt x="1" y="3"/>
                    </a:cubicBezTo>
                    <a:cubicBezTo>
                      <a:pt x="2" y="1"/>
                      <a:pt x="8" y="0"/>
                      <a:pt x="9" y="3"/>
                    </a:cubicBezTo>
                    <a:cubicBezTo>
                      <a:pt x="10" y="6"/>
                      <a:pt x="9" y="9"/>
                      <a:pt x="6" y="10"/>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2" name="Freeform 133"/>
              <p:cNvSpPr>
                <a:spLocks/>
              </p:cNvSpPr>
              <p:nvPr/>
            </p:nvSpPr>
            <p:spPr bwMode="auto">
              <a:xfrm>
                <a:off x="4286411" y="5533429"/>
                <a:ext cx="7329" cy="6353"/>
              </a:xfrm>
              <a:custGeom>
                <a:avLst/>
                <a:gdLst/>
                <a:ahLst/>
                <a:cxnLst>
                  <a:cxn ang="0">
                    <a:pos x="3" y="6"/>
                  </a:cxn>
                  <a:cxn ang="0">
                    <a:pos x="3" y="1"/>
                  </a:cxn>
                  <a:cxn ang="0">
                    <a:pos x="3" y="6"/>
                  </a:cxn>
                </a:cxnLst>
                <a:rect l="0" t="0" r="r" b="b"/>
                <a:pathLst>
                  <a:path w="6" h="6">
                    <a:moveTo>
                      <a:pt x="3" y="6"/>
                    </a:moveTo>
                    <a:cubicBezTo>
                      <a:pt x="0" y="6"/>
                      <a:pt x="1" y="0"/>
                      <a:pt x="3" y="1"/>
                    </a:cubicBezTo>
                    <a:cubicBezTo>
                      <a:pt x="5" y="2"/>
                      <a:pt x="6" y="6"/>
                      <a:pt x="3" y="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3" name="Freeform 134"/>
              <p:cNvSpPr>
                <a:spLocks/>
              </p:cNvSpPr>
              <p:nvPr/>
            </p:nvSpPr>
            <p:spPr bwMode="auto">
              <a:xfrm>
                <a:off x="4290809" y="5523900"/>
                <a:ext cx="13194" cy="9529"/>
              </a:xfrm>
              <a:custGeom>
                <a:avLst/>
                <a:gdLst/>
                <a:ahLst/>
                <a:cxnLst>
                  <a:cxn ang="0">
                    <a:pos x="12" y="8"/>
                  </a:cxn>
                  <a:cxn ang="0">
                    <a:pos x="2" y="2"/>
                  </a:cxn>
                  <a:cxn ang="0">
                    <a:pos x="12" y="8"/>
                  </a:cxn>
                </a:cxnLst>
                <a:rect l="0" t="0" r="r" b="b"/>
                <a:pathLst>
                  <a:path w="15" h="9">
                    <a:moveTo>
                      <a:pt x="12" y="8"/>
                    </a:moveTo>
                    <a:cubicBezTo>
                      <a:pt x="12" y="9"/>
                      <a:pt x="0" y="5"/>
                      <a:pt x="2" y="2"/>
                    </a:cubicBezTo>
                    <a:cubicBezTo>
                      <a:pt x="5" y="0"/>
                      <a:pt x="15" y="3"/>
                      <a:pt x="12" y="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4" name="Freeform 135"/>
              <p:cNvSpPr>
                <a:spLocks/>
              </p:cNvSpPr>
              <p:nvPr/>
            </p:nvSpPr>
            <p:spPr bwMode="auto">
              <a:xfrm>
                <a:off x="4384628" y="5033153"/>
                <a:ext cx="51308" cy="42881"/>
              </a:xfrm>
              <a:custGeom>
                <a:avLst/>
                <a:gdLst/>
                <a:ahLst/>
                <a:cxnLst>
                  <a:cxn ang="0">
                    <a:pos x="25" y="41"/>
                  </a:cxn>
                  <a:cxn ang="0">
                    <a:pos x="3" y="32"/>
                  </a:cxn>
                  <a:cxn ang="0">
                    <a:pos x="5" y="15"/>
                  </a:cxn>
                  <a:cxn ang="0">
                    <a:pos x="21" y="2"/>
                  </a:cxn>
                  <a:cxn ang="0">
                    <a:pos x="54" y="2"/>
                  </a:cxn>
                  <a:cxn ang="0">
                    <a:pos x="44" y="19"/>
                  </a:cxn>
                  <a:cxn ang="0">
                    <a:pos x="41" y="31"/>
                  </a:cxn>
                  <a:cxn ang="0">
                    <a:pos x="25" y="41"/>
                  </a:cxn>
                </a:cxnLst>
                <a:rect l="0" t="0" r="r" b="b"/>
                <a:pathLst>
                  <a:path w="55" h="41">
                    <a:moveTo>
                      <a:pt x="25" y="41"/>
                    </a:moveTo>
                    <a:cubicBezTo>
                      <a:pt x="21" y="40"/>
                      <a:pt x="6" y="39"/>
                      <a:pt x="3" y="32"/>
                    </a:cubicBezTo>
                    <a:cubicBezTo>
                      <a:pt x="0" y="25"/>
                      <a:pt x="1" y="20"/>
                      <a:pt x="5" y="15"/>
                    </a:cubicBezTo>
                    <a:cubicBezTo>
                      <a:pt x="9" y="10"/>
                      <a:pt x="20" y="4"/>
                      <a:pt x="21" y="2"/>
                    </a:cubicBezTo>
                    <a:cubicBezTo>
                      <a:pt x="22" y="0"/>
                      <a:pt x="53" y="0"/>
                      <a:pt x="54" y="2"/>
                    </a:cubicBezTo>
                    <a:cubicBezTo>
                      <a:pt x="55" y="5"/>
                      <a:pt x="44" y="17"/>
                      <a:pt x="44" y="19"/>
                    </a:cubicBezTo>
                    <a:cubicBezTo>
                      <a:pt x="44" y="21"/>
                      <a:pt x="46" y="29"/>
                      <a:pt x="41" y="31"/>
                    </a:cubicBezTo>
                    <a:cubicBezTo>
                      <a:pt x="36" y="33"/>
                      <a:pt x="30" y="41"/>
                      <a:pt x="25" y="4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5" name="Freeform 136"/>
              <p:cNvSpPr>
                <a:spLocks/>
              </p:cNvSpPr>
              <p:nvPr/>
            </p:nvSpPr>
            <p:spPr bwMode="auto">
              <a:xfrm>
                <a:off x="4639699" y="4898159"/>
                <a:ext cx="39580" cy="88938"/>
              </a:xfrm>
              <a:custGeom>
                <a:avLst/>
                <a:gdLst/>
                <a:ahLst/>
                <a:cxnLst>
                  <a:cxn ang="0">
                    <a:pos x="35" y="3"/>
                  </a:cxn>
                  <a:cxn ang="0">
                    <a:pos x="21" y="8"/>
                  </a:cxn>
                  <a:cxn ang="0">
                    <a:pos x="17" y="16"/>
                  </a:cxn>
                  <a:cxn ang="0">
                    <a:pos x="1" y="41"/>
                  </a:cxn>
                  <a:cxn ang="0">
                    <a:pos x="2" y="63"/>
                  </a:cxn>
                  <a:cxn ang="0">
                    <a:pos x="12" y="77"/>
                  </a:cxn>
                  <a:cxn ang="0">
                    <a:pos x="16" y="83"/>
                  </a:cxn>
                  <a:cxn ang="0">
                    <a:pos x="20" y="68"/>
                  </a:cxn>
                  <a:cxn ang="0">
                    <a:pos x="32" y="48"/>
                  </a:cxn>
                  <a:cxn ang="0">
                    <a:pos x="41" y="23"/>
                  </a:cxn>
                  <a:cxn ang="0">
                    <a:pos x="42" y="7"/>
                  </a:cxn>
                  <a:cxn ang="0">
                    <a:pos x="35" y="3"/>
                  </a:cxn>
                </a:cxnLst>
                <a:rect l="0" t="0" r="r" b="b"/>
                <a:pathLst>
                  <a:path w="42" h="85">
                    <a:moveTo>
                      <a:pt x="35" y="3"/>
                    </a:moveTo>
                    <a:cubicBezTo>
                      <a:pt x="34" y="5"/>
                      <a:pt x="23" y="6"/>
                      <a:pt x="21" y="8"/>
                    </a:cubicBezTo>
                    <a:cubicBezTo>
                      <a:pt x="20" y="10"/>
                      <a:pt x="19" y="14"/>
                      <a:pt x="17" y="16"/>
                    </a:cubicBezTo>
                    <a:cubicBezTo>
                      <a:pt x="15" y="18"/>
                      <a:pt x="2" y="37"/>
                      <a:pt x="1" y="41"/>
                    </a:cubicBezTo>
                    <a:cubicBezTo>
                      <a:pt x="0" y="45"/>
                      <a:pt x="1" y="58"/>
                      <a:pt x="2" y="63"/>
                    </a:cubicBezTo>
                    <a:cubicBezTo>
                      <a:pt x="3" y="67"/>
                      <a:pt x="12" y="73"/>
                      <a:pt x="12" y="77"/>
                    </a:cubicBezTo>
                    <a:cubicBezTo>
                      <a:pt x="13" y="80"/>
                      <a:pt x="14" y="85"/>
                      <a:pt x="16" y="83"/>
                    </a:cubicBezTo>
                    <a:cubicBezTo>
                      <a:pt x="19" y="81"/>
                      <a:pt x="17" y="72"/>
                      <a:pt x="20" y="68"/>
                    </a:cubicBezTo>
                    <a:cubicBezTo>
                      <a:pt x="22" y="64"/>
                      <a:pt x="32" y="53"/>
                      <a:pt x="32" y="48"/>
                    </a:cubicBezTo>
                    <a:cubicBezTo>
                      <a:pt x="32" y="42"/>
                      <a:pt x="39" y="25"/>
                      <a:pt x="41" y="23"/>
                    </a:cubicBezTo>
                    <a:cubicBezTo>
                      <a:pt x="42" y="21"/>
                      <a:pt x="42" y="10"/>
                      <a:pt x="42" y="7"/>
                    </a:cubicBezTo>
                    <a:cubicBezTo>
                      <a:pt x="42" y="4"/>
                      <a:pt x="37" y="0"/>
                      <a:pt x="35" y="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6" name="Freeform 137"/>
              <p:cNvSpPr>
                <a:spLocks/>
              </p:cNvSpPr>
              <p:nvPr/>
            </p:nvSpPr>
            <p:spPr bwMode="auto">
              <a:xfrm>
                <a:off x="4573733" y="5250734"/>
                <a:ext cx="54239" cy="69880"/>
              </a:xfrm>
              <a:custGeom>
                <a:avLst/>
                <a:gdLst/>
                <a:ahLst/>
                <a:cxnLst>
                  <a:cxn ang="0">
                    <a:pos x="6" y="66"/>
                  </a:cxn>
                  <a:cxn ang="0">
                    <a:pos x="3" y="61"/>
                  </a:cxn>
                  <a:cxn ang="0">
                    <a:pos x="16" y="48"/>
                  </a:cxn>
                  <a:cxn ang="0">
                    <a:pos x="23" y="42"/>
                  </a:cxn>
                  <a:cxn ang="0">
                    <a:pos x="38" y="26"/>
                  </a:cxn>
                  <a:cxn ang="0">
                    <a:pos x="44" y="22"/>
                  </a:cxn>
                  <a:cxn ang="0">
                    <a:pos x="51" y="13"/>
                  </a:cxn>
                  <a:cxn ang="0">
                    <a:pos x="52" y="1"/>
                  </a:cxn>
                  <a:cxn ang="0">
                    <a:pos x="55" y="12"/>
                  </a:cxn>
                  <a:cxn ang="0">
                    <a:pos x="55" y="21"/>
                  </a:cxn>
                  <a:cxn ang="0">
                    <a:pos x="47" y="27"/>
                  </a:cxn>
                  <a:cxn ang="0">
                    <a:pos x="43" y="32"/>
                  </a:cxn>
                  <a:cxn ang="0">
                    <a:pos x="37" y="34"/>
                  </a:cxn>
                  <a:cxn ang="0">
                    <a:pos x="31" y="46"/>
                  </a:cxn>
                  <a:cxn ang="0">
                    <a:pos x="20" y="53"/>
                  </a:cxn>
                  <a:cxn ang="0">
                    <a:pos x="6" y="66"/>
                  </a:cxn>
                </a:cxnLst>
                <a:rect l="0" t="0" r="r" b="b"/>
                <a:pathLst>
                  <a:path w="57" h="66">
                    <a:moveTo>
                      <a:pt x="6" y="66"/>
                    </a:moveTo>
                    <a:cubicBezTo>
                      <a:pt x="3" y="66"/>
                      <a:pt x="0" y="65"/>
                      <a:pt x="3" y="61"/>
                    </a:cubicBezTo>
                    <a:cubicBezTo>
                      <a:pt x="6" y="57"/>
                      <a:pt x="13" y="49"/>
                      <a:pt x="16" y="48"/>
                    </a:cubicBezTo>
                    <a:cubicBezTo>
                      <a:pt x="18" y="47"/>
                      <a:pt x="21" y="46"/>
                      <a:pt x="23" y="42"/>
                    </a:cubicBezTo>
                    <a:cubicBezTo>
                      <a:pt x="25" y="39"/>
                      <a:pt x="36" y="29"/>
                      <a:pt x="38" y="26"/>
                    </a:cubicBezTo>
                    <a:cubicBezTo>
                      <a:pt x="39" y="24"/>
                      <a:pt x="41" y="22"/>
                      <a:pt x="44" y="22"/>
                    </a:cubicBezTo>
                    <a:cubicBezTo>
                      <a:pt x="48" y="21"/>
                      <a:pt x="51" y="17"/>
                      <a:pt x="51" y="13"/>
                    </a:cubicBezTo>
                    <a:cubicBezTo>
                      <a:pt x="51" y="9"/>
                      <a:pt x="49" y="0"/>
                      <a:pt x="52" y="1"/>
                    </a:cubicBezTo>
                    <a:cubicBezTo>
                      <a:pt x="55" y="2"/>
                      <a:pt x="52" y="9"/>
                      <a:pt x="55" y="12"/>
                    </a:cubicBezTo>
                    <a:cubicBezTo>
                      <a:pt x="57" y="16"/>
                      <a:pt x="56" y="19"/>
                      <a:pt x="55" y="21"/>
                    </a:cubicBezTo>
                    <a:cubicBezTo>
                      <a:pt x="53" y="22"/>
                      <a:pt x="48" y="25"/>
                      <a:pt x="47" y="27"/>
                    </a:cubicBezTo>
                    <a:cubicBezTo>
                      <a:pt x="46" y="30"/>
                      <a:pt x="45" y="32"/>
                      <a:pt x="43" y="32"/>
                    </a:cubicBezTo>
                    <a:cubicBezTo>
                      <a:pt x="40" y="32"/>
                      <a:pt x="38" y="30"/>
                      <a:pt x="37" y="34"/>
                    </a:cubicBezTo>
                    <a:cubicBezTo>
                      <a:pt x="35" y="38"/>
                      <a:pt x="34" y="43"/>
                      <a:pt x="31" y="46"/>
                    </a:cubicBezTo>
                    <a:cubicBezTo>
                      <a:pt x="28" y="49"/>
                      <a:pt x="22" y="50"/>
                      <a:pt x="20" y="53"/>
                    </a:cubicBezTo>
                    <a:cubicBezTo>
                      <a:pt x="18" y="56"/>
                      <a:pt x="9" y="66"/>
                      <a:pt x="6" y="6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7" name="Freeform 138"/>
              <p:cNvSpPr>
                <a:spLocks/>
              </p:cNvSpPr>
              <p:nvPr/>
            </p:nvSpPr>
            <p:spPr bwMode="auto">
              <a:xfrm>
                <a:off x="4676347" y="5288850"/>
                <a:ext cx="105547" cy="103231"/>
              </a:xfrm>
              <a:custGeom>
                <a:avLst/>
                <a:gdLst/>
                <a:ahLst/>
                <a:cxnLst>
                  <a:cxn ang="0">
                    <a:pos x="82" y="98"/>
                  </a:cxn>
                  <a:cxn ang="0">
                    <a:pos x="79" y="92"/>
                  </a:cxn>
                  <a:cxn ang="0">
                    <a:pos x="78" y="87"/>
                  </a:cxn>
                  <a:cxn ang="0">
                    <a:pos x="68" y="92"/>
                  </a:cxn>
                  <a:cxn ang="0">
                    <a:pos x="52" y="80"/>
                  </a:cxn>
                  <a:cxn ang="0">
                    <a:pos x="49" y="67"/>
                  </a:cxn>
                  <a:cxn ang="0">
                    <a:pos x="54" y="57"/>
                  </a:cxn>
                  <a:cxn ang="0">
                    <a:pos x="42" y="46"/>
                  </a:cxn>
                  <a:cxn ang="0">
                    <a:pos x="34" y="53"/>
                  </a:cxn>
                  <a:cxn ang="0">
                    <a:pos x="28" y="52"/>
                  </a:cxn>
                  <a:cxn ang="0">
                    <a:pos x="24" y="53"/>
                  </a:cxn>
                  <a:cxn ang="0">
                    <a:pos x="17" y="49"/>
                  </a:cxn>
                  <a:cxn ang="0">
                    <a:pos x="7" y="62"/>
                  </a:cxn>
                  <a:cxn ang="0">
                    <a:pos x="0" y="62"/>
                  </a:cxn>
                  <a:cxn ang="0">
                    <a:pos x="5" y="53"/>
                  </a:cxn>
                  <a:cxn ang="0">
                    <a:pos x="11" y="42"/>
                  </a:cxn>
                  <a:cxn ang="0">
                    <a:pos x="26" y="34"/>
                  </a:cxn>
                  <a:cxn ang="0">
                    <a:pos x="38" y="25"/>
                  </a:cxn>
                  <a:cxn ang="0">
                    <a:pos x="44" y="33"/>
                  </a:cxn>
                  <a:cxn ang="0">
                    <a:pos x="46" y="37"/>
                  </a:cxn>
                  <a:cxn ang="0">
                    <a:pos x="56" y="32"/>
                  </a:cxn>
                  <a:cxn ang="0">
                    <a:pos x="61" y="27"/>
                  </a:cxn>
                  <a:cxn ang="0">
                    <a:pos x="68" y="29"/>
                  </a:cxn>
                  <a:cxn ang="0">
                    <a:pos x="72" y="18"/>
                  </a:cxn>
                  <a:cxn ang="0">
                    <a:pos x="77" y="20"/>
                  </a:cxn>
                  <a:cxn ang="0">
                    <a:pos x="78" y="17"/>
                  </a:cxn>
                  <a:cxn ang="0">
                    <a:pos x="83" y="19"/>
                  </a:cxn>
                  <a:cxn ang="0">
                    <a:pos x="84" y="3"/>
                  </a:cxn>
                  <a:cxn ang="0">
                    <a:pos x="92" y="7"/>
                  </a:cxn>
                  <a:cxn ang="0">
                    <a:pos x="102" y="23"/>
                  </a:cxn>
                  <a:cxn ang="0">
                    <a:pos x="103" y="29"/>
                  </a:cxn>
                  <a:cxn ang="0">
                    <a:pos x="106" y="39"/>
                  </a:cxn>
                  <a:cxn ang="0">
                    <a:pos x="107" y="46"/>
                  </a:cxn>
                  <a:cxn ang="0">
                    <a:pos x="110" y="55"/>
                  </a:cxn>
                  <a:cxn ang="0">
                    <a:pos x="104" y="66"/>
                  </a:cxn>
                  <a:cxn ang="0">
                    <a:pos x="100" y="78"/>
                  </a:cxn>
                  <a:cxn ang="0">
                    <a:pos x="97" y="64"/>
                  </a:cxn>
                  <a:cxn ang="0">
                    <a:pos x="93" y="61"/>
                  </a:cxn>
                  <a:cxn ang="0">
                    <a:pos x="92" y="67"/>
                  </a:cxn>
                  <a:cxn ang="0">
                    <a:pos x="88" y="65"/>
                  </a:cxn>
                  <a:cxn ang="0">
                    <a:pos x="84" y="71"/>
                  </a:cxn>
                  <a:cxn ang="0">
                    <a:pos x="89" y="82"/>
                  </a:cxn>
                  <a:cxn ang="0">
                    <a:pos x="82" y="98"/>
                  </a:cxn>
                </a:cxnLst>
                <a:rect l="0" t="0" r="r" b="b"/>
                <a:pathLst>
                  <a:path w="111" h="98">
                    <a:moveTo>
                      <a:pt x="82" y="98"/>
                    </a:moveTo>
                    <a:cubicBezTo>
                      <a:pt x="80" y="98"/>
                      <a:pt x="79" y="95"/>
                      <a:pt x="79" y="92"/>
                    </a:cubicBezTo>
                    <a:cubicBezTo>
                      <a:pt x="80" y="89"/>
                      <a:pt x="81" y="86"/>
                      <a:pt x="78" y="87"/>
                    </a:cubicBezTo>
                    <a:cubicBezTo>
                      <a:pt x="76" y="89"/>
                      <a:pt x="70" y="93"/>
                      <a:pt x="68" y="92"/>
                    </a:cubicBezTo>
                    <a:cubicBezTo>
                      <a:pt x="65" y="91"/>
                      <a:pt x="55" y="86"/>
                      <a:pt x="52" y="80"/>
                    </a:cubicBezTo>
                    <a:cubicBezTo>
                      <a:pt x="49" y="74"/>
                      <a:pt x="52" y="72"/>
                      <a:pt x="49" y="67"/>
                    </a:cubicBezTo>
                    <a:cubicBezTo>
                      <a:pt x="47" y="62"/>
                      <a:pt x="54" y="59"/>
                      <a:pt x="54" y="57"/>
                    </a:cubicBezTo>
                    <a:cubicBezTo>
                      <a:pt x="53" y="55"/>
                      <a:pt x="44" y="46"/>
                      <a:pt x="42" y="46"/>
                    </a:cubicBezTo>
                    <a:cubicBezTo>
                      <a:pt x="39" y="47"/>
                      <a:pt x="35" y="51"/>
                      <a:pt x="34" y="53"/>
                    </a:cubicBezTo>
                    <a:cubicBezTo>
                      <a:pt x="33" y="56"/>
                      <a:pt x="30" y="51"/>
                      <a:pt x="28" y="52"/>
                    </a:cubicBezTo>
                    <a:cubicBezTo>
                      <a:pt x="27" y="52"/>
                      <a:pt x="28" y="57"/>
                      <a:pt x="24" y="53"/>
                    </a:cubicBezTo>
                    <a:cubicBezTo>
                      <a:pt x="20" y="50"/>
                      <a:pt x="19" y="48"/>
                      <a:pt x="17" y="49"/>
                    </a:cubicBezTo>
                    <a:cubicBezTo>
                      <a:pt x="15" y="50"/>
                      <a:pt x="9" y="60"/>
                      <a:pt x="7" y="62"/>
                    </a:cubicBezTo>
                    <a:cubicBezTo>
                      <a:pt x="5" y="64"/>
                      <a:pt x="0" y="66"/>
                      <a:pt x="0" y="62"/>
                    </a:cubicBezTo>
                    <a:cubicBezTo>
                      <a:pt x="1" y="58"/>
                      <a:pt x="5" y="56"/>
                      <a:pt x="5" y="53"/>
                    </a:cubicBezTo>
                    <a:cubicBezTo>
                      <a:pt x="5" y="50"/>
                      <a:pt x="7" y="44"/>
                      <a:pt x="11" y="42"/>
                    </a:cubicBezTo>
                    <a:cubicBezTo>
                      <a:pt x="15" y="41"/>
                      <a:pt x="23" y="40"/>
                      <a:pt x="26" y="34"/>
                    </a:cubicBezTo>
                    <a:cubicBezTo>
                      <a:pt x="29" y="28"/>
                      <a:pt x="34" y="23"/>
                      <a:pt x="38" y="25"/>
                    </a:cubicBezTo>
                    <a:cubicBezTo>
                      <a:pt x="42" y="27"/>
                      <a:pt x="44" y="30"/>
                      <a:pt x="44" y="33"/>
                    </a:cubicBezTo>
                    <a:cubicBezTo>
                      <a:pt x="44" y="35"/>
                      <a:pt x="43" y="37"/>
                      <a:pt x="46" y="37"/>
                    </a:cubicBezTo>
                    <a:cubicBezTo>
                      <a:pt x="50" y="37"/>
                      <a:pt x="54" y="36"/>
                      <a:pt x="56" y="32"/>
                    </a:cubicBezTo>
                    <a:cubicBezTo>
                      <a:pt x="58" y="28"/>
                      <a:pt x="58" y="26"/>
                      <a:pt x="61" y="27"/>
                    </a:cubicBezTo>
                    <a:cubicBezTo>
                      <a:pt x="64" y="29"/>
                      <a:pt x="67" y="31"/>
                      <a:pt x="68" y="29"/>
                    </a:cubicBezTo>
                    <a:cubicBezTo>
                      <a:pt x="69" y="26"/>
                      <a:pt x="69" y="17"/>
                      <a:pt x="72" y="18"/>
                    </a:cubicBezTo>
                    <a:cubicBezTo>
                      <a:pt x="76" y="19"/>
                      <a:pt x="75" y="22"/>
                      <a:pt x="77" y="20"/>
                    </a:cubicBezTo>
                    <a:cubicBezTo>
                      <a:pt x="78" y="18"/>
                      <a:pt x="75" y="15"/>
                      <a:pt x="78" y="17"/>
                    </a:cubicBezTo>
                    <a:cubicBezTo>
                      <a:pt x="82" y="19"/>
                      <a:pt x="82" y="21"/>
                      <a:pt x="83" y="19"/>
                    </a:cubicBezTo>
                    <a:cubicBezTo>
                      <a:pt x="85" y="17"/>
                      <a:pt x="86" y="6"/>
                      <a:pt x="84" y="3"/>
                    </a:cubicBezTo>
                    <a:cubicBezTo>
                      <a:pt x="82" y="0"/>
                      <a:pt x="86" y="3"/>
                      <a:pt x="92" y="7"/>
                    </a:cubicBezTo>
                    <a:cubicBezTo>
                      <a:pt x="98" y="12"/>
                      <a:pt x="104" y="21"/>
                      <a:pt x="102" y="23"/>
                    </a:cubicBezTo>
                    <a:cubicBezTo>
                      <a:pt x="100" y="25"/>
                      <a:pt x="101" y="27"/>
                      <a:pt x="103" y="29"/>
                    </a:cubicBezTo>
                    <a:cubicBezTo>
                      <a:pt x="104" y="32"/>
                      <a:pt x="108" y="35"/>
                      <a:pt x="106" y="39"/>
                    </a:cubicBezTo>
                    <a:cubicBezTo>
                      <a:pt x="105" y="42"/>
                      <a:pt x="104" y="42"/>
                      <a:pt x="107" y="46"/>
                    </a:cubicBezTo>
                    <a:cubicBezTo>
                      <a:pt x="109" y="50"/>
                      <a:pt x="111" y="51"/>
                      <a:pt x="110" y="55"/>
                    </a:cubicBezTo>
                    <a:cubicBezTo>
                      <a:pt x="108" y="59"/>
                      <a:pt x="108" y="65"/>
                      <a:pt x="104" y="66"/>
                    </a:cubicBezTo>
                    <a:cubicBezTo>
                      <a:pt x="100" y="67"/>
                      <a:pt x="101" y="81"/>
                      <a:pt x="100" y="78"/>
                    </a:cubicBezTo>
                    <a:cubicBezTo>
                      <a:pt x="99" y="76"/>
                      <a:pt x="99" y="67"/>
                      <a:pt x="97" y="64"/>
                    </a:cubicBezTo>
                    <a:cubicBezTo>
                      <a:pt x="95" y="60"/>
                      <a:pt x="94" y="59"/>
                      <a:pt x="93" y="61"/>
                    </a:cubicBezTo>
                    <a:cubicBezTo>
                      <a:pt x="93" y="63"/>
                      <a:pt x="93" y="69"/>
                      <a:pt x="92" y="67"/>
                    </a:cubicBezTo>
                    <a:cubicBezTo>
                      <a:pt x="90" y="65"/>
                      <a:pt x="89" y="63"/>
                      <a:pt x="88" y="65"/>
                    </a:cubicBezTo>
                    <a:cubicBezTo>
                      <a:pt x="86" y="66"/>
                      <a:pt x="83" y="68"/>
                      <a:pt x="84" y="71"/>
                    </a:cubicBezTo>
                    <a:cubicBezTo>
                      <a:pt x="85" y="75"/>
                      <a:pt x="89" y="79"/>
                      <a:pt x="89" y="82"/>
                    </a:cubicBezTo>
                    <a:cubicBezTo>
                      <a:pt x="89" y="85"/>
                      <a:pt x="84" y="98"/>
                      <a:pt x="82" y="98"/>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8" name="Freeform 139"/>
              <p:cNvSpPr>
                <a:spLocks/>
              </p:cNvSpPr>
              <p:nvPr/>
            </p:nvSpPr>
            <p:spPr bwMode="auto">
              <a:xfrm>
                <a:off x="4718859" y="5280909"/>
                <a:ext cx="19057" cy="12705"/>
              </a:xfrm>
              <a:custGeom>
                <a:avLst/>
                <a:gdLst/>
                <a:ahLst/>
                <a:cxnLst>
                  <a:cxn ang="0">
                    <a:pos x="18" y="9"/>
                  </a:cxn>
                  <a:cxn ang="0">
                    <a:pos x="7" y="13"/>
                  </a:cxn>
                  <a:cxn ang="0">
                    <a:pos x="2" y="10"/>
                  </a:cxn>
                  <a:cxn ang="0">
                    <a:pos x="11" y="2"/>
                  </a:cxn>
                  <a:cxn ang="0">
                    <a:pos x="18" y="9"/>
                  </a:cxn>
                </a:cxnLst>
                <a:rect l="0" t="0" r="r" b="b"/>
                <a:pathLst>
                  <a:path w="20" h="13">
                    <a:moveTo>
                      <a:pt x="18" y="9"/>
                    </a:moveTo>
                    <a:cubicBezTo>
                      <a:pt x="15" y="10"/>
                      <a:pt x="9" y="13"/>
                      <a:pt x="7" y="13"/>
                    </a:cubicBezTo>
                    <a:cubicBezTo>
                      <a:pt x="5" y="13"/>
                      <a:pt x="0" y="11"/>
                      <a:pt x="2" y="10"/>
                    </a:cubicBezTo>
                    <a:cubicBezTo>
                      <a:pt x="4" y="8"/>
                      <a:pt x="6" y="0"/>
                      <a:pt x="11" y="2"/>
                    </a:cubicBezTo>
                    <a:cubicBezTo>
                      <a:pt x="16" y="3"/>
                      <a:pt x="20" y="8"/>
                      <a:pt x="18" y="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69" name="Freeform 140"/>
              <p:cNvSpPr>
                <a:spLocks/>
              </p:cNvSpPr>
              <p:nvPr/>
            </p:nvSpPr>
            <p:spPr bwMode="auto">
              <a:xfrm>
                <a:off x="4686608" y="5260263"/>
                <a:ext cx="26387" cy="49233"/>
              </a:xfrm>
              <a:custGeom>
                <a:avLst/>
                <a:gdLst/>
                <a:ahLst/>
                <a:cxnLst>
                  <a:cxn ang="0">
                    <a:pos x="16" y="45"/>
                  </a:cxn>
                  <a:cxn ang="0">
                    <a:pos x="10" y="38"/>
                  </a:cxn>
                  <a:cxn ang="0">
                    <a:pos x="1" y="27"/>
                  </a:cxn>
                  <a:cxn ang="0">
                    <a:pos x="11" y="19"/>
                  </a:cxn>
                  <a:cxn ang="0">
                    <a:pos x="19" y="0"/>
                  </a:cxn>
                  <a:cxn ang="0">
                    <a:pos x="25" y="4"/>
                  </a:cxn>
                  <a:cxn ang="0">
                    <a:pos x="19" y="22"/>
                  </a:cxn>
                  <a:cxn ang="0">
                    <a:pos x="21" y="37"/>
                  </a:cxn>
                  <a:cxn ang="0">
                    <a:pos x="16" y="45"/>
                  </a:cxn>
                </a:cxnLst>
                <a:rect l="0" t="0" r="r" b="b"/>
                <a:pathLst>
                  <a:path w="27" h="46">
                    <a:moveTo>
                      <a:pt x="16" y="45"/>
                    </a:moveTo>
                    <a:cubicBezTo>
                      <a:pt x="13" y="43"/>
                      <a:pt x="14" y="41"/>
                      <a:pt x="10" y="38"/>
                    </a:cubicBezTo>
                    <a:cubicBezTo>
                      <a:pt x="6" y="35"/>
                      <a:pt x="0" y="29"/>
                      <a:pt x="1" y="27"/>
                    </a:cubicBezTo>
                    <a:cubicBezTo>
                      <a:pt x="2" y="25"/>
                      <a:pt x="10" y="23"/>
                      <a:pt x="11" y="19"/>
                    </a:cubicBezTo>
                    <a:cubicBezTo>
                      <a:pt x="12" y="15"/>
                      <a:pt x="16" y="1"/>
                      <a:pt x="19" y="0"/>
                    </a:cubicBezTo>
                    <a:cubicBezTo>
                      <a:pt x="23" y="0"/>
                      <a:pt x="27" y="0"/>
                      <a:pt x="25" y="4"/>
                    </a:cubicBezTo>
                    <a:cubicBezTo>
                      <a:pt x="24" y="7"/>
                      <a:pt x="19" y="20"/>
                      <a:pt x="19" y="22"/>
                    </a:cubicBezTo>
                    <a:cubicBezTo>
                      <a:pt x="19" y="25"/>
                      <a:pt x="19" y="34"/>
                      <a:pt x="21" y="37"/>
                    </a:cubicBezTo>
                    <a:cubicBezTo>
                      <a:pt x="22" y="40"/>
                      <a:pt x="18" y="46"/>
                      <a:pt x="16" y="4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0" name="Freeform 141"/>
              <p:cNvSpPr>
                <a:spLocks/>
              </p:cNvSpPr>
              <p:nvPr/>
            </p:nvSpPr>
            <p:spPr bwMode="auto">
              <a:xfrm>
                <a:off x="4707131" y="5255498"/>
                <a:ext cx="19057" cy="39705"/>
              </a:xfrm>
              <a:custGeom>
                <a:avLst/>
                <a:gdLst/>
                <a:ahLst/>
                <a:cxnLst>
                  <a:cxn ang="0">
                    <a:pos x="3" y="36"/>
                  </a:cxn>
                  <a:cxn ang="0">
                    <a:pos x="6" y="23"/>
                  </a:cxn>
                  <a:cxn ang="0">
                    <a:pos x="17" y="2"/>
                  </a:cxn>
                  <a:cxn ang="0">
                    <a:pos x="19" y="9"/>
                  </a:cxn>
                  <a:cxn ang="0">
                    <a:pos x="3" y="36"/>
                  </a:cxn>
                </a:cxnLst>
                <a:rect l="0" t="0" r="r" b="b"/>
                <a:pathLst>
                  <a:path w="20" h="37">
                    <a:moveTo>
                      <a:pt x="3" y="36"/>
                    </a:moveTo>
                    <a:cubicBezTo>
                      <a:pt x="0" y="37"/>
                      <a:pt x="4" y="26"/>
                      <a:pt x="6" y="23"/>
                    </a:cubicBezTo>
                    <a:cubicBezTo>
                      <a:pt x="8" y="20"/>
                      <a:pt x="16" y="0"/>
                      <a:pt x="17" y="2"/>
                    </a:cubicBezTo>
                    <a:cubicBezTo>
                      <a:pt x="18" y="5"/>
                      <a:pt x="20" y="6"/>
                      <a:pt x="19" y="9"/>
                    </a:cubicBezTo>
                    <a:cubicBezTo>
                      <a:pt x="17" y="12"/>
                      <a:pt x="4" y="36"/>
                      <a:pt x="3" y="36"/>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1" name="Freeform 142"/>
              <p:cNvSpPr>
                <a:spLocks/>
              </p:cNvSpPr>
              <p:nvPr/>
            </p:nvSpPr>
            <p:spPr bwMode="auto">
              <a:xfrm>
                <a:off x="4677813" y="5236440"/>
                <a:ext cx="26387" cy="38116"/>
              </a:xfrm>
              <a:custGeom>
                <a:avLst/>
                <a:gdLst/>
                <a:ahLst/>
                <a:cxnLst>
                  <a:cxn ang="0">
                    <a:pos x="16" y="27"/>
                  </a:cxn>
                  <a:cxn ang="0">
                    <a:pos x="3" y="32"/>
                  </a:cxn>
                  <a:cxn ang="0">
                    <a:pos x="4" y="10"/>
                  </a:cxn>
                  <a:cxn ang="0">
                    <a:pos x="2" y="1"/>
                  </a:cxn>
                  <a:cxn ang="0">
                    <a:pos x="17" y="9"/>
                  </a:cxn>
                  <a:cxn ang="0">
                    <a:pos x="29" y="9"/>
                  </a:cxn>
                  <a:cxn ang="0">
                    <a:pos x="16" y="27"/>
                  </a:cxn>
                </a:cxnLst>
                <a:rect l="0" t="0" r="r" b="b"/>
                <a:pathLst>
                  <a:path w="29" h="35">
                    <a:moveTo>
                      <a:pt x="16" y="27"/>
                    </a:moveTo>
                    <a:cubicBezTo>
                      <a:pt x="14" y="29"/>
                      <a:pt x="4" y="35"/>
                      <a:pt x="3" y="32"/>
                    </a:cubicBezTo>
                    <a:cubicBezTo>
                      <a:pt x="1" y="29"/>
                      <a:pt x="6" y="16"/>
                      <a:pt x="4" y="10"/>
                    </a:cubicBezTo>
                    <a:cubicBezTo>
                      <a:pt x="2" y="4"/>
                      <a:pt x="0" y="1"/>
                      <a:pt x="2" y="1"/>
                    </a:cubicBezTo>
                    <a:cubicBezTo>
                      <a:pt x="3" y="0"/>
                      <a:pt x="14" y="10"/>
                      <a:pt x="17" y="9"/>
                    </a:cubicBezTo>
                    <a:cubicBezTo>
                      <a:pt x="20" y="8"/>
                      <a:pt x="29" y="7"/>
                      <a:pt x="29" y="9"/>
                    </a:cubicBezTo>
                    <a:cubicBezTo>
                      <a:pt x="29" y="11"/>
                      <a:pt x="19" y="25"/>
                      <a:pt x="16" y="2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2" name="Freeform 143"/>
              <p:cNvSpPr>
                <a:spLocks/>
              </p:cNvSpPr>
              <p:nvPr/>
            </p:nvSpPr>
            <p:spPr bwMode="auto">
              <a:xfrm>
                <a:off x="4732053" y="5244381"/>
                <a:ext cx="17591" cy="22234"/>
              </a:xfrm>
              <a:custGeom>
                <a:avLst/>
                <a:gdLst/>
                <a:ahLst/>
                <a:cxnLst>
                  <a:cxn ang="0">
                    <a:pos x="14" y="22"/>
                  </a:cxn>
                  <a:cxn ang="0">
                    <a:pos x="2" y="12"/>
                  </a:cxn>
                  <a:cxn ang="0">
                    <a:pos x="1" y="2"/>
                  </a:cxn>
                  <a:cxn ang="0">
                    <a:pos x="7" y="7"/>
                  </a:cxn>
                  <a:cxn ang="0">
                    <a:pos x="16" y="11"/>
                  </a:cxn>
                  <a:cxn ang="0">
                    <a:pos x="14" y="22"/>
                  </a:cxn>
                </a:cxnLst>
                <a:rect l="0" t="0" r="r" b="b"/>
                <a:pathLst>
                  <a:path w="18" h="22">
                    <a:moveTo>
                      <a:pt x="14" y="22"/>
                    </a:moveTo>
                    <a:cubicBezTo>
                      <a:pt x="11" y="22"/>
                      <a:pt x="4" y="16"/>
                      <a:pt x="2" y="12"/>
                    </a:cubicBezTo>
                    <a:cubicBezTo>
                      <a:pt x="0" y="9"/>
                      <a:pt x="0" y="0"/>
                      <a:pt x="1" y="2"/>
                    </a:cubicBezTo>
                    <a:cubicBezTo>
                      <a:pt x="3" y="3"/>
                      <a:pt x="3" y="7"/>
                      <a:pt x="7" y="7"/>
                    </a:cubicBezTo>
                    <a:cubicBezTo>
                      <a:pt x="10" y="7"/>
                      <a:pt x="14" y="7"/>
                      <a:pt x="16" y="11"/>
                    </a:cubicBezTo>
                    <a:cubicBezTo>
                      <a:pt x="17" y="14"/>
                      <a:pt x="18" y="22"/>
                      <a:pt x="14" y="2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3" name="Freeform 144"/>
              <p:cNvSpPr>
                <a:spLocks/>
              </p:cNvSpPr>
              <p:nvPr/>
            </p:nvSpPr>
            <p:spPr bwMode="auto">
              <a:xfrm>
                <a:off x="4729121" y="5218970"/>
                <a:ext cx="32250" cy="38116"/>
              </a:xfrm>
              <a:custGeom>
                <a:avLst/>
                <a:gdLst/>
                <a:ahLst/>
                <a:cxnLst>
                  <a:cxn ang="0">
                    <a:pos x="30" y="34"/>
                  </a:cxn>
                  <a:cxn ang="0">
                    <a:pos x="22" y="31"/>
                  </a:cxn>
                  <a:cxn ang="0">
                    <a:pos x="17" y="24"/>
                  </a:cxn>
                  <a:cxn ang="0">
                    <a:pos x="17" y="19"/>
                  </a:cxn>
                  <a:cxn ang="0">
                    <a:pos x="1" y="5"/>
                  </a:cxn>
                  <a:cxn ang="0">
                    <a:pos x="15" y="1"/>
                  </a:cxn>
                  <a:cxn ang="0">
                    <a:pos x="28" y="10"/>
                  </a:cxn>
                  <a:cxn ang="0">
                    <a:pos x="31" y="27"/>
                  </a:cxn>
                  <a:cxn ang="0">
                    <a:pos x="30" y="34"/>
                  </a:cxn>
                </a:cxnLst>
                <a:rect l="0" t="0" r="r" b="b"/>
                <a:pathLst>
                  <a:path w="35" h="36">
                    <a:moveTo>
                      <a:pt x="30" y="34"/>
                    </a:moveTo>
                    <a:cubicBezTo>
                      <a:pt x="28" y="34"/>
                      <a:pt x="24" y="36"/>
                      <a:pt x="22" y="31"/>
                    </a:cubicBezTo>
                    <a:cubicBezTo>
                      <a:pt x="20" y="27"/>
                      <a:pt x="16" y="28"/>
                      <a:pt x="17" y="24"/>
                    </a:cubicBezTo>
                    <a:cubicBezTo>
                      <a:pt x="18" y="20"/>
                      <a:pt x="19" y="21"/>
                      <a:pt x="17" y="19"/>
                    </a:cubicBezTo>
                    <a:cubicBezTo>
                      <a:pt x="15" y="17"/>
                      <a:pt x="0" y="7"/>
                      <a:pt x="1" y="5"/>
                    </a:cubicBezTo>
                    <a:cubicBezTo>
                      <a:pt x="2" y="3"/>
                      <a:pt x="11" y="2"/>
                      <a:pt x="15" y="1"/>
                    </a:cubicBezTo>
                    <a:cubicBezTo>
                      <a:pt x="20" y="0"/>
                      <a:pt x="27" y="6"/>
                      <a:pt x="28" y="10"/>
                    </a:cubicBezTo>
                    <a:cubicBezTo>
                      <a:pt x="29" y="14"/>
                      <a:pt x="27" y="23"/>
                      <a:pt x="31" y="27"/>
                    </a:cubicBezTo>
                    <a:cubicBezTo>
                      <a:pt x="35" y="30"/>
                      <a:pt x="34" y="34"/>
                      <a:pt x="30" y="34"/>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4" name="Freeform 145"/>
              <p:cNvSpPr>
                <a:spLocks/>
              </p:cNvSpPr>
              <p:nvPr/>
            </p:nvSpPr>
            <p:spPr bwMode="auto">
              <a:xfrm>
                <a:off x="4629438" y="5068093"/>
                <a:ext cx="101148" cy="150877"/>
              </a:xfrm>
              <a:custGeom>
                <a:avLst/>
                <a:gdLst/>
                <a:ahLst/>
                <a:cxnLst>
                  <a:cxn ang="0">
                    <a:pos x="106" y="141"/>
                  </a:cxn>
                  <a:cxn ang="0">
                    <a:pos x="96" y="137"/>
                  </a:cxn>
                  <a:cxn ang="0">
                    <a:pos x="84" y="127"/>
                  </a:cxn>
                  <a:cxn ang="0">
                    <a:pos x="68" y="114"/>
                  </a:cxn>
                  <a:cxn ang="0">
                    <a:pos x="65" y="119"/>
                  </a:cxn>
                  <a:cxn ang="0">
                    <a:pos x="68" y="127"/>
                  </a:cxn>
                  <a:cxn ang="0">
                    <a:pos x="57" y="117"/>
                  </a:cxn>
                  <a:cxn ang="0">
                    <a:pos x="49" y="113"/>
                  </a:cxn>
                  <a:cxn ang="0">
                    <a:pos x="40" y="118"/>
                  </a:cxn>
                  <a:cxn ang="0">
                    <a:pos x="35" y="119"/>
                  </a:cxn>
                  <a:cxn ang="0">
                    <a:pos x="27" y="114"/>
                  </a:cxn>
                  <a:cxn ang="0">
                    <a:pos x="20" y="110"/>
                  </a:cxn>
                  <a:cxn ang="0">
                    <a:pos x="31" y="98"/>
                  </a:cxn>
                  <a:cxn ang="0">
                    <a:pos x="22" y="95"/>
                  </a:cxn>
                  <a:cxn ang="0">
                    <a:pos x="18" y="99"/>
                  </a:cxn>
                  <a:cxn ang="0">
                    <a:pos x="7" y="84"/>
                  </a:cxn>
                  <a:cxn ang="0">
                    <a:pos x="1" y="60"/>
                  </a:cxn>
                  <a:cxn ang="0">
                    <a:pos x="6" y="57"/>
                  </a:cxn>
                  <a:cxn ang="0">
                    <a:pos x="13" y="63"/>
                  </a:cxn>
                  <a:cxn ang="0">
                    <a:pos x="16" y="56"/>
                  </a:cxn>
                  <a:cxn ang="0">
                    <a:pos x="16" y="43"/>
                  </a:cxn>
                  <a:cxn ang="0">
                    <a:pos x="18" y="18"/>
                  </a:cxn>
                  <a:cxn ang="0">
                    <a:pos x="24" y="3"/>
                  </a:cxn>
                  <a:cxn ang="0">
                    <a:pos x="34" y="1"/>
                  </a:cxn>
                  <a:cxn ang="0">
                    <a:pos x="47" y="10"/>
                  </a:cxn>
                  <a:cxn ang="0">
                    <a:pos x="61" y="7"/>
                  </a:cxn>
                  <a:cxn ang="0">
                    <a:pos x="58" y="16"/>
                  </a:cxn>
                  <a:cxn ang="0">
                    <a:pos x="60" y="30"/>
                  </a:cxn>
                  <a:cxn ang="0">
                    <a:pos x="65" y="40"/>
                  </a:cxn>
                  <a:cxn ang="0">
                    <a:pos x="59" y="54"/>
                  </a:cxn>
                  <a:cxn ang="0">
                    <a:pos x="52" y="60"/>
                  </a:cxn>
                  <a:cxn ang="0">
                    <a:pos x="44" y="67"/>
                  </a:cxn>
                  <a:cxn ang="0">
                    <a:pos x="47" y="81"/>
                  </a:cxn>
                  <a:cxn ang="0">
                    <a:pos x="45" y="95"/>
                  </a:cxn>
                  <a:cxn ang="0">
                    <a:pos x="48" y="107"/>
                  </a:cxn>
                  <a:cxn ang="0">
                    <a:pos x="56" y="110"/>
                  </a:cxn>
                  <a:cxn ang="0">
                    <a:pos x="69" y="103"/>
                  </a:cxn>
                  <a:cxn ang="0">
                    <a:pos x="78" y="109"/>
                  </a:cxn>
                  <a:cxn ang="0">
                    <a:pos x="82" y="116"/>
                  </a:cxn>
                  <a:cxn ang="0">
                    <a:pos x="86" y="112"/>
                  </a:cxn>
                  <a:cxn ang="0">
                    <a:pos x="96" y="117"/>
                  </a:cxn>
                  <a:cxn ang="0">
                    <a:pos x="92" y="122"/>
                  </a:cxn>
                  <a:cxn ang="0">
                    <a:pos x="102" y="134"/>
                  </a:cxn>
                  <a:cxn ang="0">
                    <a:pos x="106" y="141"/>
                  </a:cxn>
                </a:cxnLst>
                <a:rect l="0" t="0" r="r" b="b"/>
                <a:pathLst>
                  <a:path w="107" h="143">
                    <a:moveTo>
                      <a:pt x="106" y="141"/>
                    </a:moveTo>
                    <a:cubicBezTo>
                      <a:pt x="103" y="143"/>
                      <a:pt x="98" y="140"/>
                      <a:pt x="96" y="137"/>
                    </a:cubicBezTo>
                    <a:cubicBezTo>
                      <a:pt x="94" y="134"/>
                      <a:pt x="88" y="129"/>
                      <a:pt x="84" y="127"/>
                    </a:cubicBezTo>
                    <a:cubicBezTo>
                      <a:pt x="81" y="125"/>
                      <a:pt x="70" y="115"/>
                      <a:pt x="68" y="114"/>
                    </a:cubicBezTo>
                    <a:cubicBezTo>
                      <a:pt x="65" y="114"/>
                      <a:pt x="63" y="115"/>
                      <a:pt x="65" y="119"/>
                    </a:cubicBezTo>
                    <a:cubicBezTo>
                      <a:pt x="68" y="123"/>
                      <a:pt x="70" y="128"/>
                      <a:pt x="68" y="127"/>
                    </a:cubicBezTo>
                    <a:cubicBezTo>
                      <a:pt x="65" y="126"/>
                      <a:pt x="58" y="118"/>
                      <a:pt x="57" y="117"/>
                    </a:cubicBezTo>
                    <a:cubicBezTo>
                      <a:pt x="55" y="116"/>
                      <a:pt x="51" y="113"/>
                      <a:pt x="49" y="113"/>
                    </a:cubicBezTo>
                    <a:cubicBezTo>
                      <a:pt x="47" y="113"/>
                      <a:pt x="42" y="116"/>
                      <a:pt x="40" y="118"/>
                    </a:cubicBezTo>
                    <a:cubicBezTo>
                      <a:pt x="37" y="120"/>
                      <a:pt x="38" y="122"/>
                      <a:pt x="35" y="119"/>
                    </a:cubicBezTo>
                    <a:cubicBezTo>
                      <a:pt x="31" y="117"/>
                      <a:pt x="29" y="114"/>
                      <a:pt x="27" y="114"/>
                    </a:cubicBezTo>
                    <a:cubicBezTo>
                      <a:pt x="25" y="114"/>
                      <a:pt x="19" y="114"/>
                      <a:pt x="20" y="110"/>
                    </a:cubicBezTo>
                    <a:cubicBezTo>
                      <a:pt x="22" y="106"/>
                      <a:pt x="32" y="101"/>
                      <a:pt x="31" y="98"/>
                    </a:cubicBezTo>
                    <a:cubicBezTo>
                      <a:pt x="30" y="96"/>
                      <a:pt x="23" y="93"/>
                      <a:pt x="22" y="95"/>
                    </a:cubicBezTo>
                    <a:cubicBezTo>
                      <a:pt x="20" y="96"/>
                      <a:pt x="21" y="100"/>
                      <a:pt x="18" y="99"/>
                    </a:cubicBezTo>
                    <a:cubicBezTo>
                      <a:pt x="15" y="98"/>
                      <a:pt x="8" y="90"/>
                      <a:pt x="7" y="84"/>
                    </a:cubicBezTo>
                    <a:cubicBezTo>
                      <a:pt x="6" y="78"/>
                      <a:pt x="0" y="63"/>
                      <a:pt x="1" y="60"/>
                    </a:cubicBezTo>
                    <a:cubicBezTo>
                      <a:pt x="3" y="57"/>
                      <a:pt x="5" y="54"/>
                      <a:pt x="6" y="57"/>
                    </a:cubicBezTo>
                    <a:cubicBezTo>
                      <a:pt x="8" y="59"/>
                      <a:pt x="11" y="66"/>
                      <a:pt x="13" y="63"/>
                    </a:cubicBezTo>
                    <a:cubicBezTo>
                      <a:pt x="16" y="60"/>
                      <a:pt x="18" y="59"/>
                      <a:pt x="16" y="56"/>
                    </a:cubicBezTo>
                    <a:cubicBezTo>
                      <a:pt x="14" y="52"/>
                      <a:pt x="14" y="48"/>
                      <a:pt x="16" y="43"/>
                    </a:cubicBezTo>
                    <a:cubicBezTo>
                      <a:pt x="19" y="38"/>
                      <a:pt x="15" y="21"/>
                      <a:pt x="18" y="18"/>
                    </a:cubicBezTo>
                    <a:cubicBezTo>
                      <a:pt x="20" y="14"/>
                      <a:pt x="21" y="4"/>
                      <a:pt x="24" y="3"/>
                    </a:cubicBezTo>
                    <a:cubicBezTo>
                      <a:pt x="27" y="1"/>
                      <a:pt x="32" y="0"/>
                      <a:pt x="34" y="1"/>
                    </a:cubicBezTo>
                    <a:cubicBezTo>
                      <a:pt x="37" y="2"/>
                      <a:pt x="43" y="10"/>
                      <a:pt x="47" y="10"/>
                    </a:cubicBezTo>
                    <a:cubicBezTo>
                      <a:pt x="52" y="10"/>
                      <a:pt x="59" y="6"/>
                      <a:pt x="61" y="7"/>
                    </a:cubicBezTo>
                    <a:cubicBezTo>
                      <a:pt x="63" y="8"/>
                      <a:pt x="56" y="12"/>
                      <a:pt x="58" y="16"/>
                    </a:cubicBezTo>
                    <a:cubicBezTo>
                      <a:pt x="61" y="20"/>
                      <a:pt x="57" y="25"/>
                      <a:pt x="60" y="30"/>
                    </a:cubicBezTo>
                    <a:cubicBezTo>
                      <a:pt x="64" y="35"/>
                      <a:pt x="66" y="37"/>
                      <a:pt x="65" y="40"/>
                    </a:cubicBezTo>
                    <a:cubicBezTo>
                      <a:pt x="64" y="43"/>
                      <a:pt x="60" y="50"/>
                      <a:pt x="59" y="54"/>
                    </a:cubicBezTo>
                    <a:cubicBezTo>
                      <a:pt x="59" y="57"/>
                      <a:pt x="55" y="60"/>
                      <a:pt x="52" y="60"/>
                    </a:cubicBezTo>
                    <a:cubicBezTo>
                      <a:pt x="49" y="61"/>
                      <a:pt x="43" y="64"/>
                      <a:pt x="44" y="67"/>
                    </a:cubicBezTo>
                    <a:cubicBezTo>
                      <a:pt x="44" y="70"/>
                      <a:pt x="47" y="78"/>
                      <a:pt x="47" y="81"/>
                    </a:cubicBezTo>
                    <a:cubicBezTo>
                      <a:pt x="46" y="84"/>
                      <a:pt x="45" y="93"/>
                      <a:pt x="45" y="95"/>
                    </a:cubicBezTo>
                    <a:cubicBezTo>
                      <a:pt x="46" y="97"/>
                      <a:pt x="46" y="107"/>
                      <a:pt x="48" y="107"/>
                    </a:cubicBezTo>
                    <a:cubicBezTo>
                      <a:pt x="51" y="108"/>
                      <a:pt x="52" y="111"/>
                      <a:pt x="56" y="110"/>
                    </a:cubicBezTo>
                    <a:cubicBezTo>
                      <a:pt x="60" y="110"/>
                      <a:pt x="64" y="103"/>
                      <a:pt x="69" y="103"/>
                    </a:cubicBezTo>
                    <a:cubicBezTo>
                      <a:pt x="74" y="104"/>
                      <a:pt x="77" y="107"/>
                      <a:pt x="78" y="109"/>
                    </a:cubicBezTo>
                    <a:cubicBezTo>
                      <a:pt x="78" y="112"/>
                      <a:pt x="79" y="118"/>
                      <a:pt x="82" y="116"/>
                    </a:cubicBezTo>
                    <a:cubicBezTo>
                      <a:pt x="84" y="115"/>
                      <a:pt x="83" y="111"/>
                      <a:pt x="86" y="112"/>
                    </a:cubicBezTo>
                    <a:cubicBezTo>
                      <a:pt x="90" y="113"/>
                      <a:pt x="97" y="116"/>
                      <a:pt x="96" y="117"/>
                    </a:cubicBezTo>
                    <a:cubicBezTo>
                      <a:pt x="95" y="118"/>
                      <a:pt x="91" y="119"/>
                      <a:pt x="92" y="122"/>
                    </a:cubicBezTo>
                    <a:cubicBezTo>
                      <a:pt x="92" y="124"/>
                      <a:pt x="97" y="132"/>
                      <a:pt x="102" y="134"/>
                    </a:cubicBezTo>
                    <a:cubicBezTo>
                      <a:pt x="107" y="137"/>
                      <a:pt x="107" y="141"/>
                      <a:pt x="106" y="141"/>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5" name="Freeform 146"/>
              <p:cNvSpPr>
                <a:spLocks/>
              </p:cNvSpPr>
              <p:nvPr/>
            </p:nvSpPr>
            <p:spPr bwMode="auto">
              <a:xfrm>
                <a:off x="4724722" y="5182442"/>
                <a:ext cx="8796" cy="12705"/>
              </a:xfrm>
              <a:custGeom>
                <a:avLst/>
                <a:gdLst/>
                <a:ahLst/>
                <a:cxnLst>
                  <a:cxn ang="0">
                    <a:pos x="3" y="12"/>
                  </a:cxn>
                  <a:cxn ang="0">
                    <a:pos x="5" y="3"/>
                  </a:cxn>
                  <a:cxn ang="0">
                    <a:pos x="3" y="12"/>
                  </a:cxn>
                </a:cxnLst>
                <a:rect l="0" t="0" r="r" b="b"/>
                <a:pathLst>
                  <a:path w="8" h="12">
                    <a:moveTo>
                      <a:pt x="3" y="12"/>
                    </a:moveTo>
                    <a:cubicBezTo>
                      <a:pt x="0" y="12"/>
                      <a:pt x="1" y="0"/>
                      <a:pt x="5" y="3"/>
                    </a:cubicBezTo>
                    <a:cubicBezTo>
                      <a:pt x="8" y="6"/>
                      <a:pt x="8" y="12"/>
                      <a:pt x="3" y="1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6" name="Freeform 147"/>
              <p:cNvSpPr>
                <a:spLocks/>
              </p:cNvSpPr>
              <p:nvPr/>
            </p:nvSpPr>
            <p:spPr bwMode="auto">
              <a:xfrm>
                <a:off x="4639699" y="5195147"/>
                <a:ext cx="27853" cy="34940"/>
              </a:xfrm>
              <a:custGeom>
                <a:avLst/>
                <a:gdLst/>
                <a:ahLst/>
                <a:cxnLst>
                  <a:cxn ang="0">
                    <a:pos x="23" y="33"/>
                  </a:cxn>
                  <a:cxn ang="0">
                    <a:pos x="14" y="16"/>
                  </a:cxn>
                  <a:cxn ang="0">
                    <a:pos x="5" y="1"/>
                  </a:cxn>
                  <a:cxn ang="0">
                    <a:pos x="29" y="10"/>
                  </a:cxn>
                  <a:cxn ang="0">
                    <a:pos x="23" y="33"/>
                  </a:cxn>
                </a:cxnLst>
                <a:rect l="0" t="0" r="r" b="b"/>
                <a:pathLst>
                  <a:path w="29" h="34">
                    <a:moveTo>
                      <a:pt x="23" y="33"/>
                    </a:moveTo>
                    <a:cubicBezTo>
                      <a:pt x="17" y="32"/>
                      <a:pt x="17" y="21"/>
                      <a:pt x="14" y="16"/>
                    </a:cubicBezTo>
                    <a:cubicBezTo>
                      <a:pt x="11" y="10"/>
                      <a:pt x="0" y="0"/>
                      <a:pt x="5" y="1"/>
                    </a:cubicBezTo>
                    <a:cubicBezTo>
                      <a:pt x="9" y="2"/>
                      <a:pt x="29" y="5"/>
                      <a:pt x="29" y="10"/>
                    </a:cubicBezTo>
                    <a:cubicBezTo>
                      <a:pt x="29" y="14"/>
                      <a:pt x="29" y="34"/>
                      <a:pt x="23" y="3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7" name="Freeform 148"/>
              <p:cNvSpPr>
                <a:spLocks/>
              </p:cNvSpPr>
              <p:nvPr/>
            </p:nvSpPr>
            <p:spPr bwMode="auto">
              <a:xfrm>
                <a:off x="4674881" y="5196736"/>
                <a:ext cx="7330" cy="7940"/>
              </a:xfrm>
              <a:custGeom>
                <a:avLst/>
                <a:gdLst/>
                <a:ahLst/>
                <a:cxnLst>
                  <a:cxn ang="0">
                    <a:pos x="6" y="7"/>
                  </a:cxn>
                  <a:cxn ang="0">
                    <a:pos x="5" y="1"/>
                  </a:cxn>
                  <a:cxn ang="0">
                    <a:pos x="6" y="7"/>
                  </a:cxn>
                </a:cxnLst>
                <a:rect l="0" t="0" r="r" b="b"/>
                <a:pathLst>
                  <a:path w="9" h="7">
                    <a:moveTo>
                      <a:pt x="6" y="7"/>
                    </a:moveTo>
                    <a:cubicBezTo>
                      <a:pt x="4" y="7"/>
                      <a:pt x="0" y="1"/>
                      <a:pt x="5" y="1"/>
                    </a:cubicBezTo>
                    <a:cubicBezTo>
                      <a:pt x="9" y="0"/>
                      <a:pt x="9" y="7"/>
                      <a:pt x="6" y="7"/>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8" name="Freeform 149"/>
              <p:cNvSpPr>
                <a:spLocks/>
              </p:cNvSpPr>
              <p:nvPr/>
            </p:nvSpPr>
            <p:spPr bwMode="auto">
              <a:xfrm>
                <a:off x="4704200" y="5218970"/>
                <a:ext cx="24921" cy="20646"/>
              </a:xfrm>
              <a:custGeom>
                <a:avLst/>
                <a:gdLst/>
                <a:ahLst/>
                <a:cxnLst>
                  <a:cxn ang="0">
                    <a:pos x="20" y="19"/>
                  </a:cxn>
                  <a:cxn ang="0">
                    <a:pos x="10" y="13"/>
                  </a:cxn>
                  <a:cxn ang="0">
                    <a:pos x="3" y="15"/>
                  </a:cxn>
                  <a:cxn ang="0">
                    <a:pos x="5" y="3"/>
                  </a:cxn>
                  <a:cxn ang="0">
                    <a:pos x="20" y="19"/>
                  </a:cxn>
                </a:cxnLst>
                <a:rect l="0" t="0" r="r" b="b"/>
                <a:pathLst>
                  <a:path w="25" h="20">
                    <a:moveTo>
                      <a:pt x="20" y="19"/>
                    </a:moveTo>
                    <a:cubicBezTo>
                      <a:pt x="18" y="20"/>
                      <a:pt x="13" y="13"/>
                      <a:pt x="10" y="13"/>
                    </a:cubicBezTo>
                    <a:cubicBezTo>
                      <a:pt x="7" y="13"/>
                      <a:pt x="4" y="18"/>
                      <a:pt x="3" y="15"/>
                    </a:cubicBezTo>
                    <a:cubicBezTo>
                      <a:pt x="2" y="11"/>
                      <a:pt x="0" y="0"/>
                      <a:pt x="5" y="3"/>
                    </a:cubicBezTo>
                    <a:cubicBezTo>
                      <a:pt x="10" y="6"/>
                      <a:pt x="25" y="17"/>
                      <a:pt x="20" y="19"/>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79" name="Freeform 150"/>
              <p:cNvSpPr>
                <a:spLocks/>
              </p:cNvSpPr>
              <p:nvPr/>
            </p:nvSpPr>
            <p:spPr bwMode="auto">
              <a:xfrm>
                <a:off x="4773098" y="4675814"/>
                <a:ext cx="20523" cy="15882"/>
              </a:xfrm>
              <a:custGeom>
                <a:avLst/>
                <a:gdLst/>
                <a:ahLst/>
                <a:cxnLst>
                  <a:cxn ang="0">
                    <a:pos x="18" y="3"/>
                  </a:cxn>
                  <a:cxn ang="0">
                    <a:pos x="3" y="10"/>
                  </a:cxn>
                  <a:cxn ang="0">
                    <a:pos x="18" y="3"/>
                  </a:cxn>
                </a:cxnLst>
                <a:rect l="0" t="0" r="r" b="b"/>
                <a:pathLst>
                  <a:path w="22" h="15">
                    <a:moveTo>
                      <a:pt x="18" y="3"/>
                    </a:moveTo>
                    <a:cubicBezTo>
                      <a:pt x="22" y="8"/>
                      <a:pt x="7" y="15"/>
                      <a:pt x="3" y="10"/>
                    </a:cubicBezTo>
                    <a:cubicBezTo>
                      <a:pt x="0" y="4"/>
                      <a:pt x="15" y="0"/>
                      <a:pt x="18" y="3"/>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80" name="Freeform 151"/>
              <p:cNvSpPr>
                <a:spLocks/>
              </p:cNvSpPr>
              <p:nvPr/>
            </p:nvSpPr>
            <p:spPr bwMode="auto">
              <a:xfrm>
                <a:off x="4841086" y="4646299"/>
                <a:ext cx="8632" cy="14682"/>
              </a:xfrm>
              <a:custGeom>
                <a:avLst/>
                <a:gdLst>
                  <a:gd name="T0" fmla="*/ 2147483647 w 9"/>
                  <a:gd name="T1" fmla="*/ 2147483647 h 14"/>
                  <a:gd name="T2" fmla="*/ 2147483647 w 9"/>
                  <a:gd name="T3" fmla="*/ 2147483647 h 14"/>
                  <a:gd name="T4" fmla="*/ 2147483647 w 9"/>
                  <a:gd name="T5" fmla="*/ 2147483647 h 14"/>
                  <a:gd name="T6" fmla="*/ 0 60000 65536"/>
                  <a:gd name="T7" fmla="*/ 0 60000 65536"/>
                  <a:gd name="T8" fmla="*/ 0 60000 65536"/>
                  <a:gd name="T9" fmla="*/ 0 w 9"/>
                  <a:gd name="T10" fmla="*/ 0 h 14"/>
                  <a:gd name="T11" fmla="*/ 9 w 9"/>
                  <a:gd name="T12" fmla="*/ 14 h 14"/>
                </a:gdLst>
                <a:ahLst/>
                <a:cxnLst>
                  <a:cxn ang="T6">
                    <a:pos x="T0" y="T1"/>
                  </a:cxn>
                  <a:cxn ang="T7">
                    <a:pos x="T2" y="T3"/>
                  </a:cxn>
                  <a:cxn ang="T8">
                    <a:pos x="T4" y="T5"/>
                  </a:cxn>
                </a:cxnLst>
                <a:rect l="T9" t="T10" r="T11" b="T12"/>
                <a:pathLst>
                  <a:path w="9" h="14">
                    <a:moveTo>
                      <a:pt x="3" y="13"/>
                    </a:moveTo>
                    <a:cubicBezTo>
                      <a:pt x="0" y="14"/>
                      <a:pt x="2" y="0"/>
                      <a:pt x="6" y="2"/>
                    </a:cubicBezTo>
                    <a:cubicBezTo>
                      <a:pt x="9" y="4"/>
                      <a:pt x="5" y="13"/>
                      <a:pt x="3" y="13"/>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1" name="Freeform 152"/>
              <p:cNvSpPr>
                <a:spLocks/>
              </p:cNvSpPr>
              <p:nvPr/>
            </p:nvSpPr>
            <p:spPr bwMode="auto">
              <a:xfrm>
                <a:off x="4804018" y="4856370"/>
                <a:ext cx="16250" cy="20895"/>
              </a:xfrm>
              <a:custGeom>
                <a:avLst/>
                <a:gdLst>
                  <a:gd name="T0" fmla="*/ 2147483647 w 17"/>
                  <a:gd name="T1" fmla="*/ 2147483647 h 20"/>
                  <a:gd name="T2" fmla="*/ 2147483647 w 17"/>
                  <a:gd name="T3" fmla="*/ 2147483647 h 20"/>
                  <a:gd name="T4" fmla="*/ 2147483647 w 17"/>
                  <a:gd name="T5" fmla="*/ 2147483647 h 20"/>
                  <a:gd name="T6" fmla="*/ 0 60000 65536"/>
                  <a:gd name="T7" fmla="*/ 0 60000 65536"/>
                  <a:gd name="T8" fmla="*/ 0 60000 65536"/>
                  <a:gd name="T9" fmla="*/ 0 w 17"/>
                  <a:gd name="T10" fmla="*/ 0 h 20"/>
                  <a:gd name="T11" fmla="*/ 17 w 17"/>
                  <a:gd name="T12" fmla="*/ 20 h 20"/>
                </a:gdLst>
                <a:ahLst/>
                <a:cxnLst>
                  <a:cxn ang="T6">
                    <a:pos x="T0" y="T1"/>
                  </a:cxn>
                  <a:cxn ang="T7">
                    <a:pos x="T2" y="T3"/>
                  </a:cxn>
                  <a:cxn ang="T8">
                    <a:pos x="T4" y="T5"/>
                  </a:cxn>
                </a:cxnLst>
                <a:rect l="T9" t="T10" r="T11" b="T12"/>
                <a:pathLst>
                  <a:path w="17" h="20">
                    <a:moveTo>
                      <a:pt x="2" y="17"/>
                    </a:moveTo>
                    <a:cubicBezTo>
                      <a:pt x="0" y="15"/>
                      <a:pt x="14" y="0"/>
                      <a:pt x="16" y="2"/>
                    </a:cubicBezTo>
                    <a:cubicBezTo>
                      <a:pt x="17" y="4"/>
                      <a:pt x="4" y="20"/>
                      <a:pt x="2" y="17"/>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2" name="Freeform 153"/>
              <p:cNvSpPr>
                <a:spLocks/>
              </p:cNvSpPr>
              <p:nvPr/>
            </p:nvSpPr>
            <p:spPr bwMode="auto">
              <a:xfrm>
                <a:off x="5203651" y="4368462"/>
                <a:ext cx="20819" cy="20895"/>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0 60000 65536"/>
                  <a:gd name="T9" fmla="*/ 0 60000 65536"/>
                  <a:gd name="T10" fmla="*/ 0 60000 65536"/>
                  <a:gd name="T11" fmla="*/ 0 60000 65536"/>
                  <a:gd name="T12" fmla="*/ 0 w 22"/>
                  <a:gd name="T13" fmla="*/ 0 h 20"/>
                  <a:gd name="T14" fmla="*/ 22 w 22"/>
                  <a:gd name="T15" fmla="*/ 20 h 20"/>
                </a:gdLst>
                <a:ahLst/>
                <a:cxnLst>
                  <a:cxn ang="T8">
                    <a:pos x="T0" y="T1"/>
                  </a:cxn>
                  <a:cxn ang="T9">
                    <a:pos x="T2" y="T3"/>
                  </a:cxn>
                  <a:cxn ang="T10">
                    <a:pos x="T4" y="T5"/>
                  </a:cxn>
                  <a:cxn ang="T11">
                    <a:pos x="T6" y="T7"/>
                  </a:cxn>
                </a:cxnLst>
                <a:rect l="T12" t="T13" r="T14" b="T15"/>
                <a:pathLst>
                  <a:path w="22" h="20">
                    <a:moveTo>
                      <a:pt x="2" y="19"/>
                    </a:moveTo>
                    <a:cubicBezTo>
                      <a:pt x="0" y="17"/>
                      <a:pt x="13" y="2"/>
                      <a:pt x="15" y="1"/>
                    </a:cubicBezTo>
                    <a:cubicBezTo>
                      <a:pt x="16" y="0"/>
                      <a:pt x="22" y="0"/>
                      <a:pt x="22" y="2"/>
                    </a:cubicBezTo>
                    <a:cubicBezTo>
                      <a:pt x="22" y="3"/>
                      <a:pt x="4" y="20"/>
                      <a:pt x="2" y="19"/>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3" name="Freeform 154"/>
              <p:cNvSpPr>
                <a:spLocks/>
              </p:cNvSpPr>
              <p:nvPr/>
            </p:nvSpPr>
            <p:spPr bwMode="auto">
              <a:xfrm>
                <a:off x="5234118" y="4347003"/>
                <a:ext cx="19804" cy="21459"/>
              </a:xfrm>
              <a:custGeom>
                <a:avLst/>
                <a:gdLst>
                  <a:gd name="T0" fmla="*/ 2147483647 w 21"/>
                  <a:gd name="T1" fmla="*/ 2147483647 h 20"/>
                  <a:gd name="T2" fmla="*/ 2147483647 w 21"/>
                  <a:gd name="T3" fmla="*/ 2147483647 h 20"/>
                  <a:gd name="T4" fmla="*/ 2147483647 w 21"/>
                  <a:gd name="T5" fmla="*/ 2147483647 h 20"/>
                  <a:gd name="T6" fmla="*/ 2147483647 w 21"/>
                  <a:gd name="T7" fmla="*/ 2147483647 h 20"/>
                  <a:gd name="T8" fmla="*/ 0 60000 65536"/>
                  <a:gd name="T9" fmla="*/ 0 60000 65536"/>
                  <a:gd name="T10" fmla="*/ 0 60000 65536"/>
                  <a:gd name="T11" fmla="*/ 0 60000 65536"/>
                  <a:gd name="T12" fmla="*/ 0 w 21"/>
                  <a:gd name="T13" fmla="*/ 0 h 20"/>
                  <a:gd name="T14" fmla="*/ 21 w 21"/>
                  <a:gd name="T15" fmla="*/ 20 h 20"/>
                </a:gdLst>
                <a:ahLst/>
                <a:cxnLst>
                  <a:cxn ang="T8">
                    <a:pos x="T0" y="T1"/>
                  </a:cxn>
                  <a:cxn ang="T9">
                    <a:pos x="T2" y="T3"/>
                  </a:cxn>
                  <a:cxn ang="T10">
                    <a:pos x="T4" y="T5"/>
                  </a:cxn>
                  <a:cxn ang="T11">
                    <a:pos x="T6" y="T7"/>
                  </a:cxn>
                </a:cxnLst>
                <a:rect l="T12" t="T13" r="T14" b="T15"/>
                <a:pathLst>
                  <a:path w="21" h="20">
                    <a:moveTo>
                      <a:pt x="8" y="18"/>
                    </a:moveTo>
                    <a:cubicBezTo>
                      <a:pt x="5" y="19"/>
                      <a:pt x="0" y="20"/>
                      <a:pt x="2" y="17"/>
                    </a:cubicBezTo>
                    <a:cubicBezTo>
                      <a:pt x="3" y="14"/>
                      <a:pt x="18" y="0"/>
                      <a:pt x="19" y="2"/>
                    </a:cubicBezTo>
                    <a:cubicBezTo>
                      <a:pt x="21" y="4"/>
                      <a:pt x="11" y="17"/>
                      <a:pt x="8" y="18"/>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4" name="Freeform 155"/>
              <p:cNvSpPr>
                <a:spLocks/>
              </p:cNvSpPr>
              <p:nvPr/>
            </p:nvSpPr>
            <p:spPr bwMode="auto">
              <a:xfrm>
                <a:off x="5079241" y="4336838"/>
                <a:ext cx="128979" cy="118589"/>
              </a:xfrm>
              <a:custGeom>
                <a:avLst/>
                <a:gdLst>
                  <a:gd name="T0" fmla="*/ 2147483647 w 137"/>
                  <a:gd name="T1" fmla="*/ 2147483647 h 113"/>
                  <a:gd name="T2" fmla="*/ 2147483647 w 137"/>
                  <a:gd name="T3" fmla="*/ 2147483647 h 113"/>
                  <a:gd name="T4" fmla="*/ 2147483647 w 137"/>
                  <a:gd name="T5" fmla="*/ 2147483647 h 113"/>
                  <a:gd name="T6" fmla="*/ 2147483647 w 137"/>
                  <a:gd name="T7" fmla="*/ 2147483647 h 113"/>
                  <a:gd name="T8" fmla="*/ 2147483647 w 137"/>
                  <a:gd name="T9" fmla="*/ 2147483647 h 113"/>
                  <a:gd name="T10" fmla="*/ 2147483647 w 137"/>
                  <a:gd name="T11" fmla="*/ 2147483647 h 113"/>
                  <a:gd name="T12" fmla="*/ 2147483647 w 137"/>
                  <a:gd name="T13" fmla="*/ 2147483647 h 113"/>
                  <a:gd name="T14" fmla="*/ 2147483647 w 137"/>
                  <a:gd name="T15" fmla="*/ 2147483647 h 113"/>
                  <a:gd name="T16" fmla="*/ 2147483647 w 137"/>
                  <a:gd name="T17" fmla="*/ 2147483647 h 113"/>
                  <a:gd name="T18" fmla="*/ 2147483647 w 137"/>
                  <a:gd name="T19" fmla="*/ 2147483647 h 113"/>
                  <a:gd name="T20" fmla="*/ 2147483647 w 137"/>
                  <a:gd name="T21" fmla="*/ 2147483647 h 113"/>
                  <a:gd name="T22" fmla="*/ 2147483647 w 137"/>
                  <a:gd name="T23" fmla="*/ 2147483647 h 113"/>
                  <a:gd name="T24" fmla="*/ 2147483647 w 137"/>
                  <a:gd name="T25" fmla="*/ 2147483647 h 113"/>
                  <a:gd name="T26" fmla="*/ 2147483647 w 137"/>
                  <a:gd name="T27" fmla="*/ 2147483647 h 113"/>
                  <a:gd name="T28" fmla="*/ 2147483647 w 137"/>
                  <a:gd name="T29" fmla="*/ 2147483647 h 113"/>
                  <a:gd name="T30" fmla="*/ 2147483647 w 137"/>
                  <a:gd name="T31" fmla="*/ 2147483647 h 113"/>
                  <a:gd name="T32" fmla="*/ 2147483647 w 137"/>
                  <a:gd name="T33" fmla="*/ 2147483647 h 113"/>
                  <a:gd name="T34" fmla="*/ 2147483647 w 137"/>
                  <a:gd name="T35" fmla="*/ 2147483647 h 113"/>
                  <a:gd name="T36" fmla="*/ 2147483647 w 137"/>
                  <a:gd name="T37" fmla="*/ 2147483647 h 113"/>
                  <a:gd name="T38" fmla="*/ 0 w 137"/>
                  <a:gd name="T39" fmla="*/ 2147483647 h 113"/>
                  <a:gd name="T40" fmla="*/ 2147483647 w 137"/>
                  <a:gd name="T41" fmla="*/ 2147483647 h 113"/>
                  <a:gd name="T42" fmla="*/ 2147483647 w 137"/>
                  <a:gd name="T43" fmla="*/ 2147483647 h 113"/>
                  <a:gd name="T44" fmla="*/ 2147483647 w 137"/>
                  <a:gd name="T45" fmla="*/ 2147483647 h 113"/>
                  <a:gd name="T46" fmla="*/ 2147483647 w 137"/>
                  <a:gd name="T47" fmla="*/ 2147483647 h 113"/>
                  <a:gd name="T48" fmla="*/ 2147483647 w 137"/>
                  <a:gd name="T49" fmla="*/ 2147483647 h 113"/>
                  <a:gd name="T50" fmla="*/ 2147483647 w 137"/>
                  <a:gd name="T51" fmla="*/ 2147483647 h 113"/>
                  <a:gd name="T52" fmla="*/ 2147483647 w 137"/>
                  <a:gd name="T53" fmla="*/ 2147483647 h 113"/>
                  <a:gd name="T54" fmla="*/ 2147483647 w 137"/>
                  <a:gd name="T55" fmla="*/ 2147483647 h 113"/>
                  <a:gd name="T56" fmla="*/ 2147483647 w 137"/>
                  <a:gd name="T57" fmla="*/ 2147483647 h 113"/>
                  <a:gd name="T58" fmla="*/ 2147483647 w 137"/>
                  <a:gd name="T59" fmla="*/ 2147483647 h 113"/>
                  <a:gd name="T60" fmla="*/ 2147483647 w 137"/>
                  <a:gd name="T61" fmla="*/ 2147483647 h 113"/>
                  <a:gd name="T62" fmla="*/ 2147483647 w 137"/>
                  <a:gd name="T63" fmla="*/ 2147483647 h 113"/>
                  <a:gd name="T64" fmla="*/ 2147483647 w 137"/>
                  <a:gd name="T65" fmla="*/ 2147483647 h 113"/>
                  <a:gd name="T66" fmla="*/ 2147483647 w 137"/>
                  <a:gd name="T67" fmla="*/ 2147483647 h 113"/>
                  <a:gd name="T68" fmla="*/ 2147483647 w 137"/>
                  <a:gd name="T69" fmla="*/ 2147483647 h 113"/>
                  <a:gd name="T70" fmla="*/ 2147483647 w 137"/>
                  <a:gd name="T71" fmla="*/ 2147483647 h 113"/>
                  <a:gd name="T72" fmla="*/ 2147483647 w 137"/>
                  <a:gd name="T73" fmla="*/ 2147483647 h 113"/>
                  <a:gd name="T74" fmla="*/ 2147483647 w 137"/>
                  <a:gd name="T75" fmla="*/ 2147483647 h 113"/>
                  <a:gd name="T76" fmla="*/ 2147483647 w 137"/>
                  <a:gd name="T77" fmla="*/ 2147483647 h 113"/>
                  <a:gd name="T78" fmla="*/ 2147483647 w 137"/>
                  <a:gd name="T79" fmla="*/ 2147483647 h 1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7"/>
                  <a:gd name="T121" fmla="*/ 0 h 113"/>
                  <a:gd name="T122" fmla="*/ 137 w 137"/>
                  <a:gd name="T123" fmla="*/ 113 h 1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5" name="Freeform 156"/>
              <p:cNvSpPr>
                <a:spLocks/>
              </p:cNvSpPr>
              <p:nvPr/>
            </p:nvSpPr>
            <p:spPr bwMode="auto">
              <a:xfrm>
                <a:off x="5042172" y="4545216"/>
                <a:ext cx="10664" cy="15812"/>
              </a:xfrm>
              <a:custGeom>
                <a:avLst/>
                <a:gdLst>
                  <a:gd name="T0" fmla="*/ 2147483647 w 11"/>
                  <a:gd name="T1" fmla="*/ 2147483647 h 15"/>
                  <a:gd name="T2" fmla="*/ 2147483647 w 11"/>
                  <a:gd name="T3" fmla="*/ 2147483647 h 15"/>
                  <a:gd name="T4" fmla="*/ 2147483647 w 11"/>
                  <a:gd name="T5" fmla="*/ 2147483647 h 15"/>
                  <a:gd name="T6" fmla="*/ 2147483647 w 11"/>
                  <a:gd name="T7" fmla="*/ 2147483647 h 15"/>
                  <a:gd name="T8" fmla="*/ 2147483647 w 11"/>
                  <a:gd name="T9" fmla="*/ 2147483647 h 15"/>
                  <a:gd name="T10" fmla="*/ 2147483647 w 11"/>
                  <a:gd name="T11" fmla="*/ 2147483647 h 15"/>
                  <a:gd name="T12" fmla="*/ 0 60000 65536"/>
                  <a:gd name="T13" fmla="*/ 0 60000 65536"/>
                  <a:gd name="T14" fmla="*/ 0 60000 65536"/>
                  <a:gd name="T15" fmla="*/ 0 60000 65536"/>
                  <a:gd name="T16" fmla="*/ 0 60000 65536"/>
                  <a:gd name="T17" fmla="*/ 0 60000 65536"/>
                  <a:gd name="T18" fmla="*/ 0 w 11"/>
                  <a:gd name="T19" fmla="*/ 0 h 15"/>
                  <a:gd name="T20" fmla="*/ 11 w 1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6" name="Freeform 157"/>
              <p:cNvSpPr>
                <a:spLocks/>
              </p:cNvSpPr>
              <p:nvPr/>
            </p:nvSpPr>
            <p:spPr bwMode="auto">
              <a:xfrm>
                <a:off x="4867492" y="4761500"/>
                <a:ext cx="6601" cy="7342"/>
              </a:xfrm>
              <a:custGeom>
                <a:avLst/>
                <a:gdLst>
                  <a:gd name="T0" fmla="*/ 2147483647 w 7"/>
                  <a:gd name="T1" fmla="*/ 2147483647 h 7"/>
                  <a:gd name="T2" fmla="*/ 2147483647 w 7"/>
                  <a:gd name="T3" fmla="*/ 2147483647 h 7"/>
                  <a:gd name="T4" fmla="*/ 2147483647 w 7"/>
                  <a:gd name="T5" fmla="*/ 2147483647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3" y="7"/>
                    </a:moveTo>
                    <a:cubicBezTo>
                      <a:pt x="2" y="7"/>
                      <a:pt x="0" y="2"/>
                      <a:pt x="3" y="1"/>
                    </a:cubicBezTo>
                    <a:cubicBezTo>
                      <a:pt x="7" y="0"/>
                      <a:pt x="5" y="7"/>
                      <a:pt x="3" y="7"/>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7" name="Freeform 158"/>
              <p:cNvSpPr>
                <a:spLocks/>
              </p:cNvSpPr>
              <p:nvPr/>
            </p:nvSpPr>
            <p:spPr bwMode="auto">
              <a:xfrm>
                <a:off x="4878663" y="4753594"/>
                <a:ext cx="6093" cy="9035"/>
              </a:xfrm>
              <a:custGeom>
                <a:avLst/>
                <a:gdLst>
                  <a:gd name="T0" fmla="*/ 2147483647 w 6"/>
                  <a:gd name="T1" fmla="*/ 2147483647 h 9"/>
                  <a:gd name="T2" fmla="*/ 2147483647 w 6"/>
                  <a:gd name="T3" fmla="*/ 2147483647 h 9"/>
                  <a:gd name="T4" fmla="*/ 2147483647 w 6"/>
                  <a:gd name="T5" fmla="*/ 2147483647 h 9"/>
                  <a:gd name="T6" fmla="*/ 0 60000 65536"/>
                  <a:gd name="T7" fmla="*/ 0 60000 65536"/>
                  <a:gd name="T8" fmla="*/ 0 60000 65536"/>
                  <a:gd name="T9" fmla="*/ 0 w 6"/>
                  <a:gd name="T10" fmla="*/ 0 h 9"/>
                  <a:gd name="T11" fmla="*/ 6 w 6"/>
                  <a:gd name="T12" fmla="*/ 9 h 9"/>
                </a:gdLst>
                <a:ahLst/>
                <a:cxnLst>
                  <a:cxn ang="T6">
                    <a:pos x="T0" y="T1"/>
                  </a:cxn>
                  <a:cxn ang="T7">
                    <a:pos x="T2" y="T3"/>
                  </a:cxn>
                  <a:cxn ang="T8">
                    <a:pos x="T4" y="T5"/>
                  </a:cxn>
                </a:cxnLst>
                <a:rect l="T9" t="T10" r="T11" b="T12"/>
                <a:pathLst>
                  <a:path w="6" h="9">
                    <a:moveTo>
                      <a:pt x="2" y="9"/>
                    </a:moveTo>
                    <a:cubicBezTo>
                      <a:pt x="0" y="9"/>
                      <a:pt x="2" y="1"/>
                      <a:pt x="4" y="1"/>
                    </a:cubicBezTo>
                    <a:cubicBezTo>
                      <a:pt x="6" y="0"/>
                      <a:pt x="5" y="9"/>
                      <a:pt x="2" y="9"/>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8" name="Freeform 159"/>
              <p:cNvSpPr>
                <a:spLocks/>
              </p:cNvSpPr>
              <p:nvPr/>
            </p:nvSpPr>
            <p:spPr bwMode="auto">
              <a:xfrm>
                <a:off x="4842102" y="4815147"/>
                <a:ext cx="8632" cy="8471"/>
              </a:xfrm>
              <a:custGeom>
                <a:avLst/>
                <a:gdLst>
                  <a:gd name="T0" fmla="*/ 2147483647 w 9"/>
                  <a:gd name="T1" fmla="*/ 2147483647 h 8"/>
                  <a:gd name="T2" fmla="*/ 2147483647 w 9"/>
                  <a:gd name="T3" fmla="*/ 0 h 8"/>
                  <a:gd name="T4" fmla="*/ 2147483647 w 9"/>
                  <a:gd name="T5" fmla="*/ 2147483647 h 8"/>
                  <a:gd name="T6" fmla="*/ 0 60000 65536"/>
                  <a:gd name="T7" fmla="*/ 0 60000 65536"/>
                  <a:gd name="T8" fmla="*/ 0 60000 65536"/>
                  <a:gd name="T9" fmla="*/ 0 w 9"/>
                  <a:gd name="T10" fmla="*/ 0 h 8"/>
                  <a:gd name="T11" fmla="*/ 9 w 9"/>
                  <a:gd name="T12" fmla="*/ 8 h 8"/>
                </a:gdLst>
                <a:ahLst/>
                <a:cxnLst>
                  <a:cxn ang="T6">
                    <a:pos x="T0" y="T1"/>
                  </a:cxn>
                  <a:cxn ang="T7">
                    <a:pos x="T2" y="T3"/>
                  </a:cxn>
                  <a:cxn ang="T8">
                    <a:pos x="T4" y="T5"/>
                  </a:cxn>
                </a:cxnLst>
                <a:rect l="T9" t="T10" r="T11" b="T12"/>
                <a:pathLst>
                  <a:path w="9" h="8">
                    <a:moveTo>
                      <a:pt x="3" y="8"/>
                    </a:moveTo>
                    <a:cubicBezTo>
                      <a:pt x="0" y="8"/>
                      <a:pt x="4" y="0"/>
                      <a:pt x="6" y="0"/>
                    </a:cubicBezTo>
                    <a:cubicBezTo>
                      <a:pt x="9" y="0"/>
                      <a:pt x="6" y="8"/>
                      <a:pt x="3" y="8"/>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89" name="Freeform 160"/>
              <p:cNvSpPr>
                <a:spLocks/>
              </p:cNvSpPr>
              <p:nvPr/>
            </p:nvSpPr>
            <p:spPr bwMode="auto">
              <a:xfrm>
                <a:off x="4717393" y="4920393"/>
                <a:ext cx="5864" cy="4764"/>
              </a:xfrm>
              <a:custGeom>
                <a:avLst/>
                <a:gdLst/>
                <a:ahLst/>
                <a:cxnLst>
                  <a:cxn ang="0">
                    <a:pos x="5" y="5"/>
                  </a:cxn>
                  <a:cxn ang="0">
                    <a:pos x="2" y="2"/>
                  </a:cxn>
                  <a:cxn ang="0">
                    <a:pos x="5" y="5"/>
                  </a:cxn>
                </a:cxnLst>
                <a:rect l="0" t="0" r="r" b="b"/>
                <a:pathLst>
                  <a:path w="6" h="6">
                    <a:moveTo>
                      <a:pt x="5" y="5"/>
                    </a:moveTo>
                    <a:cubicBezTo>
                      <a:pt x="5" y="6"/>
                      <a:pt x="0" y="3"/>
                      <a:pt x="2" y="2"/>
                    </a:cubicBezTo>
                    <a:cubicBezTo>
                      <a:pt x="4" y="0"/>
                      <a:pt x="6" y="3"/>
                      <a:pt x="5" y="5"/>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90" name="Freeform 161"/>
              <p:cNvSpPr>
                <a:spLocks/>
              </p:cNvSpPr>
              <p:nvPr/>
            </p:nvSpPr>
            <p:spPr bwMode="auto">
              <a:xfrm>
                <a:off x="4879678" y="4456556"/>
                <a:ext cx="248311" cy="225319"/>
              </a:xfrm>
              <a:custGeom>
                <a:avLst/>
                <a:gdLst>
                  <a:gd name="T0" fmla="*/ 2147483647 w 263"/>
                  <a:gd name="T1" fmla="*/ 2147483647 h 214"/>
                  <a:gd name="T2" fmla="*/ 2147483647 w 263"/>
                  <a:gd name="T3" fmla="*/ 2147483647 h 214"/>
                  <a:gd name="T4" fmla="*/ 2147483647 w 263"/>
                  <a:gd name="T5" fmla="*/ 2147483647 h 214"/>
                  <a:gd name="T6" fmla="*/ 2147483647 w 263"/>
                  <a:gd name="T7" fmla="*/ 2147483647 h 214"/>
                  <a:gd name="T8" fmla="*/ 2147483647 w 263"/>
                  <a:gd name="T9" fmla="*/ 2147483647 h 214"/>
                  <a:gd name="T10" fmla="*/ 2147483647 w 263"/>
                  <a:gd name="T11" fmla="*/ 2147483647 h 214"/>
                  <a:gd name="T12" fmla="*/ 2147483647 w 263"/>
                  <a:gd name="T13" fmla="*/ 2147483647 h 214"/>
                  <a:gd name="T14" fmla="*/ 2147483647 w 263"/>
                  <a:gd name="T15" fmla="*/ 2147483647 h 214"/>
                  <a:gd name="T16" fmla="*/ 2147483647 w 263"/>
                  <a:gd name="T17" fmla="*/ 2147483647 h 214"/>
                  <a:gd name="T18" fmla="*/ 2147483647 w 263"/>
                  <a:gd name="T19" fmla="*/ 2147483647 h 214"/>
                  <a:gd name="T20" fmla="*/ 2147483647 w 263"/>
                  <a:gd name="T21" fmla="*/ 2147483647 h 214"/>
                  <a:gd name="T22" fmla="*/ 2147483647 w 263"/>
                  <a:gd name="T23" fmla="*/ 2147483647 h 214"/>
                  <a:gd name="T24" fmla="*/ 2147483647 w 263"/>
                  <a:gd name="T25" fmla="*/ 2147483647 h 214"/>
                  <a:gd name="T26" fmla="*/ 2147483647 w 263"/>
                  <a:gd name="T27" fmla="*/ 2147483647 h 214"/>
                  <a:gd name="T28" fmla="*/ 2147483647 w 263"/>
                  <a:gd name="T29" fmla="*/ 2147483647 h 214"/>
                  <a:gd name="T30" fmla="*/ 2147483647 w 263"/>
                  <a:gd name="T31" fmla="*/ 2147483647 h 214"/>
                  <a:gd name="T32" fmla="*/ 2147483647 w 263"/>
                  <a:gd name="T33" fmla="*/ 2147483647 h 214"/>
                  <a:gd name="T34" fmla="*/ 2147483647 w 263"/>
                  <a:gd name="T35" fmla="*/ 2147483647 h 214"/>
                  <a:gd name="T36" fmla="*/ 2147483647 w 263"/>
                  <a:gd name="T37" fmla="*/ 2147483647 h 214"/>
                  <a:gd name="T38" fmla="*/ 2147483647 w 263"/>
                  <a:gd name="T39" fmla="*/ 2147483647 h 214"/>
                  <a:gd name="T40" fmla="*/ 2147483647 w 263"/>
                  <a:gd name="T41" fmla="*/ 2147483647 h 214"/>
                  <a:gd name="T42" fmla="*/ 2147483647 w 263"/>
                  <a:gd name="T43" fmla="*/ 2147483647 h 214"/>
                  <a:gd name="T44" fmla="*/ 2147483647 w 263"/>
                  <a:gd name="T45" fmla="*/ 2147483647 h 214"/>
                  <a:gd name="T46" fmla="*/ 2147483647 w 263"/>
                  <a:gd name="T47" fmla="*/ 2147483647 h 214"/>
                  <a:gd name="T48" fmla="*/ 2147483647 w 263"/>
                  <a:gd name="T49" fmla="*/ 2147483647 h 214"/>
                  <a:gd name="T50" fmla="*/ 2147483647 w 263"/>
                  <a:gd name="T51" fmla="*/ 2147483647 h 214"/>
                  <a:gd name="T52" fmla="*/ 2147483647 w 263"/>
                  <a:gd name="T53" fmla="*/ 2147483647 h 214"/>
                  <a:gd name="T54" fmla="*/ 2147483647 w 263"/>
                  <a:gd name="T55" fmla="*/ 2147483647 h 214"/>
                  <a:gd name="T56" fmla="*/ 2147483647 w 263"/>
                  <a:gd name="T57" fmla="*/ 2147483647 h 214"/>
                  <a:gd name="T58" fmla="*/ 2147483647 w 263"/>
                  <a:gd name="T59" fmla="*/ 2147483647 h 214"/>
                  <a:gd name="T60" fmla="*/ 2147483647 w 263"/>
                  <a:gd name="T61" fmla="*/ 2147483647 h 214"/>
                  <a:gd name="T62" fmla="*/ 2147483647 w 263"/>
                  <a:gd name="T63" fmla="*/ 2147483647 h 214"/>
                  <a:gd name="T64" fmla="*/ 2147483647 w 263"/>
                  <a:gd name="T65" fmla="*/ 2147483647 h 214"/>
                  <a:gd name="T66" fmla="*/ 2147483647 w 263"/>
                  <a:gd name="T67" fmla="*/ 2147483647 h 214"/>
                  <a:gd name="T68" fmla="*/ 2147483647 w 263"/>
                  <a:gd name="T69" fmla="*/ 2147483647 h 214"/>
                  <a:gd name="T70" fmla="*/ 2147483647 w 263"/>
                  <a:gd name="T71" fmla="*/ 2147483647 h 214"/>
                  <a:gd name="T72" fmla="*/ 2147483647 w 263"/>
                  <a:gd name="T73" fmla="*/ 2147483647 h 214"/>
                  <a:gd name="T74" fmla="*/ 2147483647 w 263"/>
                  <a:gd name="T75" fmla="*/ 2147483647 h 214"/>
                  <a:gd name="T76" fmla="*/ 2147483647 w 263"/>
                  <a:gd name="T77" fmla="*/ 2147483647 h 214"/>
                  <a:gd name="T78" fmla="*/ 2147483647 w 263"/>
                  <a:gd name="T79" fmla="*/ 2147483647 h 214"/>
                  <a:gd name="T80" fmla="*/ 2147483647 w 263"/>
                  <a:gd name="T81" fmla="*/ 2147483647 h 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
                  <a:gd name="T124" fmla="*/ 0 h 214"/>
                  <a:gd name="T125" fmla="*/ 263 w 263"/>
                  <a:gd name="T126" fmla="*/ 214 h 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91" name="Freeform 162"/>
              <p:cNvSpPr>
                <a:spLocks/>
              </p:cNvSpPr>
              <p:nvPr/>
            </p:nvSpPr>
            <p:spPr bwMode="auto">
              <a:xfrm>
                <a:off x="4908115" y="4655334"/>
                <a:ext cx="56873" cy="45176"/>
              </a:xfrm>
              <a:custGeom>
                <a:avLst/>
                <a:gdLst>
                  <a:gd name="T0" fmla="*/ 2147483647 w 60"/>
                  <a:gd name="T1" fmla="*/ 2147483647 h 43"/>
                  <a:gd name="T2" fmla="*/ 2147483647 w 60"/>
                  <a:gd name="T3" fmla="*/ 2147483647 h 43"/>
                  <a:gd name="T4" fmla="*/ 2147483647 w 60"/>
                  <a:gd name="T5" fmla="*/ 2147483647 h 43"/>
                  <a:gd name="T6" fmla="*/ 2147483647 w 60"/>
                  <a:gd name="T7" fmla="*/ 2147483647 h 43"/>
                  <a:gd name="T8" fmla="*/ 2147483647 w 60"/>
                  <a:gd name="T9" fmla="*/ 2147483647 h 43"/>
                  <a:gd name="T10" fmla="*/ 2147483647 w 60"/>
                  <a:gd name="T11" fmla="*/ 2147483647 h 43"/>
                  <a:gd name="T12" fmla="*/ 2147483647 w 60"/>
                  <a:gd name="T13" fmla="*/ 2147483647 h 43"/>
                  <a:gd name="T14" fmla="*/ 2147483647 w 60"/>
                  <a:gd name="T15" fmla="*/ 2147483647 h 43"/>
                  <a:gd name="T16" fmla="*/ 2147483647 w 60"/>
                  <a:gd name="T17" fmla="*/ 2147483647 h 43"/>
                  <a:gd name="T18" fmla="*/ 2147483647 w 60"/>
                  <a:gd name="T19" fmla="*/ 2147483647 h 43"/>
                  <a:gd name="T20" fmla="*/ 2147483647 w 60"/>
                  <a:gd name="T21" fmla="*/ 2147483647 h 43"/>
                  <a:gd name="T22" fmla="*/ 2147483647 w 60"/>
                  <a:gd name="T23" fmla="*/ 2147483647 h 43"/>
                  <a:gd name="T24" fmla="*/ 2147483647 w 60"/>
                  <a:gd name="T25" fmla="*/ 2147483647 h 43"/>
                  <a:gd name="T26" fmla="*/ 2147483647 w 60"/>
                  <a:gd name="T27" fmla="*/ 2147483647 h 43"/>
                  <a:gd name="T28" fmla="*/ 2147483647 w 60"/>
                  <a:gd name="T29" fmla="*/ 2147483647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43"/>
                  <a:gd name="T47" fmla="*/ 60 w 60"/>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92" name="Freeform 163"/>
              <p:cNvSpPr>
                <a:spLocks/>
              </p:cNvSpPr>
              <p:nvPr/>
            </p:nvSpPr>
            <p:spPr bwMode="auto">
              <a:xfrm>
                <a:off x="4962957" y="4652510"/>
                <a:ext cx="6601" cy="8471"/>
              </a:xfrm>
              <a:custGeom>
                <a:avLst/>
                <a:gdLst>
                  <a:gd name="T0" fmla="*/ 2147483647 w 7"/>
                  <a:gd name="T1" fmla="*/ 2147483647 h 8"/>
                  <a:gd name="T2" fmla="*/ 2147483647 w 7"/>
                  <a:gd name="T3" fmla="*/ 0 h 8"/>
                  <a:gd name="T4" fmla="*/ 2147483647 w 7"/>
                  <a:gd name="T5" fmla="*/ 2147483647 h 8"/>
                  <a:gd name="T6" fmla="*/ 0 60000 65536"/>
                  <a:gd name="T7" fmla="*/ 0 60000 65536"/>
                  <a:gd name="T8" fmla="*/ 0 60000 65536"/>
                  <a:gd name="T9" fmla="*/ 0 w 7"/>
                  <a:gd name="T10" fmla="*/ 0 h 8"/>
                  <a:gd name="T11" fmla="*/ 7 w 7"/>
                  <a:gd name="T12" fmla="*/ 8 h 8"/>
                </a:gdLst>
                <a:ahLst/>
                <a:cxnLst>
                  <a:cxn ang="T6">
                    <a:pos x="T0" y="T1"/>
                  </a:cxn>
                  <a:cxn ang="T7">
                    <a:pos x="T2" y="T3"/>
                  </a:cxn>
                  <a:cxn ang="T8">
                    <a:pos x="T4" y="T5"/>
                  </a:cxn>
                </a:cxnLst>
                <a:rect l="T9" t="T10" r="T11" b="T12"/>
                <a:pathLst>
                  <a:path w="7" h="8">
                    <a:moveTo>
                      <a:pt x="3" y="8"/>
                    </a:moveTo>
                    <a:cubicBezTo>
                      <a:pt x="0" y="8"/>
                      <a:pt x="5" y="0"/>
                      <a:pt x="6" y="0"/>
                    </a:cubicBezTo>
                    <a:cubicBezTo>
                      <a:pt x="7" y="0"/>
                      <a:pt x="7" y="8"/>
                      <a:pt x="3" y="8"/>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93" name="Freeform 164"/>
              <p:cNvSpPr>
                <a:spLocks/>
              </p:cNvSpPr>
              <p:nvPr/>
            </p:nvSpPr>
            <p:spPr bwMode="auto">
              <a:xfrm>
                <a:off x="4849719" y="4666063"/>
                <a:ext cx="52810" cy="81882"/>
              </a:xfrm>
              <a:custGeom>
                <a:avLst/>
                <a:gdLst>
                  <a:gd name="T0" fmla="*/ 2147483647 w 56"/>
                  <a:gd name="T1" fmla="*/ 2147483647 h 78"/>
                  <a:gd name="T2" fmla="*/ 2147483647 w 56"/>
                  <a:gd name="T3" fmla="*/ 2147483647 h 78"/>
                  <a:gd name="T4" fmla="*/ 2147483647 w 56"/>
                  <a:gd name="T5" fmla="*/ 2147483647 h 78"/>
                  <a:gd name="T6" fmla="*/ 2147483647 w 56"/>
                  <a:gd name="T7" fmla="*/ 2147483647 h 78"/>
                  <a:gd name="T8" fmla="*/ 2147483647 w 56"/>
                  <a:gd name="T9" fmla="*/ 2147483647 h 78"/>
                  <a:gd name="T10" fmla="*/ 2147483647 w 56"/>
                  <a:gd name="T11" fmla="*/ 2147483647 h 78"/>
                  <a:gd name="T12" fmla="*/ 2147483647 w 56"/>
                  <a:gd name="T13" fmla="*/ 2147483647 h 78"/>
                  <a:gd name="T14" fmla="*/ 2147483647 w 56"/>
                  <a:gd name="T15" fmla="*/ 2147483647 h 78"/>
                  <a:gd name="T16" fmla="*/ 2147483647 w 56"/>
                  <a:gd name="T17" fmla="*/ 2147483647 h 78"/>
                  <a:gd name="T18" fmla="*/ 2147483647 w 56"/>
                  <a:gd name="T19" fmla="*/ 2147483647 h 78"/>
                  <a:gd name="T20" fmla="*/ 2147483647 w 56"/>
                  <a:gd name="T21" fmla="*/ 2147483647 h 78"/>
                  <a:gd name="T22" fmla="*/ 2147483647 w 56"/>
                  <a:gd name="T23" fmla="*/ 2147483647 h 78"/>
                  <a:gd name="T24" fmla="*/ 2147483647 w 56"/>
                  <a:gd name="T25" fmla="*/ 2147483647 h 78"/>
                  <a:gd name="T26" fmla="*/ 2147483647 w 56"/>
                  <a:gd name="T27" fmla="*/ 2147483647 h 78"/>
                  <a:gd name="T28" fmla="*/ 2147483647 w 56"/>
                  <a:gd name="T29" fmla="*/ 2147483647 h 78"/>
                  <a:gd name="T30" fmla="*/ 2147483647 w 56"/>
                  <a:gd name="T31" fmla="*/ 2147483647 h 78"/>
                  <a:gd name="T32" fmla="*/ 2147483647 w 56"/>
                  <a:gd name="T33" fmla="*/ 2147483647 h 78"/>
                  <a:gd name="T34" fmla="*/ 2147483647 w 56"/>
                  <a:gd name="T35" fmla="*/ 2147483647 h 78"/>
                  <a:gd name="T36" fmla="*/ 2147483647 w 56"/>
                  <a:gd name="T37" fmla="*/ 2147483647 h 78"/>
                  <a:gd name="T38" fmla="*/ 2147483647 w 56"/>
                  <a:gd name="T39" fmla="*/ 2147483647 h 78"/>
                  <a:gd name="T40" fmla="*/ 2147483647 w 56"/>
                  <a:gd name="T41" fmla="*/ 2147483647 h 78"/>
                  <a:gd name="T42" fmla="*/ 2147483647 w 56"/>
                  <a:gd name="T43" fmla="*/ 2147483647 h 78"/>
                  <a:gd name="T44" fmla="*/ 2147483647 w 56"/>
                  <a:gd name="T45" fmla="*/ 2147483647 h 78"/>
                  <a:gd name="T46" fmla="*/ 2147483647 w 56"/>
                  <a:gd name="T47" fmla="*/ 2147483647 h 78"/>
                  <a:gd name="T48" fmla="*/ 2147483647 w 56"/>
                  <a:gd name="T49" fmla="*/ 2147483647 h 78"/>
                  <a:gd name="T50" fmla="*/ 2147483647 w 56"/>
                  <a:gd name="T51" fmla="*/ 2147483647 h 78"/>
                  <a:gd name="T52" fmla="*/ 2147483647 w 56"/>
                  <a:gd name="T53" fmla="*/ 2147483647 h 78"/>
                  <a:gd name="T54" fmla="*/ 2147483647 w 56"/>
                  <a:gd name="T55" fmla="*/ 2147483647 h 78"/>
                  <a:gd name="T56" fmla="*/ 2147483647 w 56"/>
                  <a:gd name="T57" fmla="*/ 2147483647 h 78"/>
                  <a:gd name="T58" fmla="*/ 2147483647 w 56"/>
                  <a:gd name="T59" fmla="*/ 2147483647 h 78"/>
                  <a:gd name="T60" fmla="*/ 2147483647 w 56"/>
                  <a:gd name="T61" fmla="*/ 2147483647 h 78"/>
                  <a:gd name="T62" fmla="*/ 2147483647 w 56"/>
                  <a:gd name="T63" fmla="*/ 2147483647 h 78"/>
                  <a:gd name="T64" fmla="*/ 2147483647 w 56"/>
                  <a:gd name="T65" fmla="*/ 2147483647 h 78"/>
                  <a:gd name="T66" fmla="*/ 2147483647 w 56"/>
                  <a:gd name="T67" fmla="*/ 2147483647 h 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78"/>
                  <a:gd name="T104" fmla="*/ 56 w 56"/>
                  <a:gd name="T105" fmla="*/ 78 h 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solidFill>
                <a:srgbClr val="FF0000"/>
              </a:solidFill>
              <a:ln w="6350" cmpd="sng">
                <a:solidFill>
                  <a:schemeClr val="tx1"/>
                </a:solidFill>
                <a:round/>
                <a:headEnd/>
                <a:tailEnd/>
              </a:ln>
            </p:spPr>
            <p:txBody>
              <a:bodyPr/>
              <a:lstStyle/>
              <a:p>
                <a:endParaRPr lang="ja-JP" altLang="en-US" dirty="0"/>
              </a:p>
            </p:txBody>
          </p:sp>
          <p:sp>
            <p:nvSpPr>
              <p:cNvPr id="394" name="Freeform 167"/>
              <p:cNvSpPr>
                <a:spLocks/>
              </p:cNvSpPr>
              <p:nvPr/>
            </p:nvSpPr>
            <p:spPr bwMode="auto">
              <a:xfrm>
                <a:off x="3584233" y="4971215"/>
                <a:ext cx="2932" cy="1588"/>
              </a:xfrm>
              <a:custGeom>
                <a:avLst/>
                <a:gdLst/>
                <a:ahLst/>
                <a:cxnLst>
                  <a:cxn ang="0">
                    <a:pos x="2" y="2"/>
                  </a:cxn>
                  <a:cxn ang="0">
                    <a:pos x="2" y="2"/>
                  </a:cxn>
                  <a:cxn ang="0">
                    <a:pos x="2" y="2"/>
                  </a:cxn>
                </a:cxnLst>
                <a:rect l="0" t="0" r="r" b="b"/>
                <a:pathLst>
                  <a:path w="2" h="2">
                    <a:moveTo>
                      <a:pt x="2" y="2"/>
                    </a:moveTo>
                    <a:cubicBezTo>
                      <a:pt x="2" y="2"/>
                      <a:pt x="2" y="2"/>
                      <a:pt x="2" y="2"/>
                    </a:cubicBezTo>
                    <a:cubicBezTo>
                      <a:pt x="1" y="0"/>
                      <a:pt x="0" y="1"/>
                      <a:pt x="2" y="2"/>
                    </a:cubicBezTo>
                    <a:close/>
                  </a:path>
                </a:pathLst>
              </a:custGeom>
              <a:solidFill>
                <a:schemeClr val="accent3"/>
              </a:solidFill>
              <a:ln w="6350" cmpd="sng">
                <a:solidFill>
                  <a:schemeClr val="tx1"/>
                </a:solidFill>
                <a:round/>
                <a:headEnd/>
                <a:tailEnd/>
              </a:ln>
            </p:spPr>
            <p:txBody>
              <a:bodyPr/>
              <a:lstStyle/>
              <a:p>
                <a:pPr>
                  <a:defRPr/>
                </a:pPr>
                <a:endParaRPr lang="ja-JP" altLang="en-US" dirty="0">
                  <a:solidFill>
                    <a:prstClr val="black"/>
                  </a:solidFill>
                  <a:ea typeface="ＭＳ Ｐゴシック" charset="-128"/>
                </a:endParaRPr>
              </a:p>
            </p:txBody>
          </p:sp>
        </p:grpSp>
        <p:grpSp>
          <p:nvGrpSpPr>
            <p:cNvPr id="395" name="グループ化 652"/>
            <p:cNvGrpSpPr>
              <a:grpSpLocks/>
            </p:cNvGrpSpPr>
            <p:nvPr/>
          </p:nvGrpSpPr>
          <p:grpSpPr bwMode="auto">
            <a:xfrm>
              <a:off x="2526895" y="437748"/>
              <a:ext cx="2290395" cy="2232025"/>
              <a:chOff x="225425" y="2301875"/>
              <a:chExt cx="1201738" cy="1376363"/>
            </a:xfrm>
          </p:grpSpPr>
          <p:sp>
            <p:nvSpPr>
              <p:cNvPr id="396" name="正方形/長方形 395"/>
              <p:cNvSpPr/>
              <p:nvPr/>
            </p:nvSpPr>
            <p:spPr>
              <a:xfrm>
                <a:off x="909158" y="3167241"/>
                <a:ext cx="234019" cy="117471"/>
              </a:xfrm>
              <a:prstGeom prst="rect">
                <a:avLst/>
              </a:prstGeom>
              <a:solidFill>
                <a:schemeClr val="accent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white"/>
                  </a:solidFill>
                </a:endParaRPr>
              </a:p>
            </p:txBody>
          </p:sp>
          <p:sp>
            <p:nvSpPr>
              <p:cNvPr id="397" name="Freeform 466"/>
              <p:cNvSpPr>
                <a:spLocks/>
              </p:cNvSpPr>
              <p:nvPr/>
            </p:nvSpPr>
            <p:spPr bwMode="auto">
              <a:xfrm>
                <a:off x="357008" y="2838324"/>
                <a:ext cx="225690" cy="347517"/>
              </a:xfrm>
              <a:custGeom>
                <a:avLst/>
                <a:gdLst>
                  <a:gd name="T0" fmla="*/ 2147483647 w 103"/>
                  <a:gd name="T1" fmla="*/ 2147483647 h 159"/>
                  <a:gd name="T2" fmla="*/ 2147483647 w 103"/>
                  <a:gd name="T3" fmla="*/ 2147483647 h 159"/>
                  <a:gd name="T4" fmla="*/ 2147483647 w 103"/>
                  <a:gd name="T5" fmla="*/ 2147483647 h 159"/>
                  <a:gd name="T6" fmla="*/ 2147483647 w 103"/>
                  <a:gd name="T7" fmla="*/ 2147483647 h 159"/>
                  <a:gd name="T8" fmla="*/ 2147483647 w 103"/>
                  <a:gd name="T9" fmla="*/ 2147483647 h 159"/>
                  <a:gd name="T10" fmla="*/ 2147483647 w 103"/>
                  <a:gd name="T11" fmla="*/ 2147483647 h 159"/>
                  <a:gd name="T12" fmla="*/ 2147483647 w 103"/>
                  <a:gd name="T13" fmla="*/ 2147483647 h 159"/>
                  <a:gd name="T14" fmla="*/ 2147483647 w 103"/>
                  <a:gd name="T15" fmla="*/ 2147483647 h 159"/>
                  <a:gd name="T16" fmla="*/ 2147483647 w 103"/>
                  <a:gd name="T17" fmla="*/ 2147483647 h 159"/>
                  <a:gd name="T18" fmla="*/ 2147483647 w 103"/>
                  <a:gd name="T19" fmla="*/ 2147483647 h 159"/>
                  <a:gd name="T20" fmla="*/ 2147483647 w 103"/>
                  <a:gd name="T21" fmla="*/ 2147483647 h 159"/>
                  <a:gd name="T22" fmla="*/ 2147483647 w 103"/>
                  <a:gd name="T23" fmla="*/ 2147483647 h 159"/>
                  <a:gd name="T24" fmla="*/ 2147483647 w 103"/>
                  <a:gd name="T25" fmla="*/ 2147483647 h 159"/>
                  <a:gd name="T26" fmla="*/ 2147483647 w 103"/>
                  <a:gd name="T27" fmla="*/ 2147483647 h 159"/>
                  <a:gd name="T28" fmla="*/ 2147483647 w 103"/>
                  <a:gd name="T29" fmla="*/ 2147483647 h 159"/>
                  <a:gd name="T30" fmla="*/ 2147483647 w 103"/>
                  <a:gd name="T31" fmla="*/ 2147483647 h 159"/>
                  <a:gd name="T32" fmla="*/ 2147483647 w 103"/>
                  <a:gd name="T33" fmla="*/ 2147483647 h 159"/>
                  <a:gd name="T34" fmla="*/ 2147483647 w 103"/>
                  <a:gd name="T35" fmla="*/ 2147483647 h 159"/>
                  <a:gd name="T36" fmla="*/ 2147483647 w 103"/>
                  <a:gd name="T37" fmla="*/ 2147483647 h 159"/>
                  <a:gd name="T38" fmla="*/ 2147483647 w 103"/>
                  <a:gd name="T39" fmla="*/ 2147483647 h 159"/>
                  <a:gd name="T40" fmla="*/ 2147483647 w 103"/>
                  <a:gd name="T41" fmla="*/ 2147483647 h 159"/>
                  <a:gd name="T42" fmla="*/ 2147483647 w 103"/>
                  <a:gd name="T43" fmla="*/ 2147483647 h 159"/>
                  <a:gd name="T44" fmla="*/ 2147483647 w 103"/>
                  <a:gd name="T45" fmla="*/ 2147483647 h 159"/>
                  <a:gd name="T46" fmla="*/ 2147483647 w 103"/>
                  <a:gd name="T47" fmla="*/ 2147483647 h 159"/>
                  <a:gd name="T48" fmla="*/ 2147483647 w 103"/>
                  <a:gd name="T49" fmla="*/ 2147483647 h 159"/>
                  <a:gd name="T50" fmla="*/ 2147483647 w 103"/>
                  <a:gd name="T51" fmla="*/ 2147483647 h 159"/>
                  <a:gd name="T52" fmla="*/ 2147483647 w 103"/>
                  <a:gd name="T53" fmla="*/ 2147483647 h 159"/>
                  <a:gd name="T54" fmla="*/ 2147483647 w 103"/>
                  <a:gd name="T55" fmla="*/ 2147483647 h 159"/>
                  <a:gd name="T56" fmla="*/ 2147483647 w 103"/>
                  <a:gd name="T57" fmla="*/ 2147483647 h 159"/>
                  <a:gd name="T58" fmla="*/ 2147483647 w 103"/>
                  <a:gd name="T59" fmla="*/ 2147483647 h 159"/>
                  <a:gd name="T60" fmla="*/ 2147483647 w 103"/>
                  <a:gd name="T61" fmla="*/ 2147483647 h 159"/>
                  <a:gd name="T62" fmla="*/ 2147483647 w 103"/>
                  <a:gd name="T63" fmla="*/ 2147483647 h 159"/>
                  <a:gd name="T64" fmla="*/ 2147483647 w 103"/>
                  <a:gd name="T65" fmla="*/ 2147483647 h 159"/>
                  <a:gd name="T66" fmla="*/ 2147483647 w 103"/>
                  <a:gd name="T67" fmla="*/ 2147483647 h 159"/>
                  <a:gd name="T68" fmla="*/ 2147483647 w 103"/>
                  <a:gd name="T69" fmla="*/ 2147483647 h 159"/>
                  <a:gd name="T70" fmla="*/ 2147483647 w 103"/>
                  <a:gd name="T71" fmla="*/ 2147483647 h 159"/>
                  <a:gd name="T72" fmla="*/ 2147483647 w 103"/>
                  <a:gd name="T73" fmla="*/ 2147483647 h 159"/>
                  <a:gd name="T74" fmla="*/ 2147483647 w 103"/>
                  <a:gd name="T75" fmla="*/ 2147483647 h 159"/>
                  <a:gd name="T76" fmla="*/ 2147483647 w 103"/>
                  <a:gd name="T77" fmla="*/ 2147483647 h 159"/>
                  <a:gd name="T78" fmla="*/ 2147483647 w 103"/>
                  <a:gd name="T79" fmla="*/ 2147483647 h 159"/>
                  <a:gd name="T80" fmla="*/ 2147483647 w 103"/>
                  <a:gd name="T81" fmla="*/ 2147483647 h 159"/>
                  <a:gd name="T82" fmla="*/ 2147483647 w 103"/>
                  <a:gd name="T83" fmla="*/ 2147483647 h 159"/>
                  <a:gd name="T84" fmla="*/ 2147483647 w 103"/>
                  <a:gd name="T85" fmla="*/ 2147483647 h 159"/>
                  <a:gd name="T86" fmla="*/ 2147483647 w 103"/>
                  <a:gd name="T87" fmla="*/ 2147483647 h 159"/>
                  <a:gd name="T88" fmla="*/ 2147483647 w 103"/>
                  <a:gd name="T89" fmla="*/ 2147483647 h 159"/>
                  <a:gd name="T90" fmla="*/ 2147483647 w 103"/>
                  <a:gd name="T91" fmla="*/ 2147483647 h 159"/>
                  <a:gd name="T92" fmla="*/ 2147483647 w 103"/>
                  <a:gd name="T93" fmla="*/ 2147483647 h 159"/>
                  <a:gd name="T94" fmla="*/ 2147483647 w 103"/>
                  <a:gd name="T95" fmla="*/ 2147483647 h 159"/>
                  <a:gd name="T96" fmla="*/ 2147483647 w 103"/>
                  <a:gd name="T97" fmla="*/ 2147483647 h 159"/>
                  <a:gd name="T98" fmla="*/ 2147483647 w 103"/>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159"/>
                  <a:gd name="T152" fmla="*/ 103 w 103"/>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98" name="Freeform 583"/>
              <p:cNvSpPr>
                <a:spLocks/>
              </p:cNvSpPr>
              <p:nvPr/>
            </p:nvSpPr>
            <p:spPr bwMode="auto">
              <a:xfrm>
                <a:off x="777575" y="3432529"/>
                <a:ext cx="29148" cy="67545"/>
              </a:xfrm>
              <a:custGeom>
                <a:avLst/>
                <a:gdLst>
                  <a:gd name="T0" fmla="*/ 2147483647 w 13"/>
                  <a:gd name="T1" fmla="*/ 2147483647 h 31"/>
                  <a:gd name="T2" fmla="*/ 2147483647 w 13"/>
                  <a:gd name="T3" fmla="*/ 2147483647 h 31"/>
                  <a:gd name="T4" fmla="*/ 2147483647 w 13"/>
                  <a:gd name="T5" fmla="*/ 2147483647 h 31"/>
                  <a:gd name="T6" fmla="*/ 2147483647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399" name="Freeform 584"/>
              <p:cNvSpPr>
                <a:spLocks/>
              </p:cNvSpPr>
              <p:nvPr/>
            </p:nvSpPr>
            <p:spPr bwMode="auto">
              <a:xfrm>
                <a:off x="765083" y="3499096"/>
                <a:ext cx="45804" cy="80272"/>
              </a:xfrm>
              <a:custGeom>
                <a:avLst/>
                <a:gdLst>
                  <a:gd name="T0" fmla="*/ 2147483647 w 22"/>
                  <a:gd name="T1" fmla="*/ 2147483647 h 37"/>
                  <a:gd name="T2" fmla="*/ 2147483647 w 22"/>
                  <a:gd name="T3" fmla="*/ 2147483647 h 37"/>
                  <a:gd name="T4" fmla="*/ 2147483647 w 22"/>
                  <a:gd name="T5" fmla="*/ 2147483647 h 37"/>
                  <a:gd name="T6" fmla="*/ 0 w 22"/>
                  <a:gd name="T7" fmla="*/ 2147483647 h 37"/>
                  <a:gd name="T8" fmla="*/ 2147483647 w 22"/>
                  <a:gd name="T9" fmla="*/ 2147483647 h 37"/>
                  <a:gd name="T10" fmla="*/ 2147483647 w 22"/>
                  <a:gd name="T11" fmla="*/ 2147483647 h 37"/>
                  <a:gd name="T12" fmla="*/ 2147483647 w 22"/>
                  <a:gd name="T13" fmla="*/ 2147483647 h 37"/>
                  <a:gd name="T14" fmla="*/ 2147483647 w 22"/>
                  <a:gd name="T15" fmla="*/ 2147483647 h 37"/>
                  <a:gd name="T16" fmla="*/ 2147483647 w 22"/>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7"/>
                  <a:gd name="T29" fmla="*/ 22 w 2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0" name="Freeform 585"/>
              <p:cNvSpPr>
                <a:spLocks/>
              </p:cNvSpPr>
              <p:nvPr/>
            </p:nvSpPr>
            <p:spPr bwMode="auto">
              <a:xfrm>
                <a:off x="884174" y="3601882"/>
                <a:ext cx="95773" cy="45030"/>
              </a:xfrm>
              <a:custGeom>
                <a:avLst/>
                <a:gdLst>
                  <a:gd name="T0" fmla="*/ 2147483647 w 44"/>
                  <a:gd name="T1" fmla="*/ 0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2147483647 w 44"/>
                  <a:gd name="T13" fmla="*/ 0 h 20"/>
                  <a:gd name="T14" fmla="*/ 2147483647 w 44"/>
                  <a:gd name="T15" fmla="*/ 2147483647 h 20"/>
                  <a:gd name="T16" fmla="*/ 2147483647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0"/>
                  <a:gd name="T29" fmla="*/ 44 w 4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1" name="Freeform 588"/>
              <p:cNvSpPr>
                <a:spLocks/>
              </p:cNvSpPr>
              <p:nvPr/>
            </p:nvSpPr>
            <p:spPr bwMode="auto">
              <a:xfrm>
                <a:off x="1146508" y="2833429"/>
                <a:ext cx="49135" cy="4307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3" y="11"/>
                    </a:moveTo>
                    <a:cubicBezTo>
                      <a:pt x="2" y="2"/>
                      <a:pt x="0" y="4"/>
                      <a:pt x="7" y="2"/>
                    </a:cubicBezTo>
                    <a:cubicBezTo>
                      <a:pt x="13" y="0"/>
                      <a:pt x="22" y="0"/>
                      <a:pt x="18" y="2"/>
                    </a:cubicBezTo>
                    <a:cubicBezTo>
                      <a:pt x="13" y="5"/>
                      <a:pt x="4" y="19"/>
                      <a:pt x="3" y="1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2" name="Freeform 589"/>
              <p:cNvSpPr>
                <a:spLocks/>
              </p:cNvSpPr>
              <p:nvPr/>
            </p:nvSpPr>
            <p:spPr bwMode="auto">
              <a:xfrm>
                <a:off x="1143177" y="2815809"/>
                <a:ext cx="36643" cy="17621"/>
              </a:xfrm>
              <a:custGeom>
                <a:avLst/>
                <a:gdLst>
                  <a:gd name="T0" fmla="*/ 2147483647 w 17"/>
                  <a:gd name="T1" fmla="*/ 2147483647 h 8"/>
                  <a:gd name="T2" fmla="*/ 2147483647 w 17"/>
                  <a:gd name="T3" fmla="*/ 2147483647 h 8"/>
                  <a:gd name="T4" fmla="*/ 2147483647 w 17"/>
                  <a:gd name="T5" fmla="*/ 2147483647 h 8"/>
                  <a:gd name="T6" fmla="*/ 2147483647 w 17"/>
                  <a:gd name="T7" fmla="*/ 2147483647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0" y="6"/>
                    </a:moveTo>
                    <a:cubicBezTo>
                      <a:pt x="7" y="5"/>
                      <a:pt x="0" y="4"/>
                      <a:pt x="4" y="3"/>
                    </a:cubicBezTo>
                    <a:cubicBezTo>
                      <a:pt x="8" y="2"/>
                      <a:pt x="13" y="0"/>
                      <a:pt x="14" y="2"/>
                    </a:cubicBezTo>
                    <a:cubicBezTo>
                      <a:pt x="15" y="4"/>
                      <a:pt x="17" y="8"/>
                      <a:pt x="10" y="6"/>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3" name="Freeform 590"/>
              <p:cNvSpPr>
                <a:spLocks/>
              </p:cNvSpPr>
              <p:nvPr/>
            </p:nvSpPr>
            <p:spPr bwMode="auto">
              <a:xfrm>
                <a:off x="1044906" y="2858881"/>
                <a:ext cx="22485" cy="55798"/>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10" y="3"/>
                    </a:moveTo>
                    <a:cubicBezTo>
                      <a:pt x="10" y="0"/>
                      <a:pt x="1" y="10"/>
                      <a:pt x="1" y="14"/>
                    </a:cubicBezTo>
                    <a:cubicBezTo>
                      <a:pt x="1" y="19"/>
                      <a:pt x="0" y="25"/>
                      <a:pt x="2" y="22"/>
                    </a:cubicBezTo>
                    <a:cubicBezTo>
                      <a:pt x="5" y="18"/>
                      <a:pt x="11" y="8"/>
                      <a:pt x="10" y="3"/>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4" name="Freeform 591"/>
              <p:cNvSpPr>
                <a:spLocks/>
              </p:cNvSpPr>
              <p:nvPr/>
            </p:nvSpPr>
            <p:spPr bwMode="auto">
              <a:xfrm>
                <a:off x="1080716" y="2759031"/>
                <a:ext cx="24152" cy="20557"/>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8" y="7"/>
                    </a:moveTo>
                    <a:cubicBezTo>
                      <a:pt x="5" y="9"/>
                      <a:pt x="0" y="5"/>
                      <a:pt x="2" y="4"/>
                    </a:cubicBezTo>
                    <a:cubicBezTo>
                      <a:pt x="5" y="2"/>
                      <a:pt x="9" y="0"/>
                      <a:pt x="9" y="2"/>
                    </a:cubicBezTo>
                    <a:cubicBezTo>
                      <a:pt x="10" y="4"/>
                      <a:pt x="10" y="5"/>
                      <a:pt x="8" y="7"/>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5" name="Freeform 592"/>
              <p:cNvSpPr>
                <a:spLocks/>
              </p:cNvSpPr>
              <p:nvPr/>
            </p:nvSpPr>
            <p:spPr bwMode="auto">
              <a:xfrm>
                <a:off x="848363" y="2942089"/>
                <a:ext cx="39142" cy="54820"/>
              </a:xfrm>
              <a:custGeom>
                <a:avLst/>
                <a:gdLst>
                  <a:gd name="T0" fmla="*/ 2147483647 w 18"/>
                  <a:gd name="T1" fmla="*/ 2147483647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2147483647 h 25"/>
                  <a:gd name="T14" fmla="*/ 2147483647 w 18"/>
                  <a:gd name="T15" fmla="*/ 2147483647 h 25"/>
                  <a:gd name="T16" fmla="*/ 2147483647 w 18"/>
                  <a:gd name="T17" fmla="*/ 2147483647 h 25"/>
                  <a:gd name="T18" fmla="*/ 2147483647 w 18"/>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6" name="Freeform 593"/>
              <p:cNvSpPr>
                <a:spLocks/>
              </p:cNvSpPr>
              <p:nvPr/>
            </p:nvSpPr>
            <p:spPr bwMode="auto">
              <a:xfrm>
                <a:off x="810887" y="2962647"/>
                <a:ext cx="37477" cy="34262"/>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7" name="Freeform 594"/>
              <p:cNvSpPr>
                <a:spLocks/>
              </p:cNvSpPr>
              <p:nvPr/>
            </p:nvSpPr>
            <p:spPr bwMode="auto">
              <a:xfrm>
                <a:off x="595191" y="3538253"/>
                <a:ext cx="39975" cy="25452"/>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0 60000 65536"/>
                  <a:gd name="T13" fmla="*/ 0 60000 65536"/>
                  <a:gd name="T14" fmla="*/ 0 60000 65536"/>
                  <a:gd name="T15" fmla="*/ 0 60000 65536"/>
                  <a:gd name="T16" fmla="*/ 0 60000 65536"/>
                  <a:gd name="T17" fmla="*/ 0 60000 65536"/>
                  <a:gd name="T18" fmla="*/ 0 w 17"/>
                  <a:gd name="T19" fmla="*/ 0 h 12"/>
                  <a:gd name="T20" fmla="*/ 17 w 1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8" name="Freeform 595"/>
              <p:cNvSpPr>
                <a:spLocks/>
              </p:cNvSpPr>
              <p:nvPr/>
            </p:nvSpPr>
            <p:spPr bwMode="auto">
              <a:xfrm>
                <a:off x="325362" y="2841261"/>
                <a:ext cx="29981" cy="3524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09" name="Freeform 596"/>
              <p:cNvSpPr>
                <a:spLocks/>
              </p:cNvSpPr>
              <p:nvPr/>
            </p:nvSpPr>
            <p:spPr bwMode="auto">
              <a:xfrm>
                <a:off x="333690" y="2881396"/>
                <a:ext cx="23319" cy="20558"/>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0" name="Freeform 597"/>
              <p:cNvSpPr>
                <a:spLocks/>
              </p:cNvSpPr>
              <p:nvPr/>
            </p:nvSpPr>
            <p:spPr bwMode="auto">
              <a:xfrm>
                <a:off x="357008" y="2899017"/>
                <a:ext cx="10826" cy="4895"/>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4" y="0"/>
                    </a:moveTo>
                    <a:cubicBezTo>
                      <a:pt x="2" y="1"/>
                      <a:pt x="0" y="2"/>
                      <a:pt x="2" y="2"/>
                    </a:cubicBezTo>
                    <a:cubicBezTo>
                      <a:pt x="3" y="3"/>
                      <a:pt x="5" y="0"/>
                      <a:pt x="4"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1" name="Freeform 598"/>
              <p:cNvSpPr>
                <a:spLocks/>
              </p:cNvSpPr>
              <p:nvPr/>
            </p:nvSpPr>
            <p:spPr bwMode="auto">
              <a:xfrm>
                <a:off x="354510" y="2914680"/>
                <a:ext cx="10827" cy="14684"/>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4" y="1"/>
                    </a:moveTo>
                    <a:cubicBezTo>
                      <a:pt x="3" y="2"/>
                      <a:pt x="0" y="6"/>
                      <a:pt x="2" y="5"/>
                    </a:cubicBezTo>
                    <a:cubicBezTo>
                      <a:pt x="3" y="4"/>
                      <a:pt x="5" y="0"/>
                      <a:pt x="4" y="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2" name="Freeform 599"/>
              <p:cNvSpPr>
                <a:spLocks/>
              </p:cNvSpPr>
              <p:nvPr/>
            </p:nvSpPr>
            <p:spPr bwMode="auto">
              <a:xfrm>
                <a:off x="357008" y="2929364"/>
                <a:ext cx="10826" cy="5874"/>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3" y="0"/>
                    </a:moveTo>
                    <a:cubicBezTo>
                      <a:pt x="1" y="0"/>
                      <a:pt x="0" y="3"/>
                      <a:pt x="2" y="3"/>
                    </a:cubicBezTo>
                    <a:cubicBezTo>
                      <a:pt x="4" y="3"/>
                      <a:pt x="5" y="0"/>
                      <a:pt x="3"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3" name="Freeform 600"/>
              <p:cNvSpPr>
                <a:spLocks/>
              </p:cNvSpPr>
              <p:nvPr/>
            </p:nvSpPr>
            <p:spPr bwMode="auto">
              <a:xfrm>
                <a:off x="398649" y="3011593"/>
                <a:ext cx="8328" cy="13705"/>
              </a:xfrm>
              <a:custGeom>
                <a:avLst/>
                <a:gdLst>
                  <a:gd name="T0" fmla="*/ 2147483647 w 3"/>
                  <a:gd name="T1" fmla="*/ 2147483647 h 6"/>
                  <a:gd name="T2" fmla="*/ 2147483647 w 3"/>
                  <a:gd name="T3" fmla="*/ 2147483647 h 6"/>
                  <a:gd name="T4" fmla="*/ 2147483647 w 3"/>
                  <a:gd name="T5" fmla="*/ 2147483647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2" y="1"/>
                    </a:moveTo>
                    <a:cubicBezTo>
                      <a:pt x="0" y="4"/>
                      <a:pt x="0" y="5"/>
                      <a:pt x="1" y="6"/>
                    </a:cubicBezTo>
                    <a:cubicBezTo>
                      <a:pt x="2" y="6"/>
                      <a:pt x="3" y="0"/>
                      <a:pt x="2" y="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4" name="Freeform 709"/>
              <p:cNvSpPr>
                <a:spLocks/>
              </p:cNvSpPr>
              <p:nvPr/>
            </p:nvSpPr>
            <p:spPr bwMode="auto">
              <a:xfrm>
                <a:off x="992439" y="2390957"/>
                <a:ext cx="2499" cy="979"/>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5" name="Freeform 741"/>
              <p:cNvSpPr>
                <a:spLocks/>
              </p:cNvSpPr>
              <p:nvPr/>
            </p:nvSpPr>
            <p:spPr bwMode="auto">
              <a:xfrm>
                <a:off x="877511" y="3136895"/>
                <a:ext cx="181552" cy="99850"/>
              </a:xfrm>
              <a:custGeom>
                <a:avLst/>
                <a:gdLst>
                  <a:gd name="T0" fmla="*/ 2147483647 w 83"/>
                  <a:gd name="T1" fmla="*/ 2147483647 h 46"/>
                  <a:gd name="T2" fmla="*/ 2147483647 w 83"/>
                  <a:gd name="T3" fmla="*/ 2147483647 h 46"/>
                  <a:gd name="T4" fmla="*/ 2147483647 w 83"/>
                  <a:gd name="T5" fmla="*/ 2147483647 h 46"/>
                  <a:gd name="T6" fmla="*/ 2147483647 w 83"/>
                  <a:gd name="T7" fmla="*/ 2147483647 h 46"/>
                  <a:gd name="T8" fmla="*/ 2147483647 w 83"/>
                  <a:gd name="T9" fmla="*/ 2147483647 h 46"/>
                  <a:gd name="T10" fmla="*/ 2147483647 w 83"/>
                  <a:gd name="T11" fmla="*/ 2147483647 h 46"/>
                  <a:gd name="T12" fmla="*/ 2147483647 w 83"/>
                  <a:gd name="T13" fmla="*/ 2147483647 h 46"/>
                  <a:gd name="T14" fmla="*/ 2147483647 w 83"/>
                  <a:gd name="T15" fmla="*/ 2147483647 h 46"/>
                  <a:gd name="T16" fmla="*/ 2147483647 w 83"/>
                  <a:gd name="T17" fmla="*/ 2147483647 h 46"/>
                  <a:gd name="T18" fmla="*/ 2147483647 w 83"/>
                  <a:gd name="T19" fmla="*/ 2147483647 h 46"/>
                  <a:gd name="T20" fmla="*/ 2147483647 w 83"/>
                  <a:gd name="T21" fmla="*/ 2147483647 h 46"/>
                  <a:gd name="T22" fmla="*/ 2147483647 w 83"/>
                  <a:gd name="T23" fmla="*/ 2147483647 h 46"/>
                  <a:gd name="T24" fmla="*/ 2147483647 w 83"/>
                  <a:gd name="T25" fmla="*/ 2147483647 h 46"/>
                  <a:gd name="T26" fmla="*/ 2147483647 w 83"/>
                  <a:gd name="T27" fmla="*/ 2147483647 h 46"/>
                  <a:gd name="T28" fmla="*/ 2147483647 w 83"/>
                  <a:gd name="T29" fmla="*/ 2147483647 h 46"/>
                  <a:gd name="T30" fmla="*/ 2147483647 w 83"/>
                  <a:gd name="T31" fmla="*/ 2147483647 h 46"/>
                  <a:gd name="T32" fmla="*/ 2147483647 w 83"/>
                  <a:gd name="T33" fmla="*/ 2147483647 h 46"/>
                  <a:gd name="T34" fmla="*/ 2147483647 w 83"/>
                  <a:gd name="T35" fmla="*/ 2147483647 h 46"/>
                  <a:gd name="T36" fmla="*/ 2147483647 w 83"/>
                  <a:gd name="T37" fmla="*/ 2147483647 h 46"/>
                  <a:gd name="T38" fmla="*/ 2147483647 w 83"/>
                  <a:gd name="T39" fmla="*/ 2147483647 h 46"/>
                  <a:gd name="T40" fmla="*/ 2147483647 w 83"/>
                  <a:gd name="T41" fmla="*/ 2147483647 h 46"/>
                  <a:gd name="T42" fmla="*/ 2147483647 w 83"/>
                  <a:gd name="T43" fmla="*/ 2147483647 h 46"/>
                  <a:gd name="T44" fmla="*/ 2147483647 w 83"/>
                  <a:gd name="T45" fmla="*/ 2147483647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3"/>
                  <a:gd name="T70" fmla="*/ 0 h 46"/>
                  <a:gd name="T71" fmla="*/ 83 w 83"/>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3" h="46">
                    <a:moveTo>
                      <a:pt x="30" y="46"/>
                    </a:moveTo>
                    <a:cubicBezTo>
                      <a:pt x="34" y="46"/>
                      <a:pt x="34" y="38"/>
                      <a:pt x="36" y="38"/>
                    </a:cubicBezTo>
                    <a:cubicBezTo>
                      <a:pt x="39" y="38"/>
                      <a:pt x="47" y="43"/>
                      <a:pt x="50" y="43"/>
                    </a:cubicBezTo>
                    <a:cubicBezTo>
                      <a:pt x="53" y="43"/>
                      <a:pt x="60" y="43"/>
                      <a:pt x="60" y="43"/>
                    </a:cubicBezTo>
                    <a:cubicBezTo>
                      <a:pt x="60" y="41"/>
                      <a:pt x="63" y="40"/>
                      <a:pt x="68" y="40"/>
                    </a:cubicBezTo>
                    <a:cubicBezTo>
                      <a:pt x="72" y="40"/>
                      <a:pt x="74" y="37"/>
                      <a:pt x="76" y="35"/>
                    </a:cubicBezTo>
                    <a:cubicBezTo>
                      <a:pt x="78" y="33"/>
                      <a:pt x="83" y="28"/>
                      <a:pt x="83" y="28"/>
                    </a:cubicBezTo>
                    <a:cubicBezTo>
                      <a:pt x="83" y="25"/>
                      <a:pt x="76" y="22"/>
                      <a:pt x="72" y="19"/>
                    </a:cubicBezTo>
                    <a:cubicBezTo>
                      <a:pt x="68" y="17"/>
                      <a:pt x="67" y="16"/>
                      <a:pt x="63" y="14"/>
                    </a:cubicBezTo>
                    <a:cubicBezTo>
                      <a:pt x="59" y="12"/>
                      <a:pt x="58" y="17"/>
                      <a:pt x="55" y="18"/>
                    </a:cubicBezTo>
                    <a:cubicBezTo>
                      <a:pt x="52" y="19"/>
                      <a:pt x="52" y="15"/>
                      <a:pt x="50" y="13"/>
                    </a:cubicBezTo>
                    <a:cubicBezTo>
                      <a:pt x="49" y="11"/>
                      <a:pt x="49" y="9"/>
                      <a:pt x="44" y="9"/>
                    </a:cubicBezTo>
                    <a:cubicBezTo>
                      <a:pt x="40" y="8"/>
                      <a:pt x="38" y="5"/>
                      <a:pt x="38" y="5"/>
                    </a:cubicBezTo>
                    <a:cubicBezTo>
                      <a:pt x="38" y="5"/>
                      <a:pt x="37" y="3"/>
                      <a:pt x="37" y="2"/>
                    </a:cubicBezTo>
                    <a:cubicBezTo>
                      <a:pt x="37" y="2"/>
                      <a:pt x="37" y="2"/>
                      <a:pt x="37" y="2"/>
                    </a:cubicBezTo>
                    <a:cubicBezTo>
                      <a:pt x="37" y="2"/>
                      <a:pt x="36" y="6"/>
                      <a:pt x="34" y="7"/>
                    </a:cubicBezTo>
                    <a:cubicBezTo>
                      <a:pt x="33" y="9"/>
                      <a:pt x="30" y="4"/>
                      <a:pt x="29" y="2"/>
                    </a:cubicBezTo>
                    <a:cubicBezTo>
                      <a:pt x="28" y="0"/>
                      <a:pt x="25" y="4"/>
                      <a:pt x="23" y="6"/>
                    </a:cubicBezTo>
                    <a:cubicBezTo>
                      <a:pt x="21" y="9"/>
                      <a:pt x="13" y="11"/>
                      <a:pt x="10" y="14"/>
                    </a:cubicBezTo>
                    <a:cubicBezTo>
                      <a:pt x="6" y="16"/>
                      <a:pt x="0" y="14"/>
                      <a:pt x="3" y="18"/>
                    </a:cubicBezTo>
                    <a:cubicBezTo>
                      <a:pt x="6" y="22"/>
                      <a:pt x="6" y="24"/>
                      <a:pt x="7" y="27"/>
                    </a:cubicBezTo>
                    <a:cubicBezTo>
                      <a:pt x="8" y="30"/>
                      <a:pt x="25" y="43"/>
                      <a:pt x="25" y="44"/>
                    </a:cubicBezTo>
                    <a:cubicBezTo>
                      <a:pt x="25" y="44"/>
                      <a:pt x="25" y="46"/>
                      <a:pt x="30" y="46"/>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6" name="Freeform 742"/>
              <p:cNvSpPr>
                <a:spLocks/>
              </p:cNvSpPr>
              <p:nvPr/>
            </p:nvSpPr>
            <p:spPr bwMode="auto">
              <a:xfrm>
                <a:off x="804225" y="3219124"/>
                <a:ext cx="210700" cy="96913"/>
              </a:xfrm>
              <a:custGeom>
                <a:avLst/>
                <a:gdLst>
                  <a:gd name="T0" fmla="*/ 2147483647 w 96"/>
                  <a:gd name="T1" fmla="*/ 2147483647 h 44"/>
                  <a:gd name="T2" fmla="*/ 2147483647 w 96"/>
                  <a:gd name="T3" fmla="*/ 0 h 44"/>
                  <a:gd name="T4" fmla="*/ 2147483647 w 96"/>
                  <a:gd name="T5" fmla="*/ 2147483647 h 44"/>
                  <a:gd name="T6" fmla="*/ 2147483647 w 96"/>
                  <a:gd name="T7" fmla="*/ 2147483647 h 44"/>
                  <a:gd name="T8" fmla="*/ 2147483647 w 96"/>
                  <a:gd name="T9" fmla="*/ 2147483647 h 44"/>
                  <a:gd name="T10" fmla="*/ 2147483647 w 96"/>
                  <a:gd name="T11" fmla="*/ 2147483647 h 44"/>
                  <a:gd name="T12" fmla="*/ 2147483647 w 96"/>
                  <a:gd name="T13" fmla="*/ 2147483647 h 44"/>
                  <a:gd name="T14" fmla="*/ 2147483647 w 96"/>
                  <a:gd name="T15" fmla="*/ 2147483647 h 44"/>
                  <a:gd name="T16" fmla="*/ 2147483647 w 96"/>
                  <a:gd name="T17" fmla="*/ 2147483647 h 44"/>
                  <a:gd name="T18" fmla="*/ 2147483647 w 96"/>
                  <a:gd name="T19" fmla="*/ 2147483647 h 44"/>
                  <a:gd name="T20" fmla="*/ 2147483647 w 96"/>
                  <a:gd name="T21" fmla="*/ 2147483647 h 44"/>
                  <a:gd name="T22" fmla="*/ 2147483647 w 96"/>
                  <a:gd name="T23" fmla="*/ 2147483647 h 44"/>
                  <a:gd name="T24" fmla="*/ 0 w 96"/>
                  <a:gd name="T25" fmla="*/ 2147483647 h 44"/>
                  <a:gd name="T26" fmla="*/ 0 w 96"/>
                  <a:gd name="T27" fmla="*/ 2147483647 h 44"/>
                  <a:gd name="T28" fmla="*/ 2147483647 w 96"/>
                  <a:gd name="T29" fmla="*/ 2147483647 h 44"/>
                  <a:gd name="T30" fmla="*/ 2147483647 w 96"/>
                  <a:gd name="T31" fmla="*/ 2147483647 h 44"/>
                  <a:gd name="T32" fmla="*/ 2147483647 w 96"/>
                  <a:gd name="T33" fmla="*/ 2147483647 h 44"/>
                  <a:gd name="T34" fmla="*/ 2147483647 w 96"/>
                  <a:gd name="T35" fmla="*/ 2147483647 h 44"/>
                  <a:gd name="T36" fmla="*/ 2147483647 w 96"/>
                  <a:gd name="T37" fmla="*/ 2147483647 h 44"/>
                  <a:gd name="T38" fmla="*/ 2147483647 w 96"/>
                  <a:gd name="T39" fmla="*/ 2147483647 h 44"/>
                  <a:gd name="T40" fmla="*/ 2147483647 w 96"/>
                  <a:gd name="T41" fmla="*/ 2147483647 h 44"/>
                  <a:gd name="T42" fmla="*/ 2147483647 w 96"/>
                  <a:gd name="T43" fmla="*/ 2147483647 h 44"/>
                  <a:gd name="T44" fmla="*/ 2147483647 w 96"/>
                  <a:gd name="T45" fmla="*/ 2147483647 h 44"/>
                  <a:gd name="T46" fmla="*/ 2147483647 w 96"/>
                  <a:gd name="T47" fmla="*/ 2147483647 h 44"/>
                  <a:gd name="T48" fmla="*/ 2147483647 w 96"/>
                  <a:gd name="T49" fmla="*/ 2147483647 h 44"/>
                  <a:gd name="T50" fmla="*/ 2147483647 w 96"/>
                  <a:gd name="T51" fmla="*/ 2147483647 h 44"/>
                  <a:gd name="T52" fmla="*/ 2147483647 w 96"/>
                  <a:gd name="T53" fmla="*/ 2147483647 h 44"/>
                  <a:gd name="T54" fmla="*/ 2147483647 w 96"/>
                  <a:gd name="T55" fmla="*/ 2147483647 h 44"/>
                  <a:gd name="T56" fmla="*/ 2147483647 w 96"/>
                  <a:gd name="T57" fmla="*/ 2147483647 h 44"/>
                  <a:gd name="T58" fmla="*/ 2147483647 w 96"/>
                  <a:gd name="T59" fmla="*/ 2147483647 h 44"/>
                  <a:gd name="T60" fmla="*/ 2147483647 w 96"/>
                  <a:gd name="T61" fmla="*/ 2147483647 h 44"/>
                  <a:gd name="T62" fmla="*/ 2147483647 w 96"/>
                  <a:gd name="T63" fmla="*/ 2147483647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4"/>
                  <a:gd name="T98" fmla="*/ 96 w 9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4">
                    <a:moveTo>
                      <a:pt x="84" y="5"/>
                    </a:moveTo>
                    <a:cubicBezTo>
                      <a:pt x="81" y="5"/>
                      <a:pt x="73" y="0"/>
                      <a:pt x="70" y="0"/>
                    </a:cubicBezTo>
                    <a:cubicBezTo>
                      <a:pt x="68" y="0"/>
                      <a:pt x="68" y="8"/>
                      <a:pt x="64" y="8"/>
                    </a:cubicBezTo>
                    <a:cubicBezTo>
                      <a:pt x="59" y="8"/>
                      <a:pt x="59" y="6"/>
                      <a:pt x="59" y="6"/>
                    </a:cubicBezTo>
                    <a:cubicBezTo>
                      <a:pt x="59" y="8"/>
                      <a:pt x="54" y="6"/>
                      <a:pt x="53" y="8"/>
                    </a:cubicBezTo>
                    <a:cubicBezTo>
                      <a:pt x="51" y="10"/>
                      <a:pt x="50" y="12"/>
                      <a:pt x="46" y="14"/>
                    </a:cubicBezTo>
                    <a:cubicBezTo>
                      <a:pt x="42" y="17"/>
                      <a:pt x="46" y="19"/>
                      <a:pt x="48" y="24"/>
                    </a:cubicBezTo>
                    <a:cubicBezTo>
                      <a:pt x="49" y="28"/>
                      <a:pt x="43" y="24"/>
                      <a:pt x="39" y="23"/>
                    </a:cubicBezTo>
                    <a:cubicBezTo>
                      <a:pt x="34" y="23"/>
                      <a:pt x="29" y="25"/>
                      <a:pt x="25" y="27"/>
                    </a:cubicBezTo>
                    <a:cubicBezTo>
                      <a:pt x="21" y="29"/>
                      <a:pt x="23" y="26"/>
                      <a:pt x="20" y="25"/>
                    </a:cubicBezTo>
                    <a:cubicBezTo>
                      <a:pt x="16" y="24"/>
                      <a:pt x="14" y="26"/>
                      <a:pt x="13" y="29"/>
                    </a:cubicBezTo>
                    <a:cubicBezTo>
                      <a:pt x="12" y="31"/>
                      <a:pt x="7" y="25"/>
                      <a:pt x="3" y="24"/>
                    </a:cubicBezTo>
                    <a:cubicBezTo>
                      <a:pt x="2" y="24"/>
                      <a:pt x="1" y="23"/>
                      <a:pt x="0" y="23"/>
                    </a:cubicBezTo>
                    <a:cubicBezTo>
                      <a:pt x="0" y="23"/>
                      <a:pt x="0" y="23"/>
                      <a:pt x="0" y="23"/>
                    </a:cubicBezTo>
                    <a:cubicBezTo>
                      <a:pt x="0" y="23"/>
                      <a:pt x="0" y="28"/>
                      <a:pt x="2" y="31"/>
                    </a:cubicBezTo>
                    <a:cubicBezTo>
                      <a:pt x="5" y="33"/>
                      <a:pt x="14" y="35"/>
                      <a:pt x="14" y="35"/>
                    </a:cubicBezTo>
                    <a:cubicBezTo>
                      <a:pt x="15" y="33"/>
                      <a:pt x="19" y="38"/>
                      <a:pt x="20" y="38"/>
                    </a:cubicBezTo>
                    <a:cubicBezTo>
                      <a:pt x="22" y="38"/>
                      <a:pt x="24" y="35"/>
                      <a:pt x="26" y="35"/>
                    </a:cubicBezTo>
                    <a:cubicBezTo>
                      <a:pt x="28" y="35"/>
                      <a:pt x="31" y="34"/>
                      <a:pt x="34" y="34"/>
                    </a:cubicBezTo>
                    <a:cubicBezTo>
                      <a:pt x="36" y="34"/>
                      <a:pt x="35" y="37"/>
                      <a:pt x="40" y="39"/>
                    </a:cubicBezTo>
                    <a:cubicBezTo>
                      <a:pt x="44" y="41"/>
                      <a:pt x="58" y="42"/>
                      <a:pt x="61" y="43"/>
                    </a:cubicBezTo>
                    <a:cubicBezTo>
                      <a:pt x="64" y="44"/>
                      <a:pt x="65" y="41"/>
                      <a:pt x="68" y="40"/>
                    </a:cubicBezTo>
                    <a:cubicBezTo>
                      <a:pt x="70" y="38"/>
                      <a:pt x="72" y="38"/>
                      <a:pt x="77" y="38"/>
                    </a:cubicBezTo>
                    <a:cubicBezTo>
                      <a:pt x="81" y="38"/>
                      <a:pt x="85" y="35"/>
                      <a:pt x="85" y="35"/>
                    </a:cubicBezTo>
                    <a:cubicBezTo>
                      <a:pt x="85" y="35"/>
                      <a:pt x="85" y="35"/>
                      <a:pt x="85" y="35"/>
                    </a:cubicBezTo>
                    <a:cubicBezTo>
                      <a:pt x="85" y="35"/>
                      <a:pt x="85" y="35"/>
                      <a:pt x="85" y="35"/>
                    </a:cubicBezTo>
                    <a:cubicBezTo>
                      <a:pt x="85" y="35"/>
                      <a:pt x="85" y="34"/>
                      <a:pt x="87" y="34"/>
                    </a:cubicBezTo>
                    <a:cubicBezTo>
                      <a:pt x="90" y="33"/>
                      <a:pt x="89" y="24"/>
                      <a:pt x="89" y="22"/>
                    </a:cubicBezTo>
                    <a:cubicBezTo>
                      <a:pt x="89" y="21"/>
                      <a:pt x="91" y="22"/>
                      <a:pt x="93" y="22"/>
                    </a:cubicBezTo>
                    <a:cubicBezTo>
                      <a:pt x="96" y="22"/>
                      <a:pt x="96" y="14"/>
                      <a:pt x="96" y="14"/>
                    </a:cubicBezTo>
                    <a:cubicBezTo>
                      <a:pt x="92" y="12"/>
                      <a:pt x="94" y="7"/>
                      <a:pt x="94" y="5"/>
                    </a:cubicBezTo>
                    <a:cubicBezTo>
                      <a:pt x="94" y="5"/>
                      <a:pt x="87" y="5"/>
                      <a:pt x="84" y="5"/>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7" name="Freeform 743"/>
              <p:cNvSpPr>
                <a:spLocks/>
              </p:cNvSpPr>
              <p:nvPr/>
            </p:nvSpPr>
            <p:spPr bwMode="auto">
              <a:xfrm>
                <a:off x="729272" y="3292543"/>
                <a:ext cx="321463" cy="317170"/>
              </a:xfrm>
              <a:custGeom>
                <a:avLst/>
                <a:gdLst>
                  <a:gd name="T0" fmla="*/ 2147483647 w 148"/>
                  <a:gd name="T1" fmla="*/ 2147483647 h 145"/>
                  <a:gd name="T2" fmla="*/ 2147483647 w 148"/>
                  <a:gd name="T3" fmla="*/ 2147483647 h 145"/>
                  <a:gd name="T4" fmla="*/ 2147483647 w 148"/>
                  <a:gd name="T5" fmla="*/ 2147483647 h 145"/>
                  <a:gd name="T6" fmla="*/ 2147483647 w 148"/>
                  <a:gd name="T7" fmla="*/ 2147483647 h 145"/>
                  <a:gd name="T8" fmla="*/ 2147483647 w 148"/>
                  <a:gd name="T9" fmla="*/ 2147483647 h 145"/>
                  <a:gd name="T10" fmla="*/ 2147483647 w 148"/>
                  <a:gd name="T11" fmla="*/ 2147483647 h 145"/>
                  <a:gd name="T12" fmla="*/ 2147483647 w 148"/>
                  <a:gd name="T13" fmla="*/ 2147483647 h 145"/>
                  <a:gd name="T14" fmla="*/ 2147483647 w 148"/>
                  <a:gd name="T15" fmla="*/ 2147483647 h 145"/>
                  <a:gd name="T16" fmla="*/ 2147483647 w 148"/>
                  <a:gd name="T17" fmla="*/ 2147483647 h 145"/>
                  <a:gd name="T18" fmla="*/ 2147483647 w 148"/>
                  <a:gd name="T19" fmla="*/ 2147483647 h 145"/>
                  <a:gd name="T20" fmla="*/ 2147483647 w 148"/>
                  <a:gd name="T21" fmla="*/ 2147483647 h 145"/>
                  <a:gd name="T22" fmla="*/ 0 w 148"/>
                  <a:gd name="T23" fmla="*/ 2147483647 h 145"/>
                  <a:gd name="T24" fmla="*/ 2147483647 w 148"/>
                  <a:gd name="T25" fmla="*/ 2147483647 h 145"/>
                  <a:gd name="T26" fmla="*/ 2147483647 w 148"/>
                  <a:gd name="T27" fmla="*/ 2147483647 h 145"/>
                  <a:gd name="T28" fmla="*/ 2147483647 w 148"/>
                  <a:gd name="T29" fmla="*/ 2147483647 h 145"/>
                  <a:gd name="T30" fmla="*/ 2147483647 w 148"/>
                  <a:gd name="T31" fmla="*/ 2147483647 h 145"/>
                  <a:gd name="T32" fmla="*/ 2147483647 w 148"/>
                  <a:gd name="T33" fmla="*/ 2147483647 h 145"/>
                  <a:gd name="T34" fmla="*/ 2147483647 w 148"/>
                  <a:gd name="T35" fmla="*/ 2147483647 h 145"/>
                  <a:gd name="T36" fmla="*/ 2147483647 w 148"/>
                  <a:gd name="T37" fmla="*/ 2147483647 h 145"/>
                  <a:gd name="T38" fmla="*/ 2147483647 w 148"/>
                  <a:gd name="T39" fmla="*/ 2147483647 h 145"/>
                  <a:gd name="T40" fmla="*/ 2147483647 w 148"/>
                  <a:gd name="T41" fmla="*/ 2147483647 h 145"/>
                  <a:gd name="T42" fmla="*/ 2147483647 w 148"/>
                  <a:gd name="T43" fmla="*/ 2147483647 h 145"/>
                  <a:gd name="T44" fmla="*/ 2147483647 w 148"/>
                  <a:gd name="T45" fmla="*/ 2147483647 h 145"/>
                  <a:gd name="T46" fmla="*/ 2147483647 w 148"/>
                  <a:gd name="T47" fmla="*/ 2147483647 h 145"/>
                  <a:gd name="T48" fmla="*/ 2147483647 w 148"/>
                  <a:gd name="T49" fmla="*/ 2147483647 h 145"/>
                  <a:gd name="T50" fmla="*/ 2147483647 w 148"/>
                  <a:gd name="T51" fmla="*/ 2147483647 h 145"/>
                  <a:gd name="T52" fmla="*/ 2147483647 w 148"/>
                  <a:gd name="T53" fmla="*/ 2147483647 h 145"/>
                  <a:gd name="T54" fmla="*/ 2147483647 w 148"/>
                  <a:gd name="T55" fmla="*/ 2147483647 h 145"/>
                  <a:gd name="T56" fmla="*/ 2147483647 w 148"/>
                  <a:gd name="T57" fmla="*/ 2147483647 h 145"/>
                  <a:gd name="T58" fmla="*/ 2147483647 w 148"/>
                  <a:gd name="T59" fmla="*/ 2147483647 h 145"/>
                  <a:gd name="T60" fmla="*/ 2147483647 w 148"/>
                  <a:gd name="T61" fmla="*/ 2147483647 h 145"/>
                  <a:gd name="T62" fmla="*/ 2147483647 w 148"/>
                  <a:gd name="T63" fmla="*/ 2147483647 h 145"/>
                  <a:gd name="T64" fmla="*/ 2147483647 w 148"/>
                  <a:gd name="T65" fmla="*/ 2147483647 h 145"/>
                  <a:gd name="T66" fmla="*/ 2147483647 w 148"/>
                  <a:gd name="T67" fmla="*/ 2147483647 h 1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8"/>
                  <a:gd name="T103" fmla="*/ 0 h 145"/>
                  <a:gd name="T104" fmla="*/ 148 w 148"/>
                  <a:gd name="T105" fmla="*/ 145 h 1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8" h="145">
                    <a:moveTo>
                      <a:pt x="98" y="24"/>
                    </a:moveTo>
                    <a:cubicBezTo>
                      <a:pt x="99" y="23"/>
                      <a:pt x="103" y="25"/>
                      <a:pt x="105" y="25"/>
                    </a:cubicBezTo>
                    <a:cubicBezTo>
                      <a:pt x="107" y="25"/>
                      <a:pt x="109" y="23"/>
                      <a:pt x="111" y="22"/>
                    </a:cubicBezTo>
                    <a:cubicBezTo>
                      <a:pt x="113" y="21"/>
                      <a:pt x="113" y="17"/>
                      <a:pt x="113" y="15"/>
                    </a:cubicBezTo>
                    <a:cubicBezTo>
                      <a:pt x="113" y="12"/>
                      <a:pt x="122" y="7"/>
                      <a:pt x="122" y="7"/>
                    </a:cubicBezTo>
                    <a:cubicBezTo>
                      <a:pt x="122" y="6"/>
                      <a:pt x="120" y="4"/>
                      <a:pt x="120" y="2"/>
                    </a:cubicBezTo>
                    <a:cubicBezTo>
                      <a:pt x="120" y="2"/>
                      <a:pt x="120" y="2"/>
                      <a:pt x="120" y="2"/>
                    </a:cubicBez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cubicBezTo>
                      <a:pt x="14" y="52"/>
                      <a:pt x="18" y="50"/>
                      <a:pt x="20" y="49"/>
                    </a:cubicBezTo>
                    <a:cubicBezTo>
                      <a:pt x="24" y="46"/>
                      <a:pt x="25" y="44"/>
                      <a:pt x="29" y="43"/>
                    </a:cubicBezTo>
                    <a:cubicBezTo>
                      <a:pt x="33" y="43"/>
                      <a:pt x="38" y="49"/>
                      <a:pt x="41" y="49"/>
                    </a:cubicBezTo>
                    <a:cubicBezTo>
                      <a:pt x="44" y="49"/>
                      <a:pt x="44" y="54"/>
                      <a:pt x="46" y="56"/>
                    </a:cubicBezTo>
                    <a:cubicBezTo>
                      <a:pt x="48" y="59"/>
                      <a:pt x="48" y="63"/>
                      <a:pt x="49" y="65"/>
                    </a:cubicBezTo>
                    <a:cubicBezTo>
                      <a:pt x="50" y="68"/>
                      <a:pt x="62" y="75"/>
                      <a:pt x="65" y="79"/>
                    </a:cubicBezTo>
                    <a:cubicBezTo>
                      <a:pt x="69" y="82"/>
                      <a:pt x="79" y="91"/>
                      <a:pt x="81" y="91"/>
                    </a:cubicBezTo>
                    <a:cubicBezTo>
                      <a:pt x="84" y="92"/>
                      <a:pt x="88" y="93"/>
                      <a:pt x="94" y="98"/>
                    </a:cubicBezTo>
                    <a:cubicBezTo>
                      <a:pt x="99" y="103"/>
                      <a:pt x="101" y="104"/>
                      <a:pt x="106" y="108"/>
                    </a:cubicBezTo>
                    <a:cubicBezTo>
                      <a:pt x="110" y="112"/>
                      <a:pt x="114" y="111"/>
                      <a:pt x="115" y="113"/>
                    </a:cubicBezTo>
                    <a:cubicBezTo>
                      <a:pt x="115" y="115"/>
                      <a:pt x="119" y="123"/>
                      <a:pt x="119" y="125"/>
                    </a:cubicBezTo>
                    <a:cubicBezTo>
                      <a:pt x="120" y="128"/>
                      <a:pt x="116" y="133"/>
                      <a:pt x="115" y="135"/>
                    </a:cubicBezTo>
                    <a:cubicBezTo>
                      <a:pt x="115" y="138"/>
                      <a:pt x="115" y="145"/>
                      <a:pt x="116" y="144"/>
                    </a:cubicBezTo>
                    <a:cubicBezTo>
                      <a:pt x="116" y="143"/>
                      <a:pt x="123" y="136"/>
                      <a:pt x="124" y="133"/>
                    </a:cubicBezTo>
                    <a:cubicBezTo>
                      <a:pt x="125" y="131"/>
                      <a:pt x="127" y="129"/>
                      <a:pt x="129" y="128"/>
                    </a:cubicBezTo>
                    <a:cubicBezTo>
                      <a:pt x="131" y="127"/>
                      <a:pt x="132" y="125"/>
                      <a:pt x="131" y="123"/>
                    </a:cubicBezTo>
                    <a:cubicBezTo>
                      <a:pt x="130" y="121"/>
                      <a:pt x="124" y="117"/>
                      <a:pt x="123" y="115"/>
                    </a:cubicBezTo>
                    <a:cubicBezTo>
                      <a:pt x="123" y="113"/>
                      <a:pt x="123" y="110"/>
                      <a:pt x="126" y="108"/>
                    </a:cubicBezTo>
                    <a:cubicBezTo>
                      <a:pt x="128" y="106"/>
                      <a:pt x="131" y="103"/>
                      <a:pt x="133" y="105"/>
                    </a:cubicBezTo>
                    <a:cubicBezTo>
                      <a:pt x="136" y="107"/>
                      <a:pt x="140" y="107"/>
                      <a:pt x="142" y="110"/>
                    </a:cubicBezTo>
                    <a:cubicBezTo>
                      <a:pt x="143" y="113"/>
                      <a:pt x="145" y="114"/>
                      <a:pt x="146" y="113"/>
                    </a:cubicBezTo>
                    <a:cubicBezTo>
                      <a:pt x="147" y="113"/>
                      <a:pt x="148" y="108"/>
                      <a:pt x="144" y="104"/>
                    </a:cubicBezTo>
                    <a:cubicBezTo>
                      <a:pt x="140" y="100"/>
                      <a:pt x="132" y="97"/>
                      <a:pt x="129" y="95"/>
                    </a:cubicBezTo>
                    <a:cubicBezTo>
                      <a:pt x="127" y="94"/>
                      <a:pt x="116" y="91"/>
                      <a:pt x="116" y="88"/>
                    </a:cubicBezTo>
                    <a:cubicBezTo>
                      <a:pt x="117" y="86"/>
                      <a:pt x="120" y="84"/>
                      <a:pt x="119" y="83"/>
                    </a:cubicBezTo>
                    <a:cubicBezTo>
                      <a:pt x="117" y="82"/>
                      <a:pt x="116" y="82"/>
                      <a:pt x="112" y="82"/>
                    </a:cubicBezTo>
                    <a:cubicBezTo>
                      <a:pt x="107" y="82"/>
                      <a:pt x="105" y="81"/>
                      <a:pt x="102" y="78"/>
                    </a:cubicBezTo>
                    <a:cubicBezTo>
                      <a:pt x="99" y="76"/>
                      <a:pt x="93" y="68"/>
                      <a:pt x="91" y="63"/>
                    </a:cubicBezTo>
                    <a:cubicBezTo>
                      <a:pt x="89" y="59"/>
                      <a:pt x="89" y="57"/>
                      <a:pt x="85" y="54"/>
                    </a:cubicBezTo>
                    <a:cubicBezTo>
                      <a:pt x="81" y="52"/>
                      <a:pt x="73" y="48"/>
                      <a:pt x="73" y="45"/>
                    </a:cubicBezTo>
                    <a:cubicBezTo>
                      <a:pt x="72" y="41"/>
                      <a:pt x="73" y="37"/>
                      <a:pt x="74" y="36"/>
                    </a:cubicBezTo>
                    <a:cubicBezTo>
                      <a:pt x="75" y="35"/>
                      <a:pt x="76" y="34"/>
                      <a:pt x="75" y="32"/>
                    </a:cubicBezTo>
                    <a:cubicBezTo>
                      <a:pt x="73" y="30"/>
                      <a:pt x="73" y="26"/>
                      <a:pt x="75" y="25"/>
                    </a:cubicBezTo>
                    <a:cubicBezTo>
                      <a:pt x="77" y="24"/>
                      <a:pt x="81" y="25"/>
                      <a:pt x="81" y="24"/>
                    </a:cubicBezTo>
                    <a:cubicBezTo>
                      <a:pt x="81" y="23"/>
                      <a:pt x="81" y="20"/>
                      <a:pt x="84" y="20"/>
                    </a:cubicBezTo>
                    <a:cubicBezTo>
                      <a:pt x="86" y="20"/>
                      <a:pt x="89" y="19"/>
                      <a:pt x="90" y="21"/>
                    </a:cubicBezTo>
                    <a:cubicBezTo>
                      <a:pt x="90" y="23"/>
                      <a:pt x="90" y="24"/>
                      <a:pt x="89" y="26"/>
                    </a:cubicBezTo>
                    <a:cubicBezTo>
                      <a:pt x="89" y="26"/>
                      <a:pt x="89" y="26"/>
                      <a:pt x="89" y="26"/>
                    </a:cubicBezTo>
                    <a:cubicBezTo>
                      <a:pt x="93" y="26"/>
                      <a:pt x="96" y="25"/>
                      <a:pt x="98" y="24"/>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8" name="Freeform 745"/>
              <p:cNvSpPr>
                <a:spLocks/>
              </p:cNvSpPr>
              <p:nvPr/>
            </p:nvSpPr>
            <p:spPr bwMode="auto">
              <a:xfrm>
                <a:off x="394484" y="3139831"/>
                <a:ext cx="372264" cy="324023"/>
              </a:xfrm>
              <a:custGeom>
                <a:avLst/>
                <a:gdLst>
                  <a:gd name="T0" fmla="*/ 2147483647 w 171"/>
                  <a:gd name="T1" fmla="*/ 2147483647 h 147"/>
                  <a:gd name="T2" fmla="*/ 2147483647 w 171"/>
                  <a:gd name="T3" fmla="*/ 2147483647 h 147"/>
                  <a:gd name="T4" fmla="*/ 2147483647 w 171"/>
                  <a:gd name="T5" fmla="*/ 2147483647 h 147"/>
                  <a:gd name="T6" fmla="*/ 2147483647 w 171"/>
                  <a:gd name="T7" fmla="*/ 2147483647 h 147"/>
                  <a:gd name="T8" fmla="*/ 2147483647 w 171"/>
                  <a:gd name="T9" fmla="*/ 2147483647 h 147"/>
                  <a:gd name="T10" fmla="*/ 2147483647 w 171"/>
                  <a:gd name="T11" fmla="*/ 2147483647 h 147"/>
                  <a:gd name="T12" fmla="*/ 2147483647 w 171"/>
                  <a:gd name="T13" fmla="*/ 2147483647 h 147"/>
                  <a:gd name="T14" fmla="*/ 2147483647 w 171"/>
                  <a:gd name="T15" fmla="*/ 2147483647 h 147"/>
                  <a:gd name="T16" fmla="*/ 2147483647 w 171"/>
                  <a:gd name="T17" fmla="*/ 2147483647 h 147"/>
                  <a:gd name="T18" fmla="*/ 2147483647 w 171"/>
                  <a:gd name="T19" fmla="*/ 2147483647 h 147"/>
                  <a:gd name="T20" fmla="*/ 2147483647 w 171"/>
                  <a:gd name="T21" fmla="*/ 2147483647 h 147"/>
                  <a:gd name="T22" fmla="*/ 2147483647 w 171"/>
                  <a:gd name="T23" fmla="*/ 2147483647 h 147"/>
                  <a:gd name="T24" fmla="*/ 2147483647 w 171"/>
                  <a:gd name="T25" fmla="*/ 2147483647 h 147"/>
                  <a:gd name="T26" fmla="*/ 2147483647 w 171"/>
                  <a:gd name="T27" fmla="*/ 2147483647 h 147"/>
                  <a:gd name="T28" fmla="*/ 2147483647 w 171"/>
                  <a:gd name="T29" fmla="*/ 2147483647 h 147"/>
                  <a:gd name="T30" fmla="*/ 2147483647 w 171"/>
                  <a:gd name="T31" fmla="*/ 2147483647 h 147"/>
                  <a:gd name="T32" fmla="*/ 2147483647 w 171"/>
                  <a:gd name="T33" fmla="*/ 2147483647 h 147"/>
                  <a:gd name="T34" fmla="*/ 2147483647 w 171"/>
                  <a:gd name="T35" fmla="*/ 2147483647 h 147"/>
                  <a:gd name="T36" fmla="*/ 2147483647 w 171"/>
                  <a:gd name="T37" fmla="*/ 2147483647 h 147"/>
                  <a:gd name="T38" fmla="*/ 2147483647 w 171"/>
                  <a:gd name="T39" fmla="*/ 2147483647 h 147"/>
                  <a:gd name="T40" fmla="*/ 2147483647 w 171"/>
                  <a:gd name="T41" fmla="*/ 2147483647 h 147"/>
                  <a:gd name="T42" fmla="*/ 2147483647 w 171"/>
                  <a:gd name="T43" fmla="*/ 2147483647 h 147"/>
                  <a:gd name="T44" fmla="*/ 2147483647 w 171"/>
                  <a:gd name="T45" fmla="*/ 2147483647 h 147"/>
                  <a:gd name="T46" fmla="*/ 2147483647 w 171"/>
                  <a:gd name="T47" fmla="*/ 2147483647 h 147"/>
                  <a:gd name="T48" fmla="*/ 2147483647 w 171"/>
                  <a:gd name="T49" fmla="*/ 2147483647 h 147"/>
                  <a:gd name="T50" fmla="*/ 2147483647 w 171"/>
                  <a:gd name="T51" fmla="*/ 2147483647 h 147"/>
                  <a:gd name="T52" fmla="*/ 2147483647 w 171"/>
                  <a:gd name="T53" fmla="*/ 2147483647 h 147"/>
                  <a:gd name="T54" fmla="*/ 2147483647 w 171"/>
                  <a:gd name="T55" fmla="*/ 2147483647 h 147"/>
                  <a:gd name="T56" fmla="*/ 2147483647 w 171"/>
                  <a:gd name="T57" fmla="*/ 2147483647 h 147"/>
                  <a:gd name="T58" fmla="*/ 2147483647 w 171"/>
                  <a:gd name="T59" fmla="*/ 2147483647 h 147"/>
                  <a:gd name="T60" fmla="*/ 2147483647 w 171"/>
                  <a:gd name="T61" fmla="*/ 2147483647 h 147"/>
                  <a:gd name="T62" fmla="*/ 2147483647 w 171"/>
                  <a:gd name="T63" fmla="*/ 2147483647 h 147"/>
                  <a:gd name="T64" fmla="*/ 2147483647 w 171"/>
                  <a:gd name="T65" fmla="*/ 2147483647 h 147"/>
                  <a:gd name="T66" fmla="*/ 2147483647 w 171"/>
                  <a:gd name="T67" fmla="*/ 2147483647 h 147"/>
                  <a:gd name="T68" fmla="*/ 2147483647 w 171"/>
                  <a:gd name="T69" fmla="*/ 2147483647 h 147"/>
                  <a:gd name="T70" fmla="*/ 2147483647 w 171"/>
                  <a:gd name="T71" fmla="*/ 2147483647 h 147"/>
                  <a:gd name="T72" fmla="*/ 2147483647 w 171"/>
                  <a:gd name="T73" fmla="*/ 2147483647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47"/>
                  <a:gd name="T113" fmla="*/ 171 w 171"/>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47">
                    <a:moveTo>
                      <a:pt x="153" y="81"/>
                    </a:moveTo>
                    <a:cubicBezTo>
                      <a:pt x="152" y="78"/>
                      <a:pt x="151" y="80"/>
                      <a:pt x="148" y="81"/>
                    </a:cubicBezTo>
                    <a:cubicBezTo>
                      <a:pt x="146" y="82"/>
                      <a:pt x="146" y="83"/>
                      <a:pt x="146" y="80"/>
                    </a:cubicBezTo>
                    <a:cubicBezTo>
                      <a:pt x="146" y="77"/>
                      <a:pt x="146" y="75"/>
                      <a:pt x="149" y="74"/>
                    </a:cubicBezTo>
                    <a:cubicBezTo>
                      <a:pt x="151" y="72"/>
                      <a:pt x="153" y="68"/>
                      <a:pt x="155" y="65"/>
                    </a:cubicBezTo>
                    <a:cubicBezTo>
                      <a:pt x="157" y="62"/>
                      <a:pt x="158" y="60"/>
                      <a:pt x="158" y="62"/>
                    </a:cubicBezTo>
                    <a:cubicBezTo>
                      <a:pt x="159" y="64"/>
                      <a:pt x="164" y="62"/>
                      <a:pt x="164" y="62"/>
                    </a:cubicBezTo>
                    <a:cubicBezTo>
                      <a:pt x="164" y="62"/>
                      <a:pt x="164" y="61"/>
                      <a:pt x="165" y="60"/>
                    </a:cubicBezTo>
                    <a:cubicBezTo>
                      <a:pt x="165" y="60"/>
                      <a:pt x="165" y="60"/>
                      <a:pt x="165" y="60"/>
                    </a:cubicBezTo>
                    <a:cubicBezTo>
                      <a:pt x="165" y="60"/>
                      <a:pt x="165" y="60"/>
                      <a:pt x="165" y="60"/>
                    </a:cubicBezTo>
                    <a:cubicBezTo>
                      <a:pt x="165" y="59"/>
                      <a:pt x="165" y="57"/>
                      <a:pt x="165" y="55"/>
                    </a:cubicBezTo>
                    <a:cubicBezTo>
                      <a:pt x="165" y="50"/>
                      <a:pt x="168" y="41"/>
                      <a:pt x="170" y="38"/>
                    </a:cubicBezTo>
                    <a:cubicBezTo>
                      <a:pt x="171" y="35"/>
                      <a:pt x="161" y="35"/>
                      <a:pt x="156" y="34"/>
                    </a:cubicBezTo>
                    <a:cubicBezTo>
                      <a:pt x="151" y="34"/>
                      <a:pt x="149" y="31"/>
                      <a:pt x="148" y="28"/>
                    </a:cubicBezTo>
                    <a:cubicBezTo>
                      <a:pt x="148" y="28"/>
                      <a:pt x="148" y="28"/>
                      <a:pt x="148" y="28"/>
                    </a:cubicBezTo>
                    <a:cubicBezTo>
                      <a:pt x="148" y="28"/>
                      <a:pt x="138" y="29"/>
                      <a:pt x="134" y="26"/>
                    </a:cubicBezTo>
                    <a:cubicBezTo>
                      <a:pt x="130" y="22"/>
                      <a:pt x="127" y="19"/>
                      <a:pt x="127" y="17"/>
                    </a:cubicBezTo>
                    <a:cubicBezTo>
                      <a:pt x="127" y="16"/>
                      <a:pt x="126" y="21"/>
                      <a:pt x="123" y="21"/>
                    </a:cubicBezTo>
                    <a:cubicBezTo>
                      <a:pt x="120" y="21"/>
                      <a:pt x="120" y="20"/>
                      <a:pt x="117" y="16"/>
                    </a:cubicBezTo>
                    <a:cubicBezTo>
                      <a:pt x="115" y="12"/>
                      <a:pt x="112" y="12"/>
                      <a:pt x="109" y="11"/>
                    </a:cubicBezTo>
                    <a:cubicBezTo>
                      <a:pt x="106" y="9"/>
                      <a:pt x="103" y="8"/>
                      <a:pt x="100" y="6"/>
                    </a:cubicBezTo>
                    <a:cubicBezTo>
                      <a:pt x="99" y="4"/>
                      <a:pt x="98" y="3"/>
                      <a:pt x="98" y="1"/>
                    </a:cubicBezTo>
                    <a:cubicBezTo>
                      <a:pt x="98" y="1"/>
                      <a:pt x="98" y="1"/>
                      <a:pt x="98" y="1"/>
                    </a:cubicBezTo>
                    <a:cubicBezTo>
                      <a:pt x="98" y="1"/>
                      <a:pt x="98" y="1"/>
                      <a:pt x="98" y="1"/>
                    </a:cubicBezTo>
                    <a:cubicBezTo>
                      <a:pt x="96" y="1"/>
                      <a:pt x="92" y="0"/>
                      <a:pt x="90" y="2"/>
                    </a:cubicBezTo>
                    <a:cubicBezTo>
                      <a:pt x="88" y="3"/>
                      <a:pt x="84" y="8"/>
                      <a:pt x="84" y="11"/>
                    </a:cubicBezTo>
                    <a:cubicBezTo>
                      <a:pt x="84" y="14"/>
                      <a:pt x="85" y="15"/>
                      <a:pt x="82" y="17"/>
                    </a:cubicBezTo>
                    <a:cubicBezTo>
                      <a:pt x="79" y="19"/>
                      <a:pt x="76" y="21"/>
                      <a:pt x="72" y="22"/>
                    </a:cubicBezTo>
                    <a:cubicBezTo>
                      <a:pt x="67" y="23"/>
                      <a:pt x="69" y="25"/>
                      <a:pt x="68" y="27"/>
                    </a:cubicBezTo>
                    <a:cubicBezTo>
                      <a:pt x="67" y="28"/>
                      <a:pt x="67" y="31"/>
                      <a:pt x="64" y="31"/>
                    </a:cubicBezTo>
                    <a:cubicBezTo>
                      <a:pt x="62" y="31"/>
                      <a:pt x="52" y="31"/>
                      <a:pt x="50" y="29"/>
                    </a:cubicBezTo>
                    <a:cubicBezTo>
                      <a:pt x="48" y="28"/>
                      <a:pt x="46" y="25"/>
                      <a:pt x="43" y="25"/>
                    </a:cubicBezTo>
                    <a:cubicBezTo>
                      <a:pt x="41" y="25"/>
                      <a:pt x="38" y="23"/>
                      <a:pt x="40" y="27"/>
                    </a:cubicBezTo>
                    <a:cubicBezTo>
                      <a:pt x="42" y="31"/>
                      <a:pt x="45" y="38"/>
                      <a:pt x="45" y="39"/>
                    </a:cubicBezTo>
                    <a:cubicBezTo>
                      <a:pt x="46" y="41"/>
                      <a:pt x="43" y="43"/>
                      <a:pt x="41" y="43"/>
                    </a:cubicBezTo>
                    <a:cubicBezTo>
                      <a:pt x="38" y="43"/>
                      <a:pt x="34" y="42"/>
                      <a:pt x="33" y="42"/>
                    </a:cubicBezTo>
                    <a:cubicBezTo>
                      <a:pt x="32" y="42"/>
                      <a:pt x="28" y="44"/>
                      <a:pt x="27" y="42"/>
                    </a:cubicBezTo>
                    <a:cubicBezTo>
                      <a:pt x="25" y="41"/>
                      <a:pt x="20" y="38"/>
                      <a:pt x="19" y="38"/>
                    </a:cubicBezTo>
                    <a:cubicBezTo>
                      <a:pt x="18" y="38"/>
                      <a:pt x="9" y="42"/>
                      <a:pt x="5" y="43"/>
                    </a:cubicBezTo>
                    <a:cubicBezTo>
                      <a:pt x="1" y="44"/>
                      <a:pt x="0" y="45"/>
                      <a:pt x="2" y="46"/>
                    </a:cubicBezTo>
                    <a:cubicBezTo>
                      <a:pt x="5" y="47"/>
                      <a:pt x="6" y="49"/>
                      <a:pt x="5" y="50"/>
                    </a:cubicBezTo>
                    <a:cubicBezTo>
                      <a:pt x="3" y="51"/>
                      <a:pt x="1" y="52"/>
                      <a:pt x="2" y="53"/>
                    </a:cubicBezTo>
                    <a:cubicBezTo>
                      <a:pt x="3" y="53"/>
                      <a:pt x="9" y="56"/>
                      <a:pt x="14" y="57"/>
                    </a:cubicBezTo>
                    <a:cubicBezTo>
                      <a:pt x="18" y="58"/>
                      <a:pt x="26" y="61"/>
                      <a:pt x="29" y="61"/>
                    </a:cubicBezTo>
                    <a:cubicBezTo>
                      <a:pt x="32" y="61"/>
                      <a:pt x="35" y="63"/>
                      <a:pt x="38" y="64"/>
                    </a:cubicBezTo>
                    <a:cubicBezTo>
                      <a:pt x="41" y="66"/>
                      <a:pt x="37" y="66"/>
                      <a:pt x="36" y="67"/>
                    </a:cubicBezTo>
                    <a:cubicBezTo>
                      <a:pt x="36" y="68"/>
                      <a:pt x="35" y="71"/>
                      <a:pt x="37" y="74"/>
                    </a:cubicBezTo>
                    <a:cubicBezTo>
                      <a:pt x="39" y="76"/>
                      <a:pt x="44" y="80"/>
                      <a:pt x="46" y="80"/>
                    </a:cubicBezTo>
                    <a:cubicBezTo>
                      <a:pt x="49" y="80"/>
                      <a:pt x="51" y="84"/>
                      <a:pt x="50" y="87"/>
                    </a:cubicBezTo>
                    <a:cubicBezTo>
                      <a:pt x="49" y="89"/>
                      <a:pt x="47" y="90"/>
                      <a:pt x="50" y="92"/>
                    </a:cubicBezTo>
                    <a:cubicBezTo>
                      <a:pt x="53" y="94"/>
                      <a:pt x="57" y="103"/>
                      <a:pt x="55" y="100"/>
                    </a:cubicBezTo>
                    <a:cubicBezTo>
                      <a:pt x="53" y="98"/>
                      <a:pt x="50" y="91"/>
                      <a:pt x="49" y="94"/>
                    </a:cubicBezTo>
                    <a:cubicBezTo>
                      <a:pt x="49" y="97"/>
                      <a:pt x="45" y="120"/>
                      <a:pt x="45" y="124"/>
                    </a:cubicBezTo>
                    <a:cubicBezTo>
                      <a:pt x="44" y="126"/>
                      <a:pt x="43" y="128"/>
                      <a:pt x="41" y="129"/>
                    </a:cubicBezTo>
                    <a:cubicBezTo>
                      <a:pt x="45" y="133"/>
                      <a:pt x="52" y="137"/>
                      <a:pt x="59" y="138"/>
                    </a:cubicBezTo>
                    <a:cubicBezTo>
                      <a:pt x="68" y="141"/>
                      <a:pt x="69" y="139"/>
                      <a:pt x="74" y="138"/>
                    </a:cubicBezTo>
                    <a:cubicBezTo>
                      <a:pt x="78" y="137"/>
                      <a:pt x="79" y="141"/>
                      <a:pt x="84" y="142"/>
                    </a:cubicBezTo>
                    <a:cubicBezTo>
                      <a:pt x="88" y="144"/>
                      <a:pt x="86" y="144"/>
                      <a:pt x="93" y="146"/>
                    </a:cubicBezTo>
                    <a:cubicBezTo>
                      <a:pt x="98" y="147"/>
                      <a:pt x="101" y="145"/>
                      <a:pt x="105" y="144"/>
                    </a:cubicBezTo>
                    <a:cubicBezTo>
                      <a:pt x="104" y="141"/>
                      <a:pt x="102" y="137"/>
                      <a:pt x="104" y="134"/>
                    </a:cubicBezTo>
                    <a:cubicBezTo>
                      <a:pt x="106" y="131"/>
                      <a:pt x="109" y="126"/>
                      <a:pt x="114" y="126"/>
                    </a:cubicBezTo>
                    <a:cubicBezTo>
                      <a:pt x="118" y="125"/>
                      <a:pt x="119" y="126"/>
                      <a:pt x="125" y="127"/>
                    </a:cubicBezTo>
                    <a:cubicBezTo>
                      <a:pt x="131" y="127"/>
                      <a:pt x="135" y="133"/>
                      <a:pt x="141" y="133"/>
                    </a:cubicBezTo>
                    <a:cubicBezTo>
                      <a:pt x="147" y="133"/>
                      <a:pt x="153" y="129"/>
                      <a:pt x="156" y="126"/>
                    </a:cubicBezTo>
                    <a:cubicBezTo>
                      <a:pt x="158" y="125"/>
                      <a:pt x="161" y="124"/>
                      <a:pt x="164" y="122"/>
                    </a:cubicBezTo>
                    <a:cubicBezTo>
                      <a:pt x="164" y="121"/>
                      <a:pt x="164" y="119"/>
                      <a:pt x="164" y="118"/>
                    </a:cubicBezTo>
                    <a:cubicBezTo>
                      <a:pt x="164" y="116"/>
                      <a:pt x="158" y="118"/>
                      <a:pt x="157" y="115"/>
                    </a:cubicBezTo>
                    <a:cubicBezTo>
                      <a:pt x="156" y="112"/>
                      <a:pt x="154" y="105"/>
                      <a:pt x="154" y="103"/>
                    </a:cubicBezTo>
                    <a:cubicBezTo>
                      <a:pt x="153" y="102"/>
                      <a:pt x="155" y="99"/>
                      <a:pt x="157" y="97"/>
                    </a:cubicBezTo>
                    <a:cubicBezTo>
                      <a:pt x="159" y="95"/>
                      <a:pt x="155" y="92"/>
                      <a:pt x="154" y="90"/>
                    </a:cubicBezTo>
                    <a:cubicBezTo>
                      <a:pt x="154" y="89"/>
                      <a:pt x="154" y="88"/>
                      <a:pt x="153" y="86"/>
                    </a:cubicBezTo>
                    <a:cubicBezTo>
                      <a:pt x="154" y="86"/>
                      <a:pt x="154" y="86"/>
                      <a:pt x="154" y="86"/>
                    </a:cubicBezTo>
                    <a:cubicBezTo>
                      <a:pt x="153" y="86"/>
                      <a:pt x="153" y="86"/>
                      <a:pt x="153" y="86"/>
                    </a:cubicBezTo>
                    <a:cubicBezTo>
                      <a:pt x="153" y="84"/>
                      <a:pt x="153" y="83"/>
                      <a:pt x="153" y="8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19" name="Freeform 746"/>
              <p:cNvSpPr>
                <a:spLocks/>
              </p:cNvSpPr>
              <p:nvPr/>
            </p:nvSpPr>
            <p:spPr bwMode="auto">
              <a:xfrm>
                <a:off x="712788" y="3267075"/>
                <a:ext cx="127000" cy="74613"/>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0 w 58"/>
                  <a:gd name="T19" fmla="*/ 2147483647 h 34"/>
                  <a:gd name="T20" fmla="*/ 2147483647 w 58"/>
                  <a:gd name="T21" fmla="*/ 2147483647 h 34"/>
                  <a:gd name="T22" fmla="*/ 2147483647 w 58"/>
                  <a:gd name="T23" fmla="*/ 2147483647 h 34"/>
                  <a:gd name="T24" fmla="*/ 2147483647 w 58"/>
                  <a:gd name="T25" fmla="*/ 2147483647 h 34"/>
                  <a:gd name="T26" fmla="*/ 2147483647 w 58"/>
                  <a:gd name="T27" fmla="*/ 2147483647 h 34"/>
                  <a:gd name="T28" fmla="*/ 2147483647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34"/>
                  <a:gd name="T74" fmla="*/ 58 w 58"/>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34">
                    <a:moveTo>
                      <a:pt x="42" y="2"/>
                    </a:moveTo>
                    <a:cubicBezTo>
                      <a:pt x="42" y="2"/>
                      <a:pt x="42" y="2"/>
                      <a:pt x="42" y="2"/>
                    </a:cubicBezTo>
                    <a:cubicBezTo>
                      <a:pt x="38" y="1"/>
                      <a:pt x="34" y="0"/>
                      <a:pt x="31" y="2"/>
                    </a:cubicBezTo>
                    <a:cubicBezTo>
                      <a:pt x="27" y="4"/>
                      <a:pt x="19" y="3"/>
                      <a:pt x="19" y="3"/>
                    </a:cubicBezTo>
                    <a:cubicBezTo>
                      <a:pt x="19" y="3"/>
                      <a:pt x="19" y="3"/>
                      <a:pt x="19" y="3"/>
                    </a:cubicBezTo>
                    <a:cubicBezTo>
                      <a:pt x="18" y="4"/>
                      <a:pt x="18" y="5"/>
                      <a:pt x="18" y="5"/>
                    </a:cubicBezTo>
                    <a:cubicBezTo>
                      <a:pt x="18" y="5"/>
                      <a:pt x="13" y="7"/>
                      <a:pt x="12" y="5"/>
                    </a:cubicBezTo>
                    <a:cubicBezTo>
                      <a:pt x="12" y="3"/>
                      <a:pt x="11" y="5"/>
                      <a:pt x="9" y="8"/>
                    </a:cubicBezTo>
                    <a:cubicBezTo>
                      <a:pt x="7" y="11"/>
                      <a:pt x="5" y="15"/>
                      <a:pt x="3" y="17"/>
                    </a:cubicBezTo>
                    <a:cubicBezTo>
                      <a:pt x="0" y="18"/>
                      <a:pt x="0" y="20"/>
                      <a:pt x="0" y="23"/>
                    </a:cubicBezTo>
                    <a:cubicBezTo>
                      <a:pt x="0" y="26"/>
                      <a:pt x="0" y="25"/>
                      <a:pt x="2" y="24"/>
                    </a:cubicBezTo>
                    <a:cubicBezTo>
                      <a:pt x="5" y="23"/>
                      <a:pt x="6" y="21"/>
                      <a:pt x="7" y="24"/>
                    </a:cubicBezTo>
                    <a:cubicBezTo>
                      <a:pt x="7" y="26"/>
                      <a:pt x="7" y="27"/>
                      <a:pt x="7" y="29"/>
                    </a:cubicBezTo>
                    <a:cubicBezTo>
                      <a:pt x="8" y="29"/>
                      <a:pt x="8" y="29"/>
                      <a:pt x="8" y="29"/>
                    </a:cubicBezTo>
                    <a:cubicBezTo>
                      <a:pt x="9" y="29"/>
                      <a:pt x="19" y="30"/>
                      <a:pt x="22" y="29"/>
                    </a:cubicBezTo>
                    <a:cubicBezTo>
                      <a:pt x="25" y="29"/>
                      <a:pt x="26" y="26"/>
                      <a:pt x="28" y="23"/>
                    </a:cubicBezTo>
                    <a:cubicBezTo>
                      <a:pt x="30" y="21"/>
                      <a:pt x="34" y="30"/>
                      <a:pt x="36" y="32"/>
                    </a:cubicBezTo>
                    <a:cubicBezTo>
                      <a:pt x="38" y="34"/>
                      <a:pt x="38" y="27"/>
                      <a:pt x="39" y="26"/>
                    </a:cubicBezTo>
                    <a:cubicBezTo>
                      <a:pt x="40" y="25"/>
                      <a:pt x="40" y="21"/>
                      <a:pt x="42" y="23"/>
                    </a:cubicBezTo>
                    <a:cubicBezTo>
                      <a:pt x="43" y="26"/>
                      <a:pt x="47" y="23"/>
                      <a:pt x="50" y="23"/>
                    </a:cubicBezTo>
                    <a:cubicBezTo>
                      <a:pt x="53" y="23"/>
                      <a:pt x="53" y="20"/>
                      <a:pt x="55" y="20"/>
                    </a:cubicBezTo>
                    <a:cubicBezTo>
                      <a:pt x="58" y="20"/>
                      <a:pt x="55" y="17"/>
                      <a:pt x="56" y="14"/>
                    </a:cubicBezTo>
                    <a:cubicBezTo>
                      <a:pt x="56" y="14"/>
                      <a:pt x="47" y="12"/>
                      <a:pt x="44" y="10"/>
                    </a:cubicBezTo>
                    <a:cubicBezTo>
                      <a:pt x="42" y="7"/>
                      <a:pt x="42" y="2"/>
                      <a:pt x="42" y="2"/>
                    </a:cubicBezTo>
                    <a:close/>
                  </a:path>
                </a:pathLst>
              </a:custGeom>
              <a:solidFill>
                <a:schemeClr val="bg1"/>
              </a:solidFill>
              <a:ln w="3175">
                <a:solidFill>
                  <a:schemeClr val="tx1"/>
                </a:solidFill>
                <a:round/>
                <a:headEnd/>
                <a:tailEnd/>
              </a:ln>
            </p:spPr>
            <p:txBody>
              <a:bodyPr/>
              <a:lstStyle/>
              <a:p>
                <a:endParaRPr lang="ja-JP" altLang="en-US" dirty="0"/>
              </a:p>
            </p:txBody>
          </p:sp>
          <p:sp>
            <p:nvSpPr>
              <p:cNvPr id="420" name="Freeform 747"/>
              <p:cNvSpPr>
                <a:spLocks/>
              </p:cNvSpPr>
              <p:nvPr/>
            </p:nvSpPr>
            <p:spPr bwMode="auto">
              <a:xfrm>
                <a:off x="606017" y="3126127"/>
                <a:ext cx="113262" cy="77335"/>
              </a:xfrm>
              <a:custGeom>
                <a:avLst/>
                <a:gdLst>
                  <a:gd name="T0" fmla="*/ 2147483647 w 51"/>
                  <a:gd name="T1" fmla="*/ 2147483647 h 35"/>
                  <a:gd name="T2" fmla="*/ 2147483647 w 51"/>
                  <a:gd name="T3" fmla="*/ 2147483647 h 35"/>
                  <a:gd name="T4" fmla="*/ 2147483647 w 51"/>
                  <a:gd name="T5" fmla="*/ 2147483647 h 35"/>
                  <a:gd name="T6" fmla="*/ 2147483647 w 51"/>
                  <a:gd name="T7" fmla="*/ 2147483647 h 35"/>
                  <a:gd name="T8" fmla="*/ 2147483647 w 51"/>
                  <a:gd name="T9" fmla="*/ 2147483647 h 35"/>
                  <a:gd name="T10" fmla="*/ 2147483647 w 51"/>
                  <a:gd name="T11" fmla="*/ 2147483647 h 35"/>
                  <a:gd name="T12" fmla="*/ 2147483647 w 51"/>
                  <a:gd name="T13" fmla="*/ 2147483647 h 35"/>
                  <a:gd name="T14" fmla="*/ 2147483647 w 51"/>
                  <a:gd name="T15" fmla="*/ 2147483647 h 35"/>
                  <a:gd name="T16" fmla="*/ 2147483647 w 51"/>
                  <a:gd name="T17" fmla="*/ 2147483647 h 35"/>
                  <a:gd name="T18" fmla="*/ 2147483647 w 51"/>
                  <a:gd name="T19" fmla="*/ 2147483647 h 35"/>
                  <a:gd name="T20" fmla="*/ 0 w 51"/>
                  <a:gd name="T21" fmla="*/ 2147483647 h 35"/>
                  <a:gd name="T22" fmla="*/ 0 w 51"/>
                  <a:gd name="T23" fmla="*/ 2147483647 h 35"/>
                  <a:gd name="T24" fmla="*/ 2147483647 w 51"/>
                  <a:gd name="T25" fmla="*/ 2147483647 h 35"/>
                  <a:gd name="T26" fmla="*/ 2147483647 w 51"/>
                  <a:gd name="T27" fmla="*/ 2147483647 h 35"/>
                  <a:gd name="T28" fmla="*/ 2147483647 w 51"/>
                  <a:gd name="T29" fmla="*/ 2147483647 h 35"/>
                  <a:gd name="T30" fmla="*/ 2147483647 w 51"/>
                  <a:gd name="T31" fmla="*/ 2147483647 h 35"/>
                  <a:gd name="T32" fmla="*/ 2147483647 w 51"/>
                  <a:gd name="T33" fmla="*/ 2147483647 h 35"/>
                  <a:gd name="T34" fmla="*/ 2147483647 w 51"/>
                  <a:gd name="T35" fmla="*/ 2147483647 h 35"/>
                  <a:gd name="T36" fmla="*/ 2147483647 w 51"/>
                  <a:gd name="T37" fmla="*/ 2147483647 h 35"/>
                  <a:gd name="T38" fmla="*/ 2147483647 w 51"/>
                  <a:gd name="T39" fmla="*/ 2147483647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
                  <a:gd name="T61" fmla="*/ 0 h 35"/>
                  <a:gd name="T62" fmla="*/ 51 w 51"/>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 h="35">
                    <a:moveTo>
                      <a:pt x="47" y="26"/>
                    </a:moveTo>
                    <a:cubicBezTo>
                      <a:pt x="44" y="24"/>
                      <a:pt x="47" y="23"/>
                      <a:pt x="49" y="21"/>
                    </a:cubicBezTo>
                    <a:cubicBezTo>
                      <a:pt x="51" y="20"/>
                      <a:pt x="49" y="16"/>
                      <a:pt x="47" y="14"/>
                    </a:cubicBezTo>
                    <a:cubicBezTo>
                      <a:pt x="46" y="14"/>
                      <a:pt x="46" y="13"/>
                      <a:pt x="46" y="12"/>
                    </a:cubicBezTo>
                    <a:cubicBezTo>
                      <a:pt x="46" y="12"/>
                      <a:pt x="45" y="9"/>
                      <a:pt x="41" y="6"/>
                    </a:cubicBezTo>
                    <a:cubicBezTo>
                      <a:pt x="36" y="4"/>
                      <a:pt x="34" y="1"/>
                      <a:pt x="30" y="1"/>
                    </a:cubicBezTo>
                    <a:cubicBezTo>
                      <a:pt x="27" y="1"/>
                      <a:pt x="23" y="0"/>
                      <a:pt x="22" y="2"/>
                    </a:cubicBezTo>
                    <a:cubicBezTo>
                      <a:pt x="21" y="4"/>
                      <a:pt x="15" y="5"/>
                      <a:pt x="9" y="3"/>
                    </a:cubicBezTo>
                    <a:cubicBezTo>
                      <a:pt x="9" y="3"/>
                      <a:pt x="9" y="3"/>
                      <a:pt x="9" y="3"/>
                    </a:cubicBezTo>
                    <a:cubicBezTo>
                      <a:pt x="7" y="3"/>
                      <a:pt x="4" y="5"/>
                      <a:pt x="3" y="5"/>
                    </a:cubicBezTo>
                    <a:cubicBezTo>
                      <a:pt x="2" y="6"/>
                      <a:pt x="1" y="7"/>
                      <a:pt x="0" y="8"/>
                    </a:cubicBezTo>
                    <a:cubicBezTo>
                      <a:pt x="0" y="8"/>
                      <a:pt x="0" y="8"/>
                      <a:pt x="0" y="8"/>
                    </a:cubicBezTo>
                    <a:cubicBezTo>
                      <a:pt x="0" y="10"/>
                      <a:pt x="1" y="11"/>
                      <a:pt x="2" y="13"/>
                    </a:cubicBezTo>
                    <a:cubicBezTo>
                      <a:pt x="5" y="15"/>
                      <a:pt x="8" y="16"/>
                      <a:pt x="11" y="18"/>
                    </a:cubicBezTo>
                    <a:cubicBezTo>
                      <a:pt x="14" y="19"/>
                      <a:pt x="17" y="19"/>
                      <a:pt x="19" y="23"/>
                    </a:cubicBezTo>
                    <a:cubicBezTo>
                      <a:pt x="22" y="27"/>
                      <a:pt x="22" y="28"/>
                      <a:pt x="25" y="28"/>
                    </a:cubicBezTo>
                    <a:cubicBezTo>
                      <a:pt x="28" y="28"/>
                      <a:pt x="29" y="23"/>
                      <a:pt x="29" y="24"/>
                    </a:cubicBezTo>
                    <a:cubicBezTo>
                      <a:pt x="29" y="26"/>
                      <a:pt x="32" y="29"/>
                      <a:pt x="36" y="33"/>
                    </a:cubicBezTo>
                    <a:cubicBezTo>
                      <a:pt x="38" y="34"/>
                      <a:pt x="40" y="35"/>
                      <a:pt x="43" y="35"/>
                    </a:cubicBezTo>
                    <a:cubicBezTo>
                      <a:pt x="43" y="35"/>
                      <a:pt x="41" y="27"/>
                      <a:pt x="47" y="26"/>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1" name="Freeform 748"/>
              <p:cNvSpPr>
                <a:spLocks/>
              </p:cNvSpPr>
              <p:nvPr/>
            </p:nvSpPr>
            <p:spPr bwMode="auto">
              <a:xfrm>
                <a:off x="698458" y="3182904"/>
                <a:ext cx="18322" cy="22515"/>
              </a:xfrm>
              <a:custGeom>
                <a:avLst/>
                <a:gdLst>
                  <a:gd name="T0" fmla="*/ 2147483647 w 9"/>
                  <a:gd name="T1" fmla="*/ 0 h 10"/>
                  <a:gd name="T2" fmla="*/ 2147483647 w 9"/>
                  <a:gd name="T3" fmla="*/ 2147483647 h 10"/>
                  <a:gd name="T4" fmla="*/ 2147483647 w 9"/>
                  <a:gd name="T5" fmla="*/ 2147483647 h 10"/>
                  <a:gd name="T6" fmla="*/ 2147483647 w 9"/>
                  <a:gd name="T7" fmla="*/ 2147483647 h 10"/>
                  <a:gd name="T8" fmla="*/ 2147483647 w 9"/>
                  <a:gd name="T9" fmla="*/ 2147483647 h 10"/>
                  <a:gd name="T10" fmla="*/ 2147483647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6" y="0"/>
                    </a:moveTo>
                    <a:cubicBezTo>
                      <a:pt x="0" y="1"/>
                      <a:pt x="2" y="9"/>
                      <a:pt x="2" y="9"/>
                    </a:cubicBezTo>
                    <a:cubicBezTo>
                      <a:pt x="6" y="10"/>
                      <a:pt x="9" y="9"/>
                      <a:pt x="9" y="9"/>
                    </a:cubicBezTo>
                    <a:cubicBezTo>
                      <a:pt x="9" y="9"/>
                      <a:pt x="9" y="9"/>
                      <a:pt x="9" y="9"/>
                    </a:cubicBezTo>
                    <a:cubicBezTo>
                      <a:pt x="9" y="9"/>
                      <a:pt x="9" y="8"/>
                      <a:pt x="9" y="7"/>
                    </a:cubicBezTo>
                    <a:cubicBezTo>
                      <a:pt x="9" y="5"/>
                      <a:pt x="8" y="2"/>
                      <a:pt x="6"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2" name="Freeform 749"/>
              <p:cNvSpPr>
                <a:spLocks/>
              </p:cNvSpPr>
              <p:nvPr/>
            </p:nvSpPr>
            <p:spPr bwMode="auto">
              <a:xfrm>
                <a:off x="625172" y="3047813"/>
                <a:ext cx="116593" cy="103766"/>
              </a:xfrm>
              <a:custGeom>
                <a:avLst/>
                <a:gdLst>
                  <a:gd name="T0" fmla="*/ 2147483647 w 52"/>
                  <a:gd name="T1" fmla="*/ 2147483647 h 48"/>
                  <a:gd name="T2" fmla="*/ 2147483647 w 52"/>
                  <a:gd name="T3" fmla="*/ 2147483647 h 48"/>
                  <a:gd name="T4" fmla="*/ 2147483647 w 52"/>
                  <a:gd name="T5" fmla="*/ 2147483647 h 48"/>
                  <a:gd name="T6" fmla="*/ 2147483647 w 52"/>
                  <a:gd name="T7" fmla="*/ 2147483647 h 48"/>
                  <a:gd name="T8" fmla="*/ 2147483647 w 52"/>
                  <a:gd name="T9" fmla="*/ 2147483647 h 48"/>
                  <a:gd name="T10" fmla="*/ 2147483647 w 52"/>
                  <a:gd name="T11" fmla="*/ 2147483647 h 48"/>
                  <a:gd name="T12" fmla="*/ 2147483647 w 52"/>
                  <a:gd name="T13" fmla="*/ 2147483647 h 48"/>
                  <a:gd name="T14" fmla="*/ 2147483647 w 52"/>
                  <a:gd name="T15" fmla="*/ 2147483647 h 48"/>
                  <a:gd name="T16" fmla="*/ 2147483647 w 52"/>
                  <a:gd name="T17" fmla="*/ 2147483647 h 48"/>
                  <a:gd name="T18" fmla="*/ 2147483647 w 52"/>
                  <a:gd name="T19" fmla="*/ 2147483647 h 48"/>
                  <a:gd name="T20" fmla="*/ 2147483647 w 52"/>
                  <a:gd name="T21" fmla="*/ 2147483647 h 48"/>
                  <a:gd name="T22" fmla="*/ 2147483647 w 52"/>
                  <a:gd name="T23" fmla="*/ 2147483647 h 48"/>
                  <a:gd name="T24" fmla="*/ 2147483647 w 52"/>
                  <a:gd name="T25" fmla="*/ 2147483647 h 48"/>
                  <a:gd name="T26" fmla="*/ 2147483647 w 52"/>
                  <a:gd name="T27" fmla="*/ 0 h 48"/>
                  <a:gd name="T28" fmla="*/ 2147483647 w 52"/>
                  <a:gd name="T29" fmla="*/ 2147483647 h 48"/>
                  <a:gd name="T30" fmla="*/ 2147483647 w 52"/>
                  <a:gd name="T31" fmla="*/ 2147483647 h 48"/>
                  <a:gd name="T32" fmla="*/ 2147483647 w 52"/>
                  <a:gd name="T33" fmla="*/ 2147483647 h 48"/>
                  <a:gd name="T34" fmla="*/ 2147483647 w 52"/>
                  <a:gd name="T35" fmla="*/ 2147483647 h 48"/>
                  <a:gd name="T36" fmla="*/ 2147483647 w 52"/>
                  <a:gd name="T37" fmla="*/ 2147483647 h 48"/>
                  <a:gd name="T38" fmla="*/ 2147483647 w 52"/>
                  <a:gd name="T39" fmla="*/ 2147483647 h 48"/>
                  <a:gd name="T40" fmla="*/ 2147483647 w 52"/>
                  <a:gd name="T41" fmla="*/ 2147483647 h 48"/>
                  <a:gd name="T42" fmla="*/ 2147483647 w 52"/>
                  <a:gd name="T43" fmla="*/ 2147483647 h 48"/>
                  <a:gd name="T44" fmla="*/ 2147483647 w 52"/>
                  <a:gd name="T45" fmla="*/ 2147483647 h 48"/>
                  <a:gd name="T46" fmla="*/ 2147483647 w 52"/>
                  <a:gd name="T47" fmla="*/ 2147483647 h 48"/>
                  <a:gd name="T48" fmla="*/ 2147483647 w 52"/>
                  <a:gd name="T49" fmla="*/ 2147483647 h 48"/>
                  <a:gd name="T50" fmla="*/ 2147483647 w 52"/>
                  <a:gd name="T51" fmla="*/ 2147483647 h 48"/>
                  <a:gd name="T52" fmla="*/ 2147483647 w 52"/>
                  <a:gd name="T53" fmla="*/ 2147483647 h 48"/>
                  <a:gd name="T54" fmla="*/ 2147483647 w 52"/>
                  <a:gd name="T55" fmla="*/ 2147483647 h 48"/>
                  <a:gd name="T56" fmla="*/ 2147483647 w 52"/>
                  <a:gd name="T57" fmla="*/ 2147483647 h 48"/>
                  <a:gd name="T58" fmla="*/ 2147483647 w 52"/>
                  <a:gd name="T59" fmla="*/ 2147483647 h 48"/>
                  <a:gd name="T60" fmla="*/ 2147483647 w 52"/>
                  <a:gd name="T61" fmla="*/ 2147483647 h 48"/>
                  <a:gd name="T62" fmla="*/ 2147483647 w 52"/>
                  <a:gd name="T63" fmla="*/ 2147483647 h 48"/>
                  <a:gd name="T64" fmla="*/ 2147483647 w 52"/>
                  <a:gd name="T65" fmla="*/ 2147483647 h 48"/>
                  <a:gd name="T66" fmla="*/ 2147483647 w 52"/>
                  <a:gd name="T67" fmla="*/ 2147483647 h 48"/>
                  <a:gd name="T68" fmla="*/ 2147483647 w 52"/>
                  <a:gd name="T69" fmla="*/ 2147483647 h 48"/>
                  <a:gd name="T70" fmla="*/ 2147483647 w 52"/>
                  <a:gd name="T71" fmla="*/ 2147483647 h 48"/>
                  <a:gd name="T72" fmla="*/ 2147483647 w 52"/>
                  <a:gd name="T73" fmla="*/ 2147483647 h 48"/>
                  <a:gd name="T74" fmla="*/ 2147483647 w 52"/>
                  <a:gd name="T75" fmla="*/ 2147483647 h 48"/>
                  <a:gd name="T76" fmla="*/ 2147483647 w 52"/>
                  <a:gd name="T77" fmla="*/ 2147483647 h 48"/>
                  <a:gd name="T78" fmla="*/ 0 w 52"/>
                  <a:gd name="T79" fmla="*/ 2147483647 h 48"/>
                  <a:gd name="T80" fmla="*/ 0 w 52"/>
                  <a:gd name="T81" fmla="*/ 2147483647 h 48"/>
                  <a:gd name="T82" fmla="*/ 0 w 52"/>
                  <a:gd name="T83" fmla="*/ 2147483647 h 48"/>
                  <a:gd name="T84" fmla="*/ 2147483647 w 52"/>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48"/>
                  <a:gd name="T131" fmla="*/ 52 w 52"/>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48">
                    <a:moveTo>
                      <a:pt x="13" y="38"/>
                    </a:moveTo>
                    <a:cubicBezTo>
                      <a:pt x="14" y="36"/>
                      <a:pt x="18" y="37"/>
                      <a:pt x="21" y="37"/>
                    </a:cubicBezTo>
                    <a:cubicBezTo>
                      <a:pt x="25" y="37"/>
                      <a:pt x="27" y="40"/>
                      <a:pt x="32" y="42"/>
                    </a:cubicBezTo>
                    <a:cubicBezTo>
                      <a:pt x="36" y="45"/>
                      <a:pt x="37" y="48"/>
                      <a:pt x="37" y="48"/>
                    </a:cubicBezTo>
                    <a:cubicBezTo>
                      <a:pt x="37" y="48"/>
                      <a:pt x="37" y="48"/>
                      <a:pt x="37" y="48"/>
                    </a:cubicBezTo>
                    <a:cubicBezTo>
                      <a:pt x="38" y="46"/>
                      <a:pt x="38" y="45"/>
                      <a:pt x="39" y="44"/>
                    </a:cubicBezTo>
                    <a:cubicBezTo>
                      <a:pt x="39" y="41"/>
                      <a:pt x="36" y="33"/>
                      <a:pt x="35" y="30"/>
                    </a:cubicBezTo>
                    <a:cubicBezTo>
                      <a:pt x="35" y="27"/>
                      <a:pt x="39" y="29"/>
                      <a:pt x="43" y="29"/>
                    </a:cubicBezTo>
                    <a:cubicBezTo>
                      <a:pt x="47" y="29"/>
                      <a:pt x="49" y="23"/>
                      <a:pt x="49" y="20"/>
                    </a:cubicBezTo>
                    <a:cubicBezTo>
                      <a:pt x="48" y="16"/>
                      <a:pt x="46" y="16"/>
                      <a:pt x="49" y="16"/>
                    </a:cubicBezTo>
                    <a:cubicBezTo>
                      <a:pt x="52" y="15"/>
                      <a:pt x="52" y="11"/>
                      <a:pt x="52" y="7"/>
                    </a:cubicBezTo>
                    <a:cubicBezTo>
                      <a:pt x="52" y="6"/>
                      <a:pt x="51" y="4"/>
                      <a:pt x="50" y="1"/>
                    </a:cubicBezTo>
                    <a:cubicBezTo>
                      <a:pt x="50" y="2"/>
                      <a:pt x="50" y="2"/>
                      <a:pt x="49" y="2"/>
                    </a:cubicBezTo>
                    <a:cubicBezTo>
                      <a:pt x="48" y="2"/>
                      <a:pt x="45" y="0"/>
                      <a:pt x="43" y="0"/>
                    </a:cubicBezTo>
                    <a:cubicBezTo>
                      <a:pt x="42" y="1"/>
                      <a:pt x="41" y="2"/>
                      <a:pt x="40" y="2"/>
                    </a:cubicBezTo>
                    <a:cubicBezTo>
                      <a:pt x="38" y="2"/>
                      <a:pt x="34" y="2"/>
                      <a:pt x="33" y="3"/>
                    </a:cubicBezTo>
                    <a:cubicBezTo>
                      <a:pt x="32" y="3"/>
                      <a:pt x="28" y="7"/>
                      <a:pt x="27" y="8"/>
                    </a:cubicBezTo>
                    <a:cubicBezTo>
                      <a:pt x="26" y="9"/>
                      <a:pt x="27" y="9"/>
                      <a:pt x="29" y="10"/>
                    </a:cubicBezTo>
                    <a:cubicBezTo>
                      <a:pt x="30" y="11"/>
                      <a:pt x="32" y="16"/>
                      <a:pt x="29" y="16"/>
                    </a:cubicBezTo>
                    <a:cubicBezTo>
                      <a:pt x="26" y="15"/>
                      <a:pt x="24" y="16"/>
                      <a:pt x="24" y="14"/>
                    </a:cubicBezTo>
                    <a:cubicBezTo>
                      <a:pt x="24" y="13"/>
                      <a:pt x="28" y="8"/>
                      <a:pt x="25" y="11"/>
                    </a:cubicBezTo>
                    <a:cubicBezTo>
                      <a:pt x="22" y="13"/>
                      <a:pt x="22" y="12"/>
                      <a:pt x="19" y="14"/>
                    </a:cubicBezTo>
                    <a:cubicBezTo>
                      <a:pt x="17" y="15"/>
                      <a:pt x="19" y="19"/>
                      <a:pt x="17" y="20"/>
                    </a:cubicBezTo>
                    <a:cubicBezTo>
                      <a:pt x="14" y="22"/>
                      <a:pt x="14" y="22"/>
                      <a:pt x="13" y="25"/>
                    </a:cubicBezTo>
                    <a:cubicBezTo>
                      <a:pt x="11" y="28"/>
                      <a:pt x="11" y="26"/>
                      <a:pt x="11" y="28"/>
                    </a:cubicBezTo>
                    <a:cubicBezTo>
                      <a:pt x="11" y="30"/>
                      <a:pt x="9" y="32"/>
                      <a:pt x="11" y="32"/>
                    </a:cubicBezTo>
                    <a:cubicBezTo>
                      <a:pt x="13" y="32"/>
                      <a:pt x="16" y="33"/>
                      <a:pt x="12" y="32"/>
                    </a:cubicBezTo>
                    <a:cubicBezTo>
                      <a:pt x="8" y="32"/>
                      <a:pt x="8" y="32"/>
                      <a:pt x="8" y="32"/>
                    </a:cubicBezTo>
                    <a:cubicBezTo>
                      <a:pt x="8" y="32"/>
                      <a:pt x="8" y="32"/>
                      <a:pt x="8" y="32"/>
                    </a:cubicBezTo>
                    <a:cubicBezTo>
                      <a:pt x="9" y="33"/>
                      <a:pt x="12" y="33"/>
                      <a:pt x="11" y="33"/>
                    </a:cubicBezTo>
                    <a:cubicBezTo>
                      <a:pt x="10" y="33"/>
                      <a:pt x="7" y="33"/>
                      <a:pt x="7" y="33"/>
                    </a:cubicBezTo>
                    <a:cubicBezTo>
                      <a:pt x="6" y="33"/>
                      <a:pt x="6" y="33"/>
                      <a:pt x="7" y="33"/>
                    </a:cubicBezTo>
                    <a:cubicBezTo>
                      <a:pt x="7" y="34"/>
                      <a:pt x="9" y="36"/>
                      <a:pt x="10" y="36"/>
                    </a:cubicBezTo>
                    <a:cubicBezTo>
                      <a:pt x="11" y="36"/>
                      <a:pt x="9" y="36"/>
                      <a:pt x="8" y="35"/>
                    </a:cubicBezTo>
                    <a:cubicBezTo>
                      <a:pt x="6" y="34"/>
                      <a:pt x="3" y="34"/>
                      <a:pt x="6" y="36"/>
                    </a:cubicBezTo>
                    <a:cubicBezTo>
                      <a:pt x="9" y="38"/>
                      <a:pt x="10" y="38"/>
                      <a:pt x="7" y="37"/>
                    </a:cubicBezTo>
                    <a:cubicBezTo>
                      <a:pt x="3" y="35"/>
                      <a:pt x="3" y="36"/>
                      <a:pt x="4" y="37"/>
                    </a:cubicBezTo>
                    <a:cubicBezTo>
                      <a:pt x="4" y="37"/>
                      <a:pt x="7" y="39"/>
                      <a:pt x="6" y="39"/>
                    </a:cubicBezTo>
                    <a:cubicBezTo>
                      <a:pt x="5" y="39"/>
                      <a:pt x="4" y="38"/>
                      <a:pt x="3" y="38"/>
                    </a:cubicBezTo>
                    <a:cubicBezTo>
                      <a:pt x="2" y="38"/>
                      <a:pt x="1" y="38"/>
                      <a:pt x="0" y="38"/>
                    </a:cubicBezTo>
                    <a:cubicBezTo>
                      <a:pt x="0" y="38"/>
                      <a:pt x="0" y="39"/>
                      <a:pt x="0" y="39"/>
                    </a:cubicBezTo>
                    <a:cubicBezTo>
                      <a:pt x="0" y="39"/>
                      <a:pt x="0" y="39"/>
                      <a:pt x="0" y="39"/>
                    </a:cubicBezTo>
                    <a:cubicBezTo>
                      <a:pt x="6" y="41"/>
                      <a:pt x="12" y="40"/>
                      <a:pt x="13" y="38"/>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3" name="Freeform 750"/>
              <p:cNvSpPr>
                <a:spLocks/>
              </p:cNvSpPr>
              <p:nvPr/>
            </p:nvSpPr>
            <p:spPr bwMode="auto">
              <a:xfrm>
                <a:off x="765083" y="2878460"/>
                <a:ext cx="87444" cy="118449"/>
              </a:xfrm>
              <a:custGeom>
                <a:avLst/>
                <a:gdLst>
                  <a:gd name="T0" fmla="*/ 2147483647 w 40"/>
                  <a:gd name="T1" fmla="*/ 2147483647 h 54"/>
                  <a:gd name="T2" fmla="*/ 2147483647 w 40"/>
                  <a:gd name="T3" fmla="*/ 2147483647 h 54"/>
                  <a:gd name="T4" fmla="*/ 2147483647 w 40"/>
                  <a:gd name="T5" fmla="*/ 2147483647 h 54"/>
                  <a:gd name="T6" fmla="*/ 2147483647 w 40"/>
                  <a:gd name="T7" fmla="*/ 2147483647 h 54"/>
                  <a:gd name="T8" fmla="*/ 2147483647 w 40"/>
                  <a:gd name="T9" fmla="*/ 2147483647 h 54"/>
                  <a:gd name="T10" fmla="*/ 2147483647 w 40"/>
                  <a:gd name="T11" fmla="*/ 2147483647 h 54"/>
                  <a:gd name="T12" fmla="*/ 2147483647 w 40"/>
                  <a:gd name="T13" fmla="*/ 2147483647 h 54"/>
                  <a:gd name="T14" fmla="*/ 2147483647 w 40"/>
                  <a:gd name="T15" fmla="*/ 2147483647 h 54"/>
                  <a:gd name="T16" fmla="*/ 2147483647 w 40"/>
                  <a:gd name="T17" fmla="*/ 2147483647 h 54"/>
                  <a:gd name="T18" fmla="*/ 2147483647 w 40"/>
                  <a:gd name="T19" fmla="*/ 2147483647 h 54"/>
                  <a:gd name="T20" fmla="*/ 2147483647 w 40"/>
                  <a:gd name="T21" fmla="*/ 2147483647 h 54"/>
                  <a:gd name="T22" fmla="*/ 2147483647 w 40"/>
                  <a:gd name="T23" fmla="*/ 2147483647 h 54"/>
                  <a:gd name="T24" fmla="*/ 2147483647 w 40"/>
                  <a:gd name="T25" fmla="*/ 2147483647 h 54"/>
                  <a:gd name="T26" fmla="*/ 2147483647 w 40"/>
                  <a:gd name="T27" fmla="*/ 2147483647 h 54"/>
                  <a:gd name="T28" fmla="*/ 2147483647 w 40"/>
                  <a:gd name="T29" fmla="*/ 2147483647 h 54"/>
                  <a:gd name="T30" fmla="*/ 2147483647 w 40"/>
                  <a:gd name="T31" fmla="*/ 2147483647 h 54"/>
                  <a:gd name="T32" fmla="*/ 2147483647 w 40"/>
                  <a:gd name="T33" fmla="*/ 2147483647 h 54"/>
                  <a:gd name="T34" fmla="*/ 2147483647 w 40"/>
                  <a:gd name="T35" fmla="*/ 2147483647 h 54"/>
                  <a:gd name="T36" fmla="*/ 2147483647 w 40"/>
                  <a:gd name="T37" fmla="*/ 2147483647 h 54"/>
                  <a:gd name="T38" fmla="*/ 2147483647 w 40"/>
                  <a:gd name="T39" fmla="*/ 2147483647 h 54"/>
                  <a:gd name="T40" fmla="*/ 2147483647 w 40"/>
                  <a:gd name="T41" fmla="*/ 2147483647 h 54"/>
                  <a:gd name="T42" fmla="*/ 2147483647 w 40"/>
                  <a:gd name="T43" fmla="*/ 2147483647 h 54"/>
                  <a:gd name="T44" fmla="*/ 2147483647 w 40"/>
                  <a:gd name="T45" fmla="*/ 2147483647 h 54"/>
                  <a:gd name="T46" fmla="*/ 2147483647 w 40"/>
                  <a:gd name="T47" fmla="*/ 2147483647 h 54"/>
                  <a:gd name="T48" fmla="*/ 2147483647 w 40"/>
                  <a:gd name="T49" fmla="*/ 2147483647 h 54"/>
                  <a:gd name="T50" fmla="*/ 2147483647 w 40"/>
                  <a:gd name="T51" fmla="*/ 2147483647 h 54"/>
                  <a:gd name="T52" fmla="*/ 2147483647 w 40"/>
                  <a:gd name="T53" fmla="*/ 2147483647 h 54"/>
                  <a:gd name="T54" fmla="*/ 2147483647 w 40"/>
                  <a:gd name="T55" fmla="*/ 2147483647 h 54"/>
                  <a:gd name="T56" fmla="*/ 0 w 40"/>
                  <a:gd name="T57" fmla="*/ 2147483647 h 54"/>
                  <a:gd name="T58" fmla="*/ 2147483647 w 40"/>
                  <a:gd name="T59" fmla="*/ 2147483647 h 54"/>
                  <a:gd name="T60" fmla="*/ 2147483647 w 40"/>
                  <a:gd name="T61" fmla="*/ 2147483647 h 54"/>
                  <a:gd name="T62" fmla="*/ 2147483647 w 40"/>
                  <a:gd name="T63" fmla="*/ 2147483647 h 54"/>
                  <a:gd name="T64" fmla="*/ 2147483647 w 40"/>
                  <a:gd name="T65" fmla="*/ 2147483647 h 54"/>
                  <a:gd name="T66" fmla="*/ 2147483647 w 40"/>
                  <a:gd name="T67" fmla="*/ 2147483647 h 54"/>
                  <a:gd name="T68" fmla="*/ 2147483647 w 40"/>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54"/>
                  <a:gd name="T107" fmla="*/ 40 w 40"/>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54">
                    <a:moveTo>
                      <a:pt x="27" y="54"/>
                    </a:moveTo>
                    <a:cubicBezTo>
                      <a:pt x="27" y="54"/>
                      <a:pt x="27" y="54"/>
                      <a:pt x="27" y="54"/>
                    </a:cubicBezTo>
                    <a:cubicBezTo>
                      <a:pt x="27" y="53"/>
                      <a:pt x="26" y="52"/>
                      <a:pt x="26" y="52"/>
                    </a:cubicBezTo>
                    <a:cubicBezTo>
                      <a:pt x="23" y="49"/>
                      <a:pt x="19" y="48"/>
                      <a:pt x="19" y="45"/>
                    </a:cubicBezTo>
                    <a:cubicBezTo>
                      <a:pt x="18" y="43"/>
                      <a:pt x="21" y="44"/>
                      <a:pt x="23" y="41"/>
                    </a:cubicBezTo>
                    <a:cubicBezTo>
                      <a:pt x="24" y="39"/>
                      <a:pt x="22" y="39"/>
                      <a:pt x="25" y="36"/>
                    </a:cubicBezTo>
                    <a:cubicBezTo>
                      <a:pt x="28" y="34"/>
                      <a:pt x="27" y="29"/>
                      <a:pt x="28" y="31"/>
                    </a:cubicBezTo>
                    <a:cubicBezTo>
                      <a:pt x="29" y="34"/>
                      <a:pt x="29" y="35"/>
                      <a:pt x="31" y="33"/>
                    </a:cubicBezTo>
                    <a:cubicBezTo>
                      <a:pt x="32" y="31"/>
                      <a:pt x="33" y="31"/>
                      <a:pt x="36" y="28"/>
                    </a:cubicBezTo>
                    <a:cubicBezTo>
                      <a:pt x="39" y="26"/>
                      <a:pt x="40" y="25"/>
                      <a:pt x="36" y="23"/>
                    </a:cubicBezTo>
                    <a:cubicBezTo>
                      <a:pt x="31" y="21"/>
                      <a:pt x="29" y="21"/>
                      <a:pt x="29" y="17"/>
                    </a:cubicBezTo>
                    <a:cubicBezTo>
                      <a:pt x="28" y="13"/>
                      <a:pt x="27" y="13"/>
                      <a:pt x="26" y="11"/>
                    </a:cubicBezTo>
                    <a:cubicBezTo>
                      <a:pt x="26" y="9"/>
                      <a:pt x="31" y="11"/>
                      <a:pt x="31" y="9"/>
                    </a:cubicBezTo>
                    <a:cubicBezTo>
                      <a:pt x="32" y="7"/>
                      <a:pt x="32" y="2"/>
                      <a:pt x="32" y="1"/>
                    </a:cubicBezTo>
                    <a:cubicBezTo>
                      <a:pt x="32" y="0"/>
                      <a:pt x="31" y="1"/>
                      <a:pt x="29" y="1"/>
                    </a:cubicBezTo>
                    <a:cubicBezTo>
                      <a:pt x="26" y="1"/>
                      <a:pt x="24" y="0"/>
                      <a:pt x="23" y="3"/>
                    </a:cubicBezTo>
                    <a:cubicBezTo>
                      <a:pt x="21" y="7"/>
                      <a:pt x="19" y="10"/>
                      <a:pt x="18" y="10"/>
                    </a:cubicBezTo>
                    <a:cubicBezTo>
                      <a:pt x="16" y="10"/>
                      <a:pt x="11" y="9"/>
                      <a:pt x="8" y="10"/>
                    </a:cubicBezTo>
                    <a:cubicBezTo>
                      <a:pt x="5" y="10"/>
                      <a:pt x="2" y="16"/>
                      <a:pt x="4" y="16"/>
                    </a:cubicBezTo>
                    <a:cubicBezTo>
                      <a:pt x="6" y="17"/>
                      <a:pt x="6" y="18"/>
                      <a:pt x="8" y="16"/>
                    </a:cubicBezTo>
                    <a:cubicBezTo>
                      <a:pt x="11" y="14"/>
                      <a:pt x="11" y="14"/>
                      <a:pt x="12" y="13"/>
                    </a:cubicBezTo>
                    <a:cubicBezTo>
                      <a:pt x="14" y="12"/>
                      <a:pt x="15" y="12"/>
                      <a:pt x="15" y="14"/>
                    </a:cubicBezTo>
                    <a:cubicBezTo>
                      <a:pt x="15" y="16"/>
                      <a:pt x="17" y="21"/>
                      <a:pt x="16" y="19"/>
                    </a:cubicBezTo>
                    <a:cubicBezTo>
                      <a:pt x="14" y="18"/>
                      <a:pt x="11" y="15"/>
                      <a:pt x="11" y="17"/>
                    </a:cubicBezTo>
                    <a:cubicBezTo>
                      <a:pt x="10" y="18"/>
                      <a:pt x="9" y="21"/>
                      <a:pt x="9" y="21"/>
                    </a:cubicBezTo>
                    <a:cubicBezTo>
                      <a:pt x="9" y="21"/>
                      <a:pt x="6" y="21"/>
                      <a:pt x="5" y="20"/>
                    </a:cubicBezTo>
                    <a:cubicBezTo>
                      <a:pt x="5" y="19"/>
                      <a:pt x="6" y="19"/>
                      <a:pt x="4" y="21"/>
                    </a:cubicBezTo>
                    <a:cubicBezTo>
                      <a:pt x="3" y="22"/>
                      <a:pt x="2" y="18"/>
                      <a:pt x="1" y="20"/>
                    </a:cubicBezTo>
                    <a:cubicBezTo>
                      <a:pt x="0" y="21"/>
                      <a:pt x="0" y="21"/>
                      <a:pt x="0" y="26"/>
                    </a:cubicBezTo>
                    <a:cubicBezTo>
                      <a:pt x="0" y="30"/>
                      <a:pt x="0" y="35"/>
                      <a:pt x="2" y="38"/>
                    </a:cubicBezTo>
                    <a:cubicBezTo>
                      <a:pt x="3" y="40"/>
                      <a:pt x="5" y="39"/>
                      <a:pt x="6" y="41"/>
                    </a:cubicBezTo>
                    <a:cubicBezTo>
                      <a:pt x="7" y="44"/>
                      <a:pt x="7" y="46"/>
                      <a:pt x="6" y="47"/>
                    </a:cubicBezTo>
                    <a:cubicBezTo>
                      <a:pt x="5" y="49"/>
                      <a:pt x="2" y="49"/>
                      <a:pt x="5" y="52"/>
                    </a:cubicBezTo>
                    <a:cubicBezTo>
                      <a:pt x="6" y="52"/>
                      <a:pt x="6" y="52"/>
                      <a:pt x="6" y="52"/>
                    </a:cubicBezTo>
                    <a:cubicBezTo>
                      <a:pt x="13" y="54"/>
                      <a:pt x="22" y="54"/>
                      <a:pt x="27" y="54"/>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4" name="Freeform 751"/>
              <p:cNvSpPr>
                <a:spLocks/>
              </p:cNvSpPr>
              <p:nvPr/>
            </p:nvSpPr>
            <p:spPr bwMode="auto">
              <a:xfrm>
                <a:off x="703455" y="2991035"/>
                <a:ext cx="257337" cy="298571"/>
              </a:xfrm>
              <a:custGeom>
                <a:avLst/>
                <a:gdLst>
                  <a:gd name="T0" fmla="*/ 2147483647 w 117"/>
                  <a:gd name="T1" fmla="*/ 2147483647 h 135"/>
                  <a:gd name="T2" fmla="*/ 2147483647 w 117"/>
                  <a:gd name="T3" fmla="*/ 2147483647 h 135"/>
                  <a:gd name="T4" fmla="*/ 2147483647 w 117"/>
                  <a:gd name="T5" fmla="*/ 2147483647 h 135"/>
                  <a:gd name="T6" fmla="*/ 2147483647 w 117"/>
                  <a:gd name="T7" fmla="*/ 2147483647 h 135"/>
                  <a:gd name="T8" fmla="*/ 2147483647 w 117"/>
                  <a:gd name="T9" fmla="*/ 2147483647 h 135"/>
                  <a:gd name="T10" fmla="*/ 2147483647 w 117"/>
                  <a:gd name="T11" fmla="*/ 2147483647 h 135"/>
                  <a:gd name="T12" fmla="*/ 2147483647 w 117"/>
                  <a:gd name="T13" fmla="*/ 2147483647 h 135"/>
                  <a:gd name="T14" fmla="*/ 2147483647 w 117"/>
                  <a:gd name="T15" fmla="*/ 2147483647 h 135"/>
                  <a:gd name="T16" fmla="*/ 2147483647 w 117"/>
                  <a:gd name="T17" fmla="*/ 2147483647 h 135"/>
                  <a:gd name="T18" fmla="*/ 2147483647 w 117"/>
                  <a:gd name="T19" fmla="*/ 2147483647 h 135"/>
                  <a:gd name="T20" fmla="*/ 2147483647 w 117"/>
                  <a:gd name="T21" fmla="*/ 2147483647 h 135"/>
                  <a:gd name="T22" fmla="*/ 2147483647 w 117"/>
                  <a:gd name="T23" fmla="*/ 2147483647 h 135"/>
                  <a:gd name="T24" fmla="*/ 2147483647 w 117"/>
                  <a:gd name="T25" fmla="*/ 2147483647 h 135"/>
                  <a:gd name="T26" fmla="*/ 2147483647 w 117"/>
                  <a:gd name="T27" fmla="*/ 2147483647 h 135"/>
                  <a:gd name="T28" fmla="*/ 2147483647 w 117"/>
                  <a:gd name="T29" fmla="*/ 2147483647 h 135"/>
                  <a:gd name="T30" fmla="*/ 2147483647 w 117"/>
                  <a:gd name="T31" fmla="*/ 2147483647 h 135"/>
                  <a:gd name="T32" fmla="*/ 2147483647 w 117"/>
                  <a:gd name="T33" fmla="*/ 2147483647 h 135"/>
                  <a:gd name="T34" fmla="*/ 2147483647 w 117"/>
                  <a:gd name="T35" fmla="*/ 0 h 135"/>
                  <a:gd name="T36" fmla="*/ 2147483647 w 117"/>
                  <a:gd name="T37" fmla="*/ 2147483647 h 135"/>
                  <a:gd name="T38" fmla="*/ 2147483647 w 117"/>
                  <a:gd name="T39" fmla="*/ 2147483647 h 135"/>
                  <a:gd name="T40" fmla="*/ 2147483647 w 117"/>
                  <a:gd name="T41" fmla="*/ 2147483647 h 135"/>
                  <a:gd name="T42" fmla="*/ 2147483647 w 117"/>
                  <a:gd name="T43" fmla="*/ 2147483647 h 135"/>
                  <a:gd name="T44" fmla="*/ 2147483647 w 117"/>
                  <a:gd name="T45" fmla="*/ 2147483647 h 135"/>
                  <a:gd name="T46" fmla="*/ 2147483647 w 117"/>
                  <a:gd name="T47" fmla="*/ 2147483647 h 135"/>
                  <a:gd name="T48" fmla="*/ 2147483647 w 117"/>
                  <a:gd name="T49" fmla="*/ 2147483647 h 135"/>
                  <a:gd name="T50" fmla="*/ 2147483647 w 117"/>
                  <a:gd name="T51" fmla="*/ 2147483647 h 135"/>
                  <a:gd name="T52" fmla="*/ 2147483647 w 117"/>
                  <a:gd name="T53" fmla="*/ 2147483647 h 135"/>
                  <a:gd name="T54" fmla="*/ 2147483647 w 117"/>
                  <a:gd name="T55" fmla="*/ 2147483647 h 135"/>
                  <a:gd name="T56" fmla="*/ 2147483647 w 117"/>
                  <a:gd name="T57" fmla="*/ 2147483647 h 135"/>
                  <a:gd name="T58" fmla="*/ 2147483647 w 117"/>
                  <a:gd name="T59" fmla="*/ 2147483647 h 135"/>
                  <a:gd name="T60" fmla="*/ 2147483647 w 117"/>
                  <a:gd name="T61" fmla="*/ 2147483647 h 135"/>
                  <a:gd name="T62" fmla="*/ 2147483647 w 117"/>
                  <a:gd name="T63" fmla="*/ 2147483647 h 135"/>
                  <a:gd name="T64" fmla="*/ 2147483647 w 117"/>
                  <a:gd name="T65" fmla="*/ 2147483647 h 135"/>
                  <a:gd name="T66" fmla="*/ 2147483647 w 117"/>
                  <a:gd name="T67" fmla="*/ 2147483647 h 135"/>
                  <a:gd name="T68" fmla="*/ 0 w 117"/>
                  <a:gd name="T69" fmla="*/ 2147483647 h 135"/>
                  <a:gd name="T70" fmla="*/ 2147483647 w 117"/>
                  <a:gd name="T71" fmla="*/ 2147483647 h 135"/>
                  <a:gd name="T72" fmla="*/ 2147483647 w 117"/>
                  <a:gd name="T73" fmla="*/ 2147483647 h 135"/>
                  <a:gd name="T74" fmla="*/ 2147483647 w 117"/>
                  <a:gd name="T75" fmla="*/ 2147483647 h 135"/>
                  <a:gd name="T76" fmla="*/ 2147483647 w 117"/>
                  <a:gd name="T77" fmla="*/ 2147483647 h 135"/>
                  <a:gd name="T78" fmla="*/ 2147483647 w 117"/>
                  <a:gd name="T79" fmla="*/ 2147483647 h 135"/>
                  <a:gd name="T80" fmla="*/ 2147483647 w 117"/>
                  <a:gd name="T81" fmla="*/ 2147483647 h 135"/>
                  <a:gd name="T82" fmla="*/ 2147483647 w 117"/>
                  <a:gd name="T83" fmla="*/ 2147483647 h 135"/>
                  <a:gd name="T84" fmla="*/ 2147483647 w 117"/>
                  <a:gd name="T85" fmla="*/ 2147483647 h 135"/>
                  <a:gd name="T86" fmla="*/ 2147483647 w 117"/>
                  <a:gd name="T87" fmla="*/ 2147483647 h 135"/>
                  <a:gd name="T88" fmla="*/ 2147483647 w 117"/>
                  <a:gd name="T89" fmla="*/ 2147483647 h 135"/>
                  <a:gd name="T90" fmla="*/ 2147483647 w 117"/>
                  <a:gd name="T91" fmla="*/ 2147483647 h 135"/>
                  <a:gd name="T92" fmla="*/ 2147483647 w 117"/>
                  <a:gd name="T93" fmla="*/ 2147483647 h 135"/>
                  <a:gd name="T94" fmla="*/ 2147483647 w 117"/>
                  <a:gd name="T95" fmla="*/ 2147483647 h 135"/>
                  <a:gd name="T96" fmla="*/ 2147483647 w 117"/>
                  <a:gd name="T97" fmla="*/ 2147483647 h 135"/>
                  <a:gd name="T98" fmla="*/ 2147483647 w 117"/>
                  <a:gd name="T99" fmla="*/ 2147483647 h 135"/>
                  <a:gd name="T100" fmla="*/ 2147483647 w 117"/>
                  <a:gd name="T101" fmla="*/ 2147483647 h 135"/>
                  <a:gd name="T102" fmla="*/ 2147483647 w 117"/>
                  <a:gd name="T103" fmla="*/ 2147483647 h 135"/>
                  <a:gd name="T104" fmla="*/ 2147483647 w 117"/>
                  <a:gd name="T105" fmla="*/ 2147483647 h 135"/>
                  <a:gd name="T106" fmla="*/ 2147483647 w 117"/>
                  <a:gd name="T107" fmla="*/ 2147483647 h 135"/>
                  <a:gd name="T108" fmla="*/ 2147483647 w 117"/>
                  <a:gd name="T109" fmla="*/ 2147483647 h 135"/>
                  <a:gd name="T110" fmla="*/ 2147483647 w 117"/>
                  <a:gd name="T111" fmla="*/ 2147483647 h 135"/>
                  <a:gd name="T112" fmla="*/ 2147483647 w 117"/>
                  <a:gd name="T113" fmla="*/ 2147483647 h 135"/>
                  <a:gd name="T114" fmla="*/ 2147483647 w 117"/>
                  <a:gd name="T115" fmla="*/ 2147483647 h 135"/>
                  <a:gd name="T116" fmla="*/ 2147483647 w 117"/>
                  <a:gd name="T117" fmla="*/ 2147483647 h 135"/>
                  <a:gd name="T118" fmla="*/ 2147483647 w 117"/>
                  <a:gd name="T119" fmla="*/ 2147483647 h 135"/>
                  <a:gd name="T120" fmla="*/ 2147483647 w 117"/>
                  <a:gd name="T121" fmla="*/ 2147483647 h 135"/>
                  <a:gd name="T122" fmla="*/ 2147483647 w 117"/>
                  <a:gd name="T123" fmla="*/ 2147483647 h 135"/>
                  <a:gd name="T124" fmla="*/ 2147483647 w 117"/>
                  <a:gd name="T125" fmla="*/ 2147483647 h 1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7"/>
                  <a:gd name="T190" fmla="*/ 0 h 135"/>
                  <a:gd name="T191" fmla="*/ 117 w 117"/>
                  <a:gd name="T192" fmla="*/ 135 h 1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7" h="135">
                    <a:moveTo>
                      <a:pt x="115" y="61"/>
                    </a:moveTo>
                    <a:cubicBezTo>
                      <a:pt x="114" y="59"/>
                      <a:pt x="111" y="51"/>
                      <a:pt x="111" y="49"/>
                    </a:cubicBezTo>
                    <a:cubicBezTo>
                      <a:pt x="111" y="46"/>
                      <a:pt x="109" y="40"/>
                      <a:pt x="108" y="38"/>
                    </a:cubicBezTo>
                    <a:cubicBezTo>
                      <a:pt x="106" y="36"/>
                      <a:pt x="109" y="32"/>
                      <a:pt x="110" y="29"/>
                    </a:cubicBezTo>
                    <a:cubicBezTo>
                      <a:pt x="110" y="27"/>
                      <a:pt x="109" y="23"/>
                      <a:pt x="109" y="19"/>
                    </a:cubicBezTo>
                    <a:cubicBezTo>
                      <a:pt x="108" y="19"/>
                      <a:pt x="108" y="18"/>
                      <a:pt x="106" y="17"/>
                    </a:cubicBezTo>
                    <a:cubicBezTo>
                      <a:pt x="103" y="14"/>
                      <a:pt x="98" y="13"/>
                      <a:pt x="99" y="11"/>
                    </a:cubicBezTo>
                    <a:cubicBezTo>
                      <a:pt x="100" y="9"/>
                      <a:pt x="100" y="3"/>
                      <a:pt x="98" y="5"/>
                    </a:cubicBezTo>
                    <a:cubicBezTo>
                      <a:pt x="97" y="7"/>
                      <a:pt x="98" y="11"/>
                      <a:pt x="96" y="11"/>
                    </a:cubicBezTo>
                    <a:cubicBezTo>
                      <a:pt x="94" y="11"/>
                      <a:pt x="93" y="10"/>
                      <a:pt x="90" y="9"/>
                    </a:cubicBezTo>
                    <a:cubicBezTo>
                      <a:pt x="87" y="9"/>
                      <a:pt x="80" y="12"/>
                      <a:pt x="79" y="13"/>
                    </a:cubicBezTo>
                    <a:cubicBezTo>
                      <a:pt x="77" y="13"/>
                      <a:pt x="77" y="16"/>
                      <a:pt x="72" y="16"/>
                    </a:cubicBezTo>
                    <a:cubicBezTo>
                      <a:pt x="68" y="17"/>
                      <a:pt x="62" y="17"/>
                      <a:pt x="64" y="14"/>
                    </a:cubicBezTo>
                    <a:cubicBezTo>
                      <a:pt x="67" y="12"/>
                      <a:pt x="68" y="10"/>
                      <a:pt x="64" y="10"/>
                    </a:cubicBezTo>
                    <a:cubicBezTo>
                      <a:pt x="61" y="11"/>
                      <a:pt x="55" y="11"/>
                      <a:pt x="54" y="9"/>
                    </a:cubicBezTo>
                    <a:cubicBezTo>
                      <a:pt x="54" y="8"/>
                      <a:pt x="56" y="5"/>
                      <a:pt x="55" y="2"/>
                    </a:cubicBezTo>
                    <a:cubicBezTo>
                      <a:pt x="55" y="2"/>
                      <a:pt x="55" y="2"/>
                      <a:pt x="55" y="2"/>
                    </a:cubicBezTo>
                    <a:cubicBezTo>
                      <a:pt x="50" y="2"/>
                      <a:pt x="41" y="2"/>
                      <a:pt x="34" y="0"/>
                    </a:cubicBezTo>
                    <a:cubicBezTo>
                      <a:pt x="37" y="2"/>
                      <a:pt x="38" y="1"/>
                      <a:pt x="38" y="5"/>
                    </a:cubicBezTo>
                    <a:cubicBezTo>
                      <a:pt x="38" y="8"/>
                      <a:pt x="34" y="6"/>
                      <a:pt x="36" y="10"/>
                    </a:cubicBezTo>
                    <a:cubicBezTo>
                      <a:pt x="37" y="15"/>
                      <a:pt x="38" y="15"/>
                      <a:pt x="38" y="17"/>
                    </a:cubicBezTo>
                    <a:cubicBezTo>
                      <a:pt x="38" y="19"/>
                      <a:pt x="41" y="17"/>
                      <a:pt x="43" y="17"/>
                    </a:cubicBezTo>
                    <a:cubicBezTo>
                      <a:pt x="45" y="17"/>
                      <a:pt x="52" y="24"/>
                      <a:pt x="50" y="23"/>
                    </a:cubicBezTo>
                    <a:cubicBezTo>
                      <a:pt x="48" y="22"/>
                      <a:pt x="47" y="21"/>
                      <a:pt x="44" y="20"/>
                    </a:cubicBezTo>
                    <a:cubicBezTo>
                      <a:pt x="42" y="19"/>
                      <a:pt x="41" y="19"/>
                      <a:pt x="39" y="20"/>
                    </a:cubicBezTo>
                    <a:cubicBezTo>
                      <a:pt x="37" y="20"/>
                      <a:pt x="34" y="20"/>
                      <a:pt x="34" y="23"/>
                    </a:cubicBezTo>
                    <a:cubicBezTo>
                      <a:pt x="34" y="25"/>
                      <a:pt x="35" y="26"/>
                      <a:pt x="32" y="26"/>
                    </a:cubicBezTo>
                    <a:cubicBezTo>
                      <a:pt x="28" y="26"/>
                      <a:pt x="27" y="23"/>
                      <a:pt x="24" y="23"/>
                    </a:cubicBezTo>
                    <a:cubicBezTo>
                      <a:pt x="21" y="23"/>
                      <a:pt x="15" y="22"/>
                      <a:pt x="15" y="23"/>
                    </a:cubicBezTo>
                    <a:cubicBezTo>
                      <a:pt x="15" y="24"/>
                      <a:pt x="15" y="26"/>
                      <a:pt x="15" y="26"/>
                    </a:cubicBezTo>
                    <a:cubicBezTo>
                      <a:pt x="16" y="29"/>
                      <a:pt x="17" y="31"/>
                      <a:pt x="17" y="32"/>
                    </a:cubicBezTo>
                    <a:cubicBezTo>
                      <a:pt x="17" y="36"/>
                      <a:pt x="17" y="40"/>
                      <a:pt x="14" y="41"/>
                    </a:cubicBezTo>
                    <a:cubicBezTo>
                      <a:pt x="11" y="41"/>
                      <a:pt x="13" y="41"/>
                      <a:pt x="14" y="45"/>
                    </a:cubicBezTo>
                    <a:cubicBezTo>
                      <a:pt x="14" y="48"/>
                      <a:pt x="12" y="54"/>
                      <a:pt x="8" y="54"/>
                    </a:cubicBezTo>
                    <a:cubicBezTo>
                      <a:pt x="4" y="54"/>
                      <a:pt x="0" y="52"/>
                      <a:pt x="0" y="55"/>
                    </a:cubicBezTo>
                    <a:cubicBezTo>
                      <a:pt x="1" y="58"/>
                      <a:pt x="4" y="66"/>
                      <a:pt x="4" y="69"/>
                    </a:cubicBezTo>
                    <a:cubicBezTo>
                      <a:pt x="3" y="72"/>
                      <a:pt x="1" y="74"/>
                      <a:pt x="3" y="75"/>
                    </a:cubicBezTo>
                    <a:cubicBezTo>
                      <a:pt x="5" y="77"/>
                      <a:pt x="7" y="81"/>
                      <a:pt x="5" y="82"/>
                    </a:cubicBezTo>
                    <a:cubicBezTo>
                      <a:pt x="3" y="84"/>
                      <a:pt x="0" y="85"/>
                      <a:pt x="3" y="87"/>
                    </a:cubicBezTo>
                    <a:cubicBezTo>
                      <a:pt x="5" y="89"/>
                      <a:pt x="6" y="92"/>
                      <a:pt x="6" y="94"/>
                    </a:cubicBezTo>
                    <a:cubicBezTo>
                      <a:pt x="6" y="97"/>
                      <a:pt x="8" y="102"/>
                      <a:pt x="14" y="102"/>
                    </a:cubicBezTo>
                    <a:cubicBezTo>
                      <a:pt x="19" y="103"/>
                      <a:pt x="29" y="103"/>
                      <a:pt x="28" y="106"/>
                    </a:cubicBezTo>
                    <a:cubicBezTo>
                      <a:pt x="26" y="109"/>
                      <a:pt x="23" y="118"/>
                      <a:pt x="23" y="123"/>
                    </a:cubicBezTo>
                    <a:cubicBezTo>
                      <a:pt x="23" y="125"/>
                      <a:pt x="23" y="127"/>
                      <a:pt x="23" y="128"/>
                    </a:cubicBezTo>
                    <a:cubicBezTo>
                      <a:pt x="23" y="128"/>
                      <a:pt x="31" y="129"/>
                      <a:pt x="35" y="127"/>
                    </a:cubicBezTo>
                    <a:cubicBezTo>
                      <a:pt x="39" y="125"/>
                      <a:pt x="45" y="127"/>
                      <a:pt x="49" y="128"/>
                    </a:cubicBezTo>
                    <a:cubicBezTo>
                      <a:pt x="53" y="129"/>
                      <a:pt x="58" y="135"/>
                      <a:pt x="59" y="133"/>
                    </a:cubicBezTo>
                    <a:cubicBezTo>
                      <a:pt x="60" y="130"/>
                      <a:pt x="62" y="128"/>
                      <a:pt x="66" y="129"/>
                    </a:cubicBezTo>
                    <a:cubicBezTo>
                      <a:pt x="69" y="130"/>
                      <a:pt x="67" y="133"/>
                      <a:pt x="71" y="131"/>
                    </a:cubicBezTo>
                    <a:cubicBezTo>
                      <a:pt x="75" y="129"/>
                      <a:pt x="80" y="127"/>
                      <a:pt x="85" y="127"/>
                    </a:cubicBezTo>
                    <a:cubicBezTo>
                      <a:pt x="89" y="128"/>
                      <a:pt x="95" y="132"/>
                      <a:pt x="94" y="128"/>
                    </a:cubicBezTo>
                    <a:cubicBezTo>
                      <a:pt x="92" y="123"/>
                      <a:pt x="88" y="121"/>
                      <a:pt x="92" y="118"/>
                    </a:cubicBezTo>
                    <a:cubicBezTo>
                      <a:pt x="96" y="116"/>
                      <a:pt x="97" y="114"/>
                      <a:pt x="99" y="112"/>
                    </a:cubicBezTo>
                    <a:cubicBezTo>
                      <a:pt x="100" y="110"/>
                      <a:pt x="105" y="112"/>
                      <a:pt x="105" y="110"/>
                    </a:cubicBezTo>
                    <a:cubicBezTo>
                      <a:pt x="105" y="109"/>
                      <a:pt x="88" y="96"/>
                      <a:pt x="87" y="93"/>
                    </a:cubicBezTo>
                    <a:cubicBezTo>
                      <a:pt x="86" y="90"/>
                      <a:pt x="86" y="88"/>
                      <a:pt x="83" y="84"/>
                    </a:cubicBezTo>
                    <a:cubicBezTo>
                      <a:pt x="80" y="80"/>
                      <a:pt x="86" y="82"/>
                      <a:pt x="90" y="80"/>
                    </a:cubicBezTo>
                    <a:cubicBezTo>
                      <a:pt x="93" y="77"/>
                      <a:pt x="101" y="75"/>
                      <a:pt x="103" y="72"/>
                    </a:cubicBezTo>
                    <a:cubicBezTo>
                      <a:pt x="105" y="70"/>
                      <a:pt x="108" y="66"/>
                      <a:pt x="109" y="68"/>
                    </a:cubicBezTo>
                    <a:cubicBezTo>
                      <a:pt x="110" y="70"/>
                      <a:pt x="113" y="75"/>
                      <a:pt x="114" y="73"/>
                    </a:cubicBezTo>
                    <a:cubicBezTo>
                      <a:pt x="116" y="72"/>
                      <a:pt x="117" y="68"/>
                      <a:pt x="117" y="68"/>
                    </a:cubicBezTo>
                    <a:cubicBezTo>
                      <a:pt x="117" y="68"/>
                      <a:pt x="117" y="68"/>
                      <a:pt x="117" y="68"/>
                    </a:cubicBezTo>
                    <a:cubicBezTo>
                      <a:pt x="116" y="65"/>
                      <a:pt x="116" y="63"/>
                      <a:pt x="115" y="6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5" name="Freeform 754"/>
              <p:cNvSpPr>
                <a:spLocks/>
              </p:cNvSpPr>
              <p:nvPr/>
            </p:nvSpPr>
            <p:spPr bwMode="auto">
              <a:xfrm>
                <a:off x="1122356" y="2929364"/>
                <a:ext cx="158233" cy="10474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0 h 48"/>
                  <a:gd name="T14" fmla="*/ 2147483647 w 72"/>
                  <a:gd name="T15" fmla="*/ 2147483647 h 48"/>
                  <a:gd name="T16" fmla="*/ 2147483647 w 72"/>
                  <a:gd name="T17" fmla="*/ 2147483647 h 48"/>
                  <a:gd name="T18" fmla="*/ 0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48"/>
                  <a:gd name="T62" fmla="*/ 72 w 7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48">
                    <a:moveTo>
                      <a:pt x="42" y="46"/>
                    </a:moveTo>
                    <a:cubicBezTo>
                      <a:pt x="45" y="43"/>
                      <a:pt x="54" y="39"/>
                      <a:pt x="58" y="39"/>
                    </a:cubicBezTo>
                    <a:cubicBezTo>
                      <a:pt x="62" y="39"/>
                      <a:pt x="58" y="28"/>
                      <a:pt x="63" y="26"/>
                    </a:cubicBezTo>
                    <a:cubicBezTo>
                      <a:pt x="69" y="23"/>
                      <a:pt x="72" y="23"/>
                      <a:pt x="72" y="20"/>
                    </a:cubicBezTo>
                    <a:cubicBezTo>
                      <a:pt x="72" y="16"/>
                      <a:pt x="72" y="13"/>
                      <a:pt x="72" y="13"/>
                    </a:cubicBezTo>
                    <a:cubicBezTo>
                      <a:pt x="72" y="13"/>
                      <a:pt x="62" y="5"/>
                      <a:pt x="59" y="5"/>
                    </a:cubicBezTo>
                    <a:cubicBezTo>
                      <a:pt x="56" y="5"/>
                      <a:pt x="51" y="0"/>
                      <a:pt x="48" y="0"/>
                    </a:cubicBezTo>
                    <a:cubicBezTo>
                      <a:pt x="45" y="0"/>
                      <a:pt x="35" y="2"/>
                      <a:pt x="28" y="2"/>
                    </a:cubicBezTo>
                    <a:cubicBezTo>
                      <a:pt x="22" y="2"/>
                      <a:pt x="14" y="0"/>
                      <a:pt x="9" y="2"/>
                    </a:cubicBezTo>
                    <a:cubicBezTo>
                      <a:pt x="7" y="3"/>
                      <a:pt x="3" y="5"/>
                      <a:pt x="0" y="6"/>
                    </a:cubicBezTo>
                    <a:cubicBezTo>
                      <a:pt x="0" y="9"/>
                      <a:pt x="0" y="12"/>
                      <a:pt x="1" y="14"/>
                    </a:cubicBezTo>
                    <a:cubicBezTo>
                      <a:pt x="2" y="16"/>
                      <a:pt x="2" y="19"/>
                      <a:pt x="2" y="21"/>
                    </a:cubicBezTo>
                    <a:cubicBezTo>
                      <a:pt x="2" y="21"/>
                      <a:pt x="2" y="21"/>
                      <a:pt x="2" y="21"/>
                    </a:cubicBezTo>
                    <a:cubicBezTo>
                      <a:pt x="8" y="22"/>
                      <a:pt x="8" y="26"/>
                      <a:pt x="10" y="27"/>
                    </a:cubicBezTo>
                    <a:cubicBezTo>
                      <a:pt x="13" y="27"/>
                      <a:pt x="15" y="26"/>
                      <a:pt x="19" y="26"/>
                    </a:cubicBezTo>
                    <a:cubicBezTo>
                      <a:pt x="23" y="26"/>
                      <a:pt x="23" y="27"/>
                      <a:pt x="23" y="31"/>
                    </a:cubicBezTo>
                    <a:cubicBezTo>
                      <a:pt x="23" y="35"/>
                      <a:pt x="21" y="38"/>
                      <a:pt x="21" y="38"/>
                    </a:cubicBezTo>
                    <a:cubicBezTo>
                      <a:pt x="25" y="38"/>
                      <a:pt x="28" y="38"/>
                      <a:pt x="29" y="40"/>
                    </a:cubicBezTo>
                    <a:cubicBezTo>
                      <a:pt x="29" y="41"/>
                      <a:pt x="30" y="43"/>
                      <a:pt x="30" y="46"/>
                    </a:cubicBezTo>
                    <a:cubicBezTo>
                      <a:pt x="31" y="46"/>
                      <a:pt x="40" y="48"/>
                      <a:pt x="42" y="46"/>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6" name="Freeform 755"/>
              <p:cNvSpPr>
                <a:spLocks/>
              </p:cNvSpPr>
              <p:nvPr/>
            </p:nvSpPr>
            <p:spPr bwMode="auto">
              <a:xfrm>
                <a:off x="1122356" y="2863776"/>
                <a:ext cx="204870" cy="92019"/>
              </a:xfrm>
              <a:custGeom>
                <a:avLst/>
                <a:gdLst>
                  <a:gd name="T0" fmla="*/ 2147483647 w 93"/>
                  <a:gd name="T1" fmla="*/ 2147483647 h 43"/>
                  <a:gd name="T2" fmla="*/ 2147483647 w 93"/>
                  <a:gd name="T3" fmla="*/ 2147483647 h 43"/>
                  <a:gd name="T4" fmla="*/ 2147483647 w 93"/>
                  <a:gd name="T5" fmla="*/ 2147483647 h 43"/>
                  <a:gd name="T6" fmla="*/ 2147483647 w 93"/>
                  <a:gd name="T7" fmla="*/ 2147483647 h 43"/>
                  <a:gd name="T8" fmla="*/ 2147483647 w 93"/>
                  <a:gd name="T9" fmla="*/ 2147483647 h 43"/>
                  <a:gd name="T10" fmla="*/ 2147483647 w 93"/>
                  <a:gd name="T11" fmla="*/ 2147483647 h 43"/>
                  <a:gd name="T12" fmla="*/ 2147483647 w 93"/>
                  <a:gd name="T13" fmla="*/ 2147483647 h 43"/>
                  <a:gd name="T14" fmla="*/ 2147483647 w 93"/>
                  <a:gd name="T15" fmla="*/ 2147483647 h 43"/>
                  <a:gd name="T16" fmla="*/ 2147483647 w 93"/>
                  <a:gd name="T17" fmla="*/ 2147483647 h 43"/>
                  <a:gd name="T18" fmla="*/ 2147483647 w 93"/>
                  <a:gd name="T19" fmla="*/ 2147483647 h 43"/>
                  <a:gd name="T20" fmla="*/ 2147483647 w 93"/>
                  <a:gd name="T21" fmla="*/ 2147483647 h 43"/>
                  <a:gd name="T22" fmla="*/ 2147483647 w 93"/>
                  <a:gd name="T23" fmla="*/ 2147483647 h 43"/>
                  <a:gd name="T24" fmla="*/ 2147483647 w 93"/>
                  <a:gd name="T25" fmla="*/ 2147483647 h 43"/>
                  <a:gd name="T26" fmla="*/ 2147483647 w 93"/>
                  <a:gd name="T27" fmla="*/ 2147483647 h 43"/>
                  <a:gd name="T28" fmla="*/ 2147483647 w 93"/>
                  <a:gd name="T29" fmla="*/ 0 h 43"/>
                  <a:gd name="T30" fmla="*/ 2147483647 w 93"/>
                  <a:gd name="T31" fmla="*/ 2147483647 h 43"/>
                  <a:gd name="T32" fmla="*/ 2147483647 w 93"/>
                  <a:gd name="T33" fmla="*/ 2147483647 h 43"/>
                  <a:gd name="T34" fmla="*/ 2147483647 w 93"/>
                  <a:gd name="T35" fmla="*/ 2147483647 h 43"/>
                  <a:gd name="T36" fmla="*/ 2147483647 w 93"/>
                  <a:gd name="T37" fmla="*/ 2147483647 h 43"/>
                  <a:gd name="T38" fmla="*/ 2147483647 w 93"/>
                  <a:gd name="T39" fmla="*/ 2147483647 h 43"/>
                  <a:gd name="T40" fmla="*/ 2147483647 w 93"/>
                  <a:gd name="T41" fmla="*/ 2147483647 h 43"/>
                  <a:gd name="T42" fmla="*/ 2147483647 w 93"/>
                  <a:gd name="T43" fmla="*/ 2147483647 h 43"/>
                  <a:gd name="T44" fmla="*/ 0 w 93"/>
                  <a:gd name="T45" fmla="*/ 2147483647 h 43"/>
                  <a:gd name="T46" fmla="*/ 0 w 93"/>
                  <a:gd name="T47" fmla="*/ 2147483647 h 43"/>
                  <a:gd name="T48" fmla="*/ 2147483647 w 93"/>
                  <a:gd name="T49" fmla="*/ 2147483647 h 43"/>
                  <a:gd name="T50" fmla="*/ 2147483647 w 93"/>
                  <a:gd name="T51" fmla="*/ 2147483647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43"/>
                  <a:gd name="T80" fmla="*/ 93 w 93"/>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43">
                    <a:moveTo>
                      <a:pt x="28" y="32"/>
                    </a:moveTo>
                    <a:cubicBezTo>
                      <a:pt x="35" y="32"/>
                      <a:pt x="45" y="30"/>
                      <a:pt x="48" y="30"/>
                    </a:cubicBezTo>
                    <a:cubicBezTo>
                      <a:pt x="51" y="30"/>
                      <a:pt x="56" y="35"/>
                      <a:pt x="59" y="35"/>
                    </a:cubicBezTo>
                    <a:cubicBezTo>
                      <a:pt x="62" y="35"/>
                      <a:pt x="72" y="43"/>
                      <a:pt x="72" y="43"/>
                    </a:cubicBezTo>
                    <a:cubicBezTo>
                      <a:pt x="72" y="43"/>
                      <a:pt x="79" y="42"/>
                      <a:pt x="85" y="40"/>
                    </a:cubicBezTo>
                    <a:cubicBezTo>
                      <a:pt x="90" y="38"/>
                      <a:pt x="88" y="34"/>
                      <a:pt x="93" y="34"/>
                    </a:cubicBezTo>
                    <a:cubicBezTo>
                      <a:pt x="93" y="34"/>
                      <a:pt x="93" y="34"/>
                      <a:pt x="93" y="34"/>
                    </a:cubicBezTo>
                    <a:cubicBezTo>
                      <a:pt x="93" y="34"/>
                      <a:pt x="93" y="34"/>
                      <a:pt x="93" y="34"/>
                    </a:cubicBezTo>
                    <a:cubicBezTo>
                      <a:pt x="92" y="33"/>
                      <a:pt x="92" y="33"/>
                      <a:pt x="92" y="32"/>
                    </a:cubicBezTo>
                    <a:cubicBezTo>
                      <a:pt x="92" y="29"/>
                      <a:pt x="90" y="27"/>
                      <a:pt x="88" y="23"/>
                    </a:cubicBezTo>
                    <a:cubicBezTo>
                      <a:pt x="85" y="18"/>
                      <a:pt x="91" y="17"/>
                      <a:pt x="88" y="14"/>
                    </a:cubicBezTo>
                    <a:cubicBezTo>
                      <a:pt x="86" y="12"/>
                      <a:pt x="82" y="10"/>
                      <a:pt x="82" y="8"/>
                    </a:cubicBezTo>
                    <a:cubicBezTo>
                      <a:pt x="82" y="8"/>
                      <a:pt x="82" y="8"/>
                      <a:pt x="82" y="8"/>
                    </a:cubicBezTo>
                    <a:cubicBezTo>
                      <a:pt x="82" y="8"/>
                      <a:pt x="76" y="8"/>
                      <a:pt x="70" y="8"/>
                    </a:cubicBezTo>
                    <a:cubicBezTo>
                      <a:pt x="65" y="8"/>
                      <a:pt x="59" y="0"/>
                      <a:pt x="53" y="0"/>
                    </a:cubicBezTo>
                    <a:cubicBezTo>
                      <a:pt x="49" y="0"/>
                      <a:pt x="47" y="0"/>
                      <a:pt x="43" y="2"/>
                    </a:cubicBezTo>
                    <a:cubicBezTo>
                      <a:pt x="43" y="3"/>
                      <a:pt x="43" y="4"/>
                      <a:pt x="43" y="5"/>
                    </a:cubicBezTo>
                    <a:cubicBezTo>
                      <a:pt x="43" y="9"/>
                      <a:pt x="43" y="13"/>
                      <a:pt x="41" y="14"/>
                    </a:cubicBezTo>
                    <a:cubicBezTo>
                      <a:pt x="39" y="15"/>
                      <a:pt x="35" y="20"/>
                      <a:pt x="32" y="18"/>
                    </a:cubicBezTo>
                    <a:cubicBezTo>
                      <a:pt x="29" y="16"/>
                      <a:pt x="24" y="10"/>
                      <a:pt x="21" y="8"/>
                    </a:cubicBezTo>
                    <a:cubicBezTo>
                      <a:pt x="18" y="6"/>
                      <a:pt x="18" y="5"/>
                      <a:pt x="15" y="6"/>
                    </a:cubicBezTo>
                    <a:cubicBezTo>
                      <a:pt x="13" y="7"/>
                      <a:pt x="8" y="7"/>
                      <a:pt x="6" y="12"/>
                    </a:cubicBezTo>
                    <a:cubicBezTo>
                      <a:pt x="3" y="17"/>
                      <a:pt x="1" y="21"/>
                      <a:pt x="0" y="25"/>
                    </a:cubicBezTo>
                    <a:cubicBezTo>
                      <a:pt x="0" y="28"/>
                      <a:pt x="0" y="32"/>
                      <a:pt x="0" y="36"/>
                    </a:cubicBezTo>
                    <a:cubicBezTo>
                      <a:pt x="3" y="35"/>
                      <a:pt x="7" y="33"/>
                      <a:pt x="9" y="32"/>
                    </a:cubicBezTo>
                    <a:cubicBezTo>
                      <a:pt x="14" y="30"/>
                      <a:pt x="22" y="32"/>
                      <a:pt x="28" y="32"/>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7" name="Freeform 756"/>
              <p:cNvSpPr>
                <a:spLocks/>
              </p:cNvSpPr>
              <p:nvPr/>
            </p:nvSpPr>
            <p:spPr bwMode="auto">
              <a:xfrm>
                <a:off x="1179820" y="2794273"/>
                <a:ext cx="145741" cy="85166"/>
              </a:xfrm>
              <a:custGeom>
                <a:avLst/>
                <a:gdLst>
                  <a:gd name="T0" fmla="*/ 2147483647 w 66"/>
                  <a:gd name="T1" fmla="*/ 2147483647 h 39"/>
                  <a:gd name="T2" fmla="*/ 2147483647 w 66"/>
                  <a:gd name="T3" fmla="*/ 2147483647 h 39"/>
                  <a:gd name="T4" fmla="*/ 2147483647 w 66"/>
                  <a:gd name="T5" fmla="*/ 2147483647 h 39"/>
                  <a:gd name="T6" fmla="*/ 2147483647 w 66"/>
                  <a:gd name="T7" fmla="*/ 2147483647 h 39"/>
                  <a:gd name="T8" fmla="*/ 2147483647 w 66"/>
                  <a:gd name="T9" fmla="*/ 2147483647 h 39"/>
                  <a:gd name="T10" fmla="*/ 2147483647 w 66"/>
                  <a:gd name="T11" fmla="*/ 2147483647 h 39"/>
                  <a:gd name="T12" fmla="*/ 2147483647 w 66"/>
                  <a:gd name="T13" fmla="*/ 0 h 39"/>
                  <a:gd name="T14" fmla="*/ 2147483647 w 66"/>
                  <a:gd name="T15" fmla="*/ 2147483647 h 39"/>
                  <a:gd name="T16" fmla="*/ 2147483647 w 66"/>
                  <a:gd name="T17" fmla="*/ 2147483647 h 39"/>
                  <a:gd name="T18" fmla="*/ 2147483647 w 66"/>
                  <a:gd name="T19" fmla="*/ 2147483647 h 39"/>
                  <a:gd name="T20" fmla="*/ 2147483647 w 66"/>
                  <a:gd name="T21" fmla="*/ 2147483647 h 39"/>
                  <a:gd name="T22" fmla="*/ 2147483647 w 66"/>
                  <a:gd name="T23" fmla="*/ 2147483647 h 39"/>
                  <a:gd name="T24" fmla="*/ 2147483647 w 66"/>
                  <a:gd name="T25" fmla="*/ 2147483647 h 39"/>
                  <a:gd name="T26" fmla="*/ 2147483647 w 66"/>
                  <a:gd name="T27" fmla="*/ 2147483647 h 39"/>
                  <a:gd name="T28" fmla="*/ 2147483647 w 66"/>
                  <a:gd name="T29" fmla="*/ 2147483647 h 39"/>
                  <a:gd name="T30" fmla="*/ 2147483647 w 66"/>
                  <a:gd name="T31" fmla="*/ 2147483647 h 39"/>
                  <a:gd name="T32" fmla="*/ 2147483647 w 66"/>
                  <a:gd name="T33" fmla="*/ 2147483647 h 39"/>
                  <a:gd name="T34" fmla="*/ 2147483647 w 66"/>
                  <a:gd name="T35" fmla="*/ 2147483647 h 39"/>
                  <a:gd name="T36" fmla="*/ 2147483647 w 66"/>
                  <a:gd name="T37" fmla="*/ 2147483647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39"/>
                  <a:gd name="T59" fmla="*/ 66 w 66"/>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39">
                    <a:moveTo>
                      <a:pt x="44" y="39"/>
                    </a:moveTo>
                    <a:cubicBezTo>
                      <a:pt x="50" y="39"/>
                      <a:pt x="56" y="39"/>
                      <a:pt x="56" y="39"/>
                    </a:cubicBezTo>
                    <a:cubicBezTo>
                      <a:pt x="56" y="39"/>
                      <a:pt x="56" y="39"/>
                      <a:pt x="56" y="39"/>
                    </a:cubicBezTo>
                    <a:cubicBezTo>
                      <a:pt x="56" y="39"/>
                      <a:pt x="56" y="38"/>
                      <a:pt x="57" y="37"/>
                    </a:cubicBezTo>
                    <a:cubicBezTo>
                      <a:pt x="60" y="34"/>
                      <a:pt x="59" y="30"/>
                      <a:pt x="59" y="26"/>
                    </a:cubicBezTo>
                    <a:cubicBezTo>
                      <a:pt x="58" y="21"/>
                      <a:pt x="54" y="19"/>
                      <a:pt x="57" y="15"/>
                    </a:cubicBezTo>
                    <a:cubicBezTo>
                      <a:pt x="59" y="12"/>
                      <a:pt x="66" y="6"/>
                      <a:pt x="65" y="0"/>
                    </a:cubicBezTo>
                    <a:cubicBezTo>
                      <a:pt x="64" y="1"/>
                      <a:pt x="64" y="2"/>
                      <a:pt x="62" y="2"/>
                    </a:cubicBezTo>
                    <a:cubicBezTo>
                      <a:pt x="59" y="4"/>
                      <a:pt x="43" y="1"/>
                      <a:pt x="38" y="1"/>
                    </a:cubicBezTo>
                    <a:cubicBezTo>
                      <a:pt x="33" y="0"/>
                      <a:pt x="18" y="1"/>
                      <a:pt x="16" y="3"/>
                    </a:cubicBezTo>
                    <a:cubicBezTo>
                      <a:pt x="14" y="5"/>
                      <a:pt x="9" y="9"/>
                      <a:pt x="6" y="10"/>
                    </a:cubicBezTo>
                    <a:cubicBezTo>
                      <a:pt x="4" y="10"/>
                      <a:pt x="0" y="13"/>
                      <a:pt x="4" y="13"/>
                    </a:cubicBezTo>
                    <a:cubicBezTo>
                      <a:pt x="7" y="13"/>
                      <a:pt x="9" y="15"/>
                      <a:pt x="8" y="16"/>
                    </a:cubicBezTo>
                    <a:cubicBezTo>
                      <a:pt x="7" y="18"/>
                      <a:pt x="6" y="18"/>
                      <a:pt x="7" y="21"/>
                    </a:cubicBezTo>
                    <a:cubicBezTo>
                      <a:pt x="9" y="23"/>
                      <a:pt x="7" y="24"/>
                      <a:pt x="13" y="25"/>
                    </a:cubicBezTo>
                    <a:cubicBezTo>
                      <a:pt x="18" y="25"/>
                      <a:pt x="23" y="22"/>
                      <a:pt x="21" y="26"/>
                    </a:cubicBezTo>
                    <a:cubicBezTo>
                      <a:pt x="19" y="28"/>
                      <a:pt x="18" y="31"/>
                      <a:pt x="17" y="33"/>
                    </a:cubicBezTo>
                    <a:cubicBezTo>
                      <a:pt x="21" y="31"/>
                      <a:pt x="23" y="31"/>
                      <a:pt x="27" y="31"/>
                    </a:cubicBezTo>
                    <a:cubicBezTo>
                      <a:pt x="33" y="31"/>
                      <a:pt x="39" y="39"/>
                      <a:pt x="44" y="39"/>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8" name="Freeform 758"/>
              <p:cNvSpPr>
                <a:spLocks/>
              </p:cNvSpPr>
              <p:nvPr/>
            </p:nvSpPr>
            <p:spPr bwMode="auto">
              <a:xfrm>
                <a:off x="935808" y="2989078"/>
                <a:ext cx="282321" cy="233962"/>
              </a:xfrm>
              <a:custGeom>
                <a:avLst/>
                <a:gdLst>
                  <a:gd name="T0" fmla="*/ 2147483647 w 129"/>
                  <a:gd name="T1" fmla="*/ 2147483647 h 106"/>
                  <a:gd name="T2" fmla="*/ 2147483647 w 129"/>
                  <a:gd name="T3" fmla="*/ 2147483647 h 106"/>
                  <a:gd name="T4" fmla="*/ 2147483647 w 129"/>
                  <a:gd name="T5" fmla="*/ 2147483647 h 106"/>
                  <a:gd name="T6" fmla="*/ 2147483647 w 129"/>
                  <a:gd name="T7" fmla="*/ 2147483647 h 106"/>
                  <a:gd name="T8" fmla="*/ 2147483647 w 129"/>
                  <a:gd name="T9" fmla="*/ 2147483647 h 106"/>
                  <a:gd name="T10" fmla="*/ 2147483647 w 129"/>
                  <a:gd name="T11" fmla="*/ 2147483647 h 106"/>
                  <a:gd name="T12" fmla="*/ 2147483647 w 129"/>
                  <a:gd name="T13" fmla="*/ 2147483647 h 106"/>
                  <a:gd name="T14" fmla="*/ 2147483647 w 129"/>
                  <a:gd name="T15" fmla="*/ 2147483647 h 106"/>
                  <a:gd name="T16" fmla="*/ 2147483647 w 129"/>
                  <a:gd name="T17" fmla="*/ 2147483647 h 106"/>
                  <a:gd name="T18" fmla="*/ 2147483647 w 129"/>
                  <a:gd name="T19" fmla="*/ 2147483647 h 106"/>
                  <a:gd name="T20" fmla="*/ 2147483647 w 129"/>
                  <a:gd name="T21" fmla="*/ 2147483647 h 106"/>
                  <a:gd name="T22" fmla="*/ 2147483647 w 129"/>
                  <a:gd name="T23" fmla="*/ 2147483647 h 106"/>
                  <a:gd name="T24" fmla="*/ 2147483647 w 129"/>
                  <a:gd name="T25" fmla="*/ 2147483647 h 106"/>
                  <a:gd name="T26" fmla="*/ 2147483647 w 129"/>
                  <a:gd name="T27" fmla="*/ 2147483647 h 106"/>
                  <a:gd name="T28" fmla="*/ 2147483647 w 129"/>
                  <a:gd name="T29" fmla="*/ 2147483647 h 106"/>
                  <a:gd name="T30" fmla="*/ 2147483647 w 129"/>
                  <a:gd name="T31" fmla="*/ 2147483647 h 106"/>
                  <a:gd name="T32" fmla="*/ 2147483647 w 129"/>
                  <a:gd name="T33" fmla="*/ 2147483647 h 106"/>
                  <a:gd name="T34" fmla="*/ 2147483647 w 129"/>
                  <a:gd name="T35" fmla="*/ 2147483647 h 106"/>
                  <a:gd name="T36" fmla="*/ 2147483647 w 129"/>
                  <a:gd name="T37" fmla="*/ 2147483647 h 106"/>
                  <a:gd name="T38" fmla="*/ 2147483647 w 129"/>
                  <a:gd name="T39" fmla="*/ 2147483647 h 106"/>
                  <a:gd name="T40" fmla="*/ 2147483647 w 129"/>
                  <a:gd name="T41" fmla="*/ 2147483647 h 106"/>
                  <a:gd name="T42" fmla="*/ 2147483647 w 129"/>
                  <a:gd name="T43" fmla="*/ 2147483647 h 106"/>
                  <a:gd name="T44" fmla="*/ 2147483647 w 129"/>
                  <a:gd name="T45" fmla="*/ 2147483647 h 106"/>
                  <a:gd name="T46" fmla="*/ 2147483647 w 129"/>
                  <a:gd name="T47" fmla="*/ 2147483647 h 106"/>
                  <a:gd name="T48" fmla="*/ 2147483647 w 129"/>
                  <a:gd name="T49" fmla="*/ 2147483647 h 106"/>
                  <a:gd name="T50" fmla="*/ 2147483647 w 129"/>
                  <a:gd name="T51" fmla="*/ 2147483647 h 106"/>
                  <a:gd name="T52" fmla="*/ 2147483647 w 129"/>
                  <a:gd name="T53" fmla="*/ 2147483647 h 106"/>
                  <a:gd name="T54" fmla="*/ 2147483647 w 129"/>
                  <a:gd name="T55" fmla="*/ 2147483647 h 106"/>
                  <a:gd name="T56" fmla="*/ 2147483647 w 129"/>
                  <a:gd name="T57" fmla="*/ 2147483647 h 106"/>
                  <a:gd name="T58" fmla="*/ 2147483647 w 129"/>
                  <a:gd name="T59" fmla="*/ 2147483647 h 106"/>
                  <a:gd name="T60" fmla="*/ 2147483647 w 129"/>
                  <a:gd name="T61" fmla="*/ 2147483647 h 106"/>
                  <a:gd name="T62" fmla="*/ 2147483647 w 129"/>
                  <a:gd name="T63" fmla="*/ 2147483647 h 106"/>
                  <a:gd name="T64" fmla="*/ 2147483647 w 129"/>
                  <a:gd name="T65" fmla="*/ 2147483647 h 106"/>
                  <a:gd name="T66" fmla="*/ 2147483647 w 129"/>
                  <a:gd name="T67" fmla="*/ 2147483647 h 106"/>
                  <a:gd name="T68" fmla="*/ 2147483647 w 129"/>
                  <a:gd name="T69" fmla="*/ 2147483647 h 106"/>
                  <a:gd name="T70" fmla="*/ 2147483647 w 129"/>
                  <a:gd name="T71" fmla="*/ 2147483647 h 106"/>
                  <a:gd name="T72" fmla="*/ 2147483647 w 129"/>
                  <a:gd name="T73" fmla="*/ 2147483647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06"/>
                  <a:gd name="T113" fmla="*/ 129 w 129"/>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06">
                    <a:moveTo>
                      <a:pt x="4" y="30"/>
                    </a:moveTo>
                    <a:cubicBezTo>
                      <a:pt x="3" y="33"/>
                      <a:pt x="0" y="37"/>
                      <a:pt x="2" y="39"/>
                    </a:cubicBezTo>
                    <a:cubicBezTo>
                      <a:pt x="3" y="41"/>
                      <a:pt x="5" y="47"/>
                      <a:pt x="5" y="50"/>
                    </a:cubicBezTo>
                    <a:cubicBezTo>
                      <a:pt x="5" y="52"/>
                      <a:pt x="8" y="60"/>
                      <a:pt x="9" y="62"/>
                    </a:cubicBezTo>
                    <a:cubicBezTo>
                      <a:pt x="10" y="65"/>
                      <a:pt x="12" y="72"/>
                      <a:pt x="12" y="72"/>
                    </a:cubicBezTo>
                    <a:cubicBezTo>
                      <a:pt x="12" y="72"/>
                      <a:pt x="14" y="75"/>
                      <a:pt x="18" y="76"/>
                    </a:cubicBezTo>
                    <a:cubicBezTo>
                      <a:pt x="23" y="76"/>
                      <a:pt x="23" y="78"/>
                      <a:pt x="24" y="80"/>
                    </a:cubicBezTo>
                    <a:cubicBezTo>
                      <a:pt x="26" y="82"/>
                      <a:pt x="26" y="86"/>
                      <a:pt x="29" y="85"/>
                    </a:cubicBezTo>
                    <a:cubicBezTo>
                      <a:pt x="32" y="84"/>
                      <a:pt x="33" y="79"/>
                      <a:pt x="37" y="81"/>
                    </a:cubicBezTo>
                    <a:cubicBezTo>
                      <a:pt x="41" y="83"/>
                      <a:pt x="42" y="84"/>
                      <a:pt x="46" y="86"/>
                    </a:cubicBezTo>
                    <a:cubicBezTo>
                      <a:pt x="50" y="89"/>
                      <a:pt x="57" y="92"/>
                      <a:pt x="57" y="95"/>
                    </a:cubicBezTo>
                    <a:cubicBezTo>
                      <a:pt x="57" y="95"/>
                      <a:pt x="62" y="100"/>
                      <a:pt x="65" y="97"/>
                    </a:cubicBezTo>
                    <a:cubicBezTo>
                      <a:pt x="67" y="95"/>
                      <a:pt x="67" y="93"/>
                      <a:pt x="74" y="95"/>
                    </a:cubicBezTo>
                    <a:cubicBezTo>
                      <a:pt x="81" y="97"/>
                      <a:pt x="93" y="93"/>
                      <a:pt x="96" y="97"/>
                    </a:cubicBezTo>
                    <a:cubicBezTo>
                      <a:pt x="100" y="100"/>
                      <a:pt x="104" y="106"/>
                      <a:pt x="104" y="106"/>
                    </a:cubicBezTo>
                    <a:cubicBezTo>
                      <a:pt x="106" y="106"/>
                      <a:pt x="107" y="104"/>
                      <a:pt x="107" y="99"/>
                    </a:cubicBezTo>
                    <a:cubicBezTo>
                      <a:pt x="107" y="94"/>
                      <a:pt x="106" y="93"/>
                      <a:pt x="110" y="88"/>
                    </a:cubicBezTo>
                    <a:cubicBezTo>
                      <a:pt x="114" y="82"/>
                      <a:pt x="120" y="81"/>
                      <a:pt x="124" y="81"/>
                    </a:cubicBezTo>
                    <a:cubicBezTo>
                      <a:pt x="129" y="80"/>
                      <a:pt x="124" y="75"/>
                      <a:pt x="124" y="71"/>
                    </a:cubicBezTo>
                    <a:cubicBezTo>
                      <a:pt x="124" y="68"/>
                      <a:pt x="126" y="70"/>
                      <a:pt x="120" y="65"/>
                    </a:cubicBezTo>
                    <a:cubicBezTo>
                      <a:pt x="114" y="60"/>
                      <a:pt x="119" y="56"/>
                      <a:pt x="119" y="51"/>
                    </a:cubicBezTo>
                    <a:cubicBezTo>
                      <a:pt x="119" y="47"/>
                      <a:pt x="114" y="47"/>
                      <a:pt x="114" y="44"/>
                    </a:cubicBezTo>
                    <a:cubicBezTo>
                      <a:pt x="115" y="41"/>
                      <a:pt x="118" y="41"/>
                      <a:pt x="121" y="38"/>
                    </a:cubicBezTo>
                    <a:cubicBezTo>
                      <a:pt x="124" y="34"/>
                      <a:pt x="124" y="30"/>
                      <a:pt x="120" y="26"/>
                    </a:cubicBezTo>
                    <a:cubicBezTo>
                      <a:pt x="117" y="21"/>
                      <a:pt x="116" y="16"/>
                      <a:pt x="115" y="12"/>
                    </a:cubicBezTo>
                    <a:cubicBezTo>
                      <a:pt x="114" y="8"/>
                      <a:pt x="92" y="11"/>
                      <a:pt x="82" y="10"/>
                    </a:cubicBezTo>
                    <a:cubicBezTo>
                      <a:pt x="75" y="10"/>
                      <a:pt x="69" y="9"/>
                      <a:pt x="66" y="7"/>
                    </a:cubicBezTo>
                    <a:cubicBezTo>
                      <a:pt x="66" y="7"/>
                      <a:pt x="66" y="7"/>
                      <a:pt x="66" y="7"/>
                    </a:cubicBezTo>
                    <a:cubicBezTo>
                      <a:pt x="65" y="11"/>
                      <a:pt x="65" y="12"/>
                      <a:pt x="61" y="10"/>
                    </a:cubicBezTo>
                    <a:cubicBezTo>
                      <a:pt x="57" y="8"/>
                      <a:pt x="56" y="6"/>
                      <a:pt x="54" y="4"/>
                    </a:cubicBezTo>
                    <a:cubicBezTo>
                      <a:pt x="53" y="2"/>
                      <a:pt x="48" y="0"/>
                      <a:pt x="46" y="1"/>
                    </a:cubicBezTo>
                    <a:cubicBezTo>
                      <a:pt x="44" y="1"/>
                      <a:pt x="32" y="8"/>
                      <a:pt x="29" y="9"/>
                    </a:cubicBezTo>
                    <a:cubicBezTo>
                      <a:pt x="25" y="11"/>
                      <a:pt x="13" y="16"/>
                      <a:pt x="8" y="16"/>
                    </a:cubicBezTo>
                    <a:cubicBezTo>
                      <a:pt x="3" y="17"/>
                      <a:pt x="8" y="20"/>
                      <a:pt x="5" y="20"/>
                    </a:cubicBezTo>
                    <a:cubicBezTo>
                      <a:pt x="4" y="20"/>
                      <a:pt x="3" y="20"/>
                      <a:pt x="3" y="20"/>
                    </a:cubicBezTo>
                    <a:cubicBezTo>
                      <a:pt x="3" y="20"/>
                      <a:pt x="3" y="20"/>
                      <a:pt x="3" y="20"/>
                    </a:cubicBezTo>
                    <a:cubicBezTo>
                      <a:pt x="3" y="24"/>
                      <a:pt x="4" y="28"/>
                      <a:pt x="4" y="3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29" name="Freeform 759"/>
              <p:cNvSpPr>
                <a:spLocks/>
              </p:cNvSpPr>
              <p:nvPr/>
            </p:nvSpPr>
            <p:spPr bwMode="auto">
              <a:xfrm>
                <a:off x="1104868" y="3238703"/>
                <a:ext cx="263999" cy="171311"/>
              </a:xfrm>
              <a:custGeom>
                <a:avLst/>
                <a:gdLst>
                  <a:gd name="T0" fmla="*/ 2147483647 w 121"/>
                  <a:gd name="T1" fmla="*/ 2147483647 h 78"/>
                  <a:gd name="T2" fmla="*/ 2147483647 w 121"/>
                  <a:gd name="T3" fmla="*/ 2147483647 h 78"/>
                  <a:gd name="T4" fmla="*/ 2147483647 w 121"/>
                  <a:gd name="T5" fmla="*/ 0 h 78"/>
                  <a:gd name="T6" fmla="*/ 2147483647 w 121"/>
                  <a:gd name="T7" fmla="*/ 2147483647 h 78"/>
                  <a:gd name="T8" fmla="*/ 2147483647 w 121"/>
                  <a:gd name="T9" fmla="*/ 2147483647 h 78"/>
                  <a:gd name="T10" fmla="*/ 2147483647 w 121"/>
                  <a:gd name="T11" fmla="*/ 2147483647 h 78"/>
                  <a:gd name="T12" fmla="*/ 2147483647 w 121"/>
                  <a:gd name="T13" fmla="*/ 2147483647 h 78"/>
                  <a:gd name="T14" fmla="*/ 2147483647 w 121"/>
                  <a:gd name="T15" fmla="*/ 2147483647 h 78"/>
                  <a:gd name="T16" fmla="*/ 2147483647 w 121"/>
                  <a:gd name="T17" fmla="*/ 2147483647 h 78"/>
                  <a:gd name="T18" fmla="*/ 2147483647 w 121"/>
                  <a:gd name="T19" fmla="*/ 2147483647 h 78"/>
                  <a:gd name="T20" fmla="*/ 2147483647 w 121"/>
                  <a:gd name="T21" fmla="*/ 2147483647 h 78"/>
                  <a:gd name="T22" fmla="*/ 2147483647 w 121"/>
                  <a:gd name="T23" fmla="*/ 2147483647 h 78"/>
                  <a:gd name="T24" fmla="*/ 2147483647 w 121"/>
                  <a:gd name="T25" fmla="*/ 2147483647 h 78"/>
                  <a:gd name="T26" fmla="*/ 2147483647 w 121"/>
                  <a:gd name="T27" fmla="*/ 2147483647 h 78"/>
                  <a:gd name="T28" fmla="*/ 2147483647 w 121"/>
                  <a:gd name="T29" fmla="*/ 2147483647 h 78"/>
                  <a:gd name="T30" fmla="*/ 2147483647 w 121"/>
                  <a:gd name="T31" fmla="*/ 2147483647 h 78"/>
                  <a:gd name="T32" fmla="*/ 2147483647 w 121"/>
                  <a:gd name="T33" fmla="*/ 2147483647 h 78"/>
                  <a:gd name="T34" fmla="*/ 2147483647 w 121"/>
                  <a:gd name="T35" fmla="*/ 2147483647 h 78"/>
                  <a:gd name="T36" fmla="*/ 2147483647 w 121"/>
                  <a:gd name="T37" fmla="*/ 2147483647 h 78"/>
                  <a:gd name="T38" fmla="*/ 2147483647 w 121"/>
                  <a:gd name="T39" fmla="*/ 2147483647 h 78"/>
                  <a:gd name="T40" fmla="*/ 2147483647 w 121"/>
                  <a:gd name="T41" fmla="*/ 2147483647 h 78"/>
                  <a:gd name="T42" fmla="*/ 2147483647 w 121"/>
                  <a:gd name="T43" fmla="*/ 2147483647 h 78"/>
                  <a:gd name="T44" fmla="*/ 2147483647 w 121"/>
                  <a:gd name="T45" fmla="*/ 2147483647 h 78"/>
                  <a:gd name="T46" fmla="*/ 2147483647 w 121"/>
                  <a:gd name="T47" fmla="*/ 2147483647 h 78"/>
                  <a:gd name="T48" fmla="*/ 2147483647 w 121"/>
                  <a:gd name="T49" fmla="*/ 2147483647 h 78"/>
                  <a:gd name="T50" fmla="*/ 2147483647 w 121"/>
                  <a:gd name="T51" fmla="*/ 2147483647 h 78"/>
                  <a:gd name="T52" fmla="*/ 2147483647 w 121"/>
                  <a:gd name="T53" fmla="*/ 2147483647 h 78"/>
                  <a:gd name="T54" fmla="*/ 2147483647 w 121"/>
                  <a:gd name="T55" fmla="*/ 2147483647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
                  <a:gd name="T85" fmla="*/ 0 h 78"/>
                  <a:gd name="T86" fmla="*/ 121 w 121"/>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 h="78">
                    <a:moveTo>
                      <a:pt x="99" y="33"/>
                    </a:moveTo>
                    <a:cubicBezTo>
                      <a:pt x="102" y="28"/>
                      <a:pt x="97" y="21"/>
                      <a:pt x="91" y="15"/>
                    </a:cubicBezTo>
                    <a:cubicBezTo>
                      <a:pt x="86" y="10"/>
                      <a:pt x="85" y="1"/>
                      <a:pt x="85" y="0"/>
                    </a:cubicBezTo>
                    <a:cubicBezTo>
                      <a:pt x="82" y="0"/>
                      <a:pt x="79" y="2"/>
                      <a:pt x="76" y="4"/>
                    </a:cubicBezTo>
                    <a:cubicBezTo>
                      <a:pt x="70" y="8"/>
                      <a:pt x="67" y="7"/>
                      <a:pt x="65" y="9"/>
                    </a:cubicBezTo>
                    <a:cubicBezTo>
                      <a:pt x="62" y="10"/>
                      <a:pt x="59" y="11"/>
                      <a:pt x="57" y="10"/>
                    </a:cubicBezTo>
                    <a:cubicBezTo>
                      <a:pt x="55" y="9"/>
                      <a:pt x="49" y="8"/>
                      <a:pt x="43" y="7"/>
                    </a:cubicBezTo>
                    <a:cubicBezTo>
                      <a:pt x="37" y="7"/>
                      <a:pt x="32" y="6"/>
                      <a:pt x="32" y="6"/>
                    </a:cubicBezTo>
                    <a:cubicBezTo>
                      <a:pt x="34" y="7"/>
                      <a:pt x="30" y="11"/>
                      <a:pt x="27" y="11"/>
                    </a:cubicBezTo>
                    <a:cubicBezTo>
                      <a:pt x="23" y="11"/>
                      <a:pt x="12" y="34"/>
                      <a:pt x="9" y="35"/>
                    </a:cubicBezTo>
                    <a:cubicBezTo>
                      <a:pt x="7" y="37"/>
                      <a:pt x="0" y="36"/>
                      <a:pt x="1" y="40"/>
                    </a:cubicBezTo>
                    <a:cubicBezTo>
                      <a:pt x="3" y="44"/>
                      <a:pt x="7" y="44"/>
                      <a:pt x="7" y="48"/>
                    </a:cubicBezTo>
                    <a:cubicBezTo>
                      <a:pt x="7" y="51"/>
                      <a:pt x="8" y="52"/>
                      <a:pt x="11" y="53"/>
                    </a:cubicBezTo>
                    <a:cubicBezTo>
                      <a:pt x="13" y="54"/>
                      <a:pt x="11" y="61"/>
                      <a:pt x="15" y="62"/>
                    </a:cubicBezTo>
                    <a:cubicBezTo>
                      <a:pt x="19" y="63"/>
                      <a:pt x="30" y="63"/>
                      <a:pt x="29" y="66"/>
                    </a:cubicBezTo>
                    <a:cubicBezTo>
                      <a:pt x="29" y="67"/>
                      <a:pt x="29" y="68"/>
                      <a:pt x="29" y="68"/>
                    </a:cubicBezTo>
                    <a:cubicBezTo>
                      <a:pt x="29" y="68"/>
                      <a:pt x="30" y="76"/>
                      <a:pt x="36" y="76"/>
                    </a:cubicBezTo>
                    <a:cubicBezTo>
                      <a:pt x="43" y="76"/>
                      <a:pt x="46" y="78"/>
                      <a:pt x="49" y="78"/>
                    </a:cubicBezTo>
                    <a:cubicBezTo>
                      <a:pt x="52" y="78"/>
                      <a:pt x="64" y="77"/>
                      <a:pt x="68" y="77"/>
                    </a:cubicBezTo>
                    <a:cubicBezTo>
                      <a:pt x="72" y="77"/>
                      <a:pt x="72" y="72"/>
                      <a:pt x="85" y="72"/>
                    </a:cubicBezTo>
                    <a:cubicBezTo>
                      <a:pt x="94" y="72"/>
                      <a:pt x="101" y="75"/>
                      <a:pt x="105" y="78"/>
                    </a:cubicBezTo>
                    <a:cubicBezTo>
                      <a:pt x="106" y="74"/>
                      <a:pt x="106" y="69"/>
                      <a:pt x="107" y="66"/>
                    </a:cubicBezTo>
                    <a:cubicBezTo>
                      <a:pt x="108" y="62"/>
                      <a:pt x="107" y="61"/>
                      <a:pt x="110" y="60"/>
                    </a:cubicBezTo>
                    <a:cubicBezTo>
                      <a:pt x="112" y="58"/>
                      <a:pt x="115" y="61"/>
                      <a:pt x="118" y="58"/>
                    </a:cubicBezTo>
                    <a:cubicBezTo>
                      <a:pt x="119" y="56"/>
                      <a:pt x="120" y="54"/>
                      <a:pt x="121" y="53"/>
                    </a:cubicBezTo>
                    <a:cubicBezTo>
                      <a:pt x="118" y="51"/>
                      <a:pt x="116" y="49"/>
                      <a:pt x="114" y="49"/>
                    </a:cubicBezTo>
                    <a:cubicBezTo>
                      <a:pt x="110" y="49"/>
                      <a:pt x="104" y="53"/>
                      <a:pt x="102" y="50"/>
                    </a:cubicBezTo>
                    <a:cubicBezTo>
                      <a:pt x="99" y="48"/>
                      <a:pt x="97" y="39"/>
                      <a:pt x="99" y="33"/>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0" name="Freeform 762"/>
              <p:cNvSpPr>
                <a:spLocks/>
              </p:cNvSpPr>
              <p:nvPr/>
            </p:nvSpPr>
            <p:spPr bwMode="auto">
              <a:xfrm>
                <a:off x="1162331" y="3389457"/>
                <a:ext cx="172391" cy="110618"/>
              </a:xfrm>
              <a:custGeom>
                <a:avLst/>
                <a:gdLst>
                  <a:gd name="T0" fmla="*/ 2147483647 w 79"/>
                  <a:gd name="T1" fmla="*/ 2147483647 h 51"/>
                  <a:gd name="T2" fmla="*/ 2147483647 w 79"/>
                  <a:gd name="T3" fmla="*/ 2147483647 h 51"/>
                  <a:gd name="T4" fmla="*/ 2147483647 w 79"/>
                  <a:gd name="T5" fmla="*/ 2147483647 h 51"/>
                  <a:gd name="T6" fmla="*/ 2147483647 w 79"/>
                  <a:gd name="T7" fmla="*/ 0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51"/>
                  <a:gd name="T65" fmla="*/ 79 w 79"/>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51">
                    <a:moveTo>
                      <a:pt x="42" y="9"/>
                    </a:moveTo>
                    <a:cubicBezTo>
                      <a:pt x="38" y="9"/>
                      <a:pt x="26" y="10"/>
                      <a:pt x="23" y="10"/>
                    </a:cubicBezTo>
                    <a:cubicBezTo>
                      <a:pt x="20" y="10"/>
                      <a:pt x="17" y="8"/>
                      <a:pt x="10" y="8"/>
                    </a:cubicBezTo>
                    <a:cubicBezTo>
                      <a:pt x="4" y="8"/>
                      <a:pt x="3" y="0"/>
                      <a:pt x="3" y="0"/>
                    </a:cubicBezTo>
                    <a:cubicBezTo>
                      <a:pt x="1" y="4"/>
                      <a:pt x="0" y="7"/>
                      <a:pt x="1" y="10"/>
                    </a:cubicBezTo>
                    <a:cubicBezTo>
                      <a:pt x="2" y="14"/>
                      <a:pt x="9" y="16"/>
                      <a:pt x="6" y="19"/>
                    </a:cubicBezTo>
                    <a:cubicBezTo>
                      <a:pt x="4" y="21"/>
                      <a:pt x="0" y="23"/>
                      <a:pt x="1" y="27"/>
                    </a:cubicBezTo>
                    <a:cubicBezTo>
                      <a:pt x="1" y="28"/>
                      <a:pt x="1" y="29"/>
                      <a:pt x="2" y="30"/>
                    </a:cubicBezTo>
                    <a:cubicBezTo>
                      <a:pt x="4" y="33"/>
                      <a:pt x="6" y="36"/>
                      <a:pt x="6" y="39"/>
                    </a:cubicBezTo>
                    <a:cubicBezTo>
                      <a:pt x="5" y="41"/>
                      <a:pt x="6" y="43"/>
                      <a:pt x="5" y="45"/>
                    </a:cubicBezTo>
                    <a:cubicBezTo>
                      <a:pt x="5" y="45"/>
                      <a:pt x="5" y="45"/>
                      <a:pt x="5" y="45"/>
                    </a:cubicBezTo>
                    <a:cubicBezTo>
                      <a:pt x="12" y="45"/>
                      <a:pt x="18" y="43"/>
                      <a:pt x="25" y="45"/>
                    </a:cubicBezTo>
                    <a:cubicBezTo>
                      <a:pt x="33" y="47"/>
                      <a:pt x="39" y="51"/>
                      <a:pt x="43" y="47"/>
                    </a:cubicBezTo>
                    <a:cubicBezTo>
                      <a:pt x="46" y="43"/>
                      <a:pt x="52" y="40"/>
                      <a:pt x="56" y="37"/>
                    </a:cubicBezTo>
                    <a:cubicBezTo>
                      <a:pt x="58" y="34"/>
                      <a:pt x="65" y="36"/>
                      <a:pt x="71" y="37"/>
                    </a:cubicBezTo>
                    <a:cubicBezTo>
                      <a:pt x="70" y="35"/>
                      <a:pt x="70" y="33"/>
                      <a:pt x="69" y="32"/>
                    </a:cubicBezTo>
                    <a:cubicBezTo>
                      <a:pt x="68" y="31"/>
                      <a:pt x="71" y="24"/>
                      <a:pt x="72" y="21"/>
                    </a:cubicBezTo>
                    <a:cubicBezTo>
                      <a:pt x="73" y="18"/>
                      <a:pt x="74" y="17"/>
                      <a:pt x="77" y="15"/>
                    </a:cubicBezTo>
                    <a:cubicBezTo>
                      <a:pt x="78" y="14"/>
                      <a:pt x="79" y="12"/>
                      <a:pt x="79" y="10"/>
                    </a:cubicBezTo>
                    <a:cubicBezTo>
                      <a:pt x="75" y="7"/>
                      <a:pt x="68" y="4"/>
                      <a:pt x="59" y="4"/>
                    </a:cubicBezTo>
                    <a:cubicBezTo>
                      <a:pt x="46" y="4"/>
                      <a:pt x="46" y="9"/>
                      <a:pt x="42" y="9"/>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1" name="Freeform 764"/>
              <p:cNvSpPr>
                <a:spLocks/>
              </p:cNvSpPr>
              <p:nvPr/>
            </p:nvSpPr>
            <p:spPr bwMode="auto">
              <a:xfrm>
                <a:off x="985776" y="3230871"/>
                <a:ext cx="192378" cy="107681"/>
              </a:xfrm>
              <a:custGeom>
                <a:avLst/>
                <a:gdLst>
                  <a:gd name="T0" fmla="*/ 2147483647 w 88"/>
                  <a:gd name="T1" fmla="*/ 2147483647 h 49"/>
                  <a:gd name="T2" fmla="*/ 2147483647 w 88"/>
                  <a:gd name="T3" fmla="*/ 2147483647 h 49"/>
                  <a:gd name="T4" fmla="*/ 2147483647 w 88"/>
                  <a:gd name="T5" fmla="*/ 2147483647 h 49"/>
                  <a:gd name="T6" fmla="*/ 2147483647 w 88"/>
                  <a:gd name="T7" fmla="*/ 2147483647 h 49"/>
                  <a:gd name="T8" fmla="*/ 2147483647 w 88"/>
                  <a:gd name="T9" fmla="*/ 2147483647 h 49"/>
                  <a:gd name="T10" fmla="*/ 2147483647 w 88"/>
                  <a:gd name="T11" fmla="*/ 2147483647 h 49"/>
                  <a:gd name="T12" fmla="*/ 2147483647 w 88"/>
                  <a:gd name="T13" fmla="*/ 2147483647 h 49"/>
                  <a:gd name="T14" fmla="*/ 2147483647 w 88"/>
                  <a:gd name="T15" fmla="*/ 2147483647 h 49"/>
                  <a:gd name="T16" fmla="*/ 2147483647 w 88"/>
                  <a:gd name="T17" fmla="*/ 2147483647 h 49"/>
                  <a:gd name="T18" fmla="*/ 2147483647 w 88"/>
                  <a:gd name="T19" fmla="*/ 2147483647 h 49"/>
                  <a:gd name="T20" fmla="*/ 2147483647 w 88"/>
                  <a:gd name="T21" fmla="*/ 2147483647 h 49"/>
                  <a:gd name="T22" fmla="*/ 2147483647 w 88"/>
                  <a:gd name="T23" fmla="*/ 2147483647 h 49"/>
                  <a:gd name="T24" fmla="*/ 2147483647 w 88"/>
                  <a:gd name="T25" fmla="*/ 2147483647 h 49"/>
                  <a:gd name="T26" fmla="*/ 2147483647 w 88"/>
                  <a:gd name="T27" fmla="*/ 2147483647 h 49"/>
                  <a:gd name="T28" fmla="*/ 2147483647 w 88"/>
                  <a:gd name="T29" fmla="*/ 2147483647 h 49"/>
                  <a:gd name="T30" fmla="*/ 2147483647 w 88"/>
                  <a:gd name="T31" fmla="*/ 2147483647 h 49"/>
                  <a:gd name="T32" fmla="*/ 2147483647 w 88"/>
                  <a:gd name="T33" fmla="*/ 2147483647 h 49"/>
                  <a:gd name="T34" fmla="*/ 2147483647 w 88"/>
                  <a:gd name="T35" fmla="*/ 2147483647 h 49"/>
                  <a:gd name="T36" fmla="*/ 2147483647 w 88"/>
                  <a:gd name="T37" fmla="*/ 2147483647 h 49"/>
                  <a:gd name="T38" fmla="*/ 2147483647 w 88"/>
                  <a:gd name="T39" fmla="*/ 2147483647 h 49"/>
                  <a:gd name="T40" fmla="*/ 2147483647 w 88"/>
                  <a:gd name="T41" fmla="*/ 2147483647 h 49"/>
                  <a:gd name="T42" fmla="*/ 2147483647 w 88"/>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78" y="5"/>
                    </a:move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ubicBezTo>
                      <a:pt x="54" y="40"/>
                      <a:pt x="61" y="41"/>
                      <a:pt x="63" y="39"/>
                    </a:cubicBezTo>
                    <a:cubicBezTo>
                      <a:pt x="66" y="38"/>
                      <a:pt x="77" y="15"/>
                      <a:pt x="81" y="15"/>
                    </a:cubicBezTo>
                    <a:cubicBezTo>
                      <a:pt x="84" y="15"/>
                      <a:pt x="88" y="11"/>
                      <a:pt x="86" y="10"/>
                    </a:cubicBezTo>
                    <a:cubicBezTo>
                      <a:pt x="85" y="9"/>
                      <a:pt x="78" y="8"/>
                      <a:pt x="78" y="5"/>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2" name="Freeform 765"/>
              <p:cNvSpPr>
                <a:spLocks/>
              </p:cNvSpPr>
              <p:nvPr/>
            </p:nvSpPr>
            <p:spPr bwMode="auto">
              <a:xfrm>
                <a:off x="1097372" y="3474622"/>
                <a:ext cx="179053" cy="185016"/>
              </a:xfrm>
              <a:custGeom>
                <a:avLst/>
                <a:gdLst>
                  <a:gd name="T0" fmla="*/ 2147483647 w 82"/>
                  <a:gd name="T1" fmla="*/ 0 h 84"/>
                  <a:gd name="T2" fmla="*/ 2147483647 w 82"/>
                  <a:gd name="T3" fmla="*/ 0 h 84"/>
                  <a:gd name="T4" fmla="*/ 2147483647 w 82"/>
                  <a:gd name="T5" fmla="*/ 2147483647 h 84"/>
                  <a:gd name="T6" fmla="*/ 2147483647 w 82"/>
                  <a:gd name="T7" fmla="*/ 2147483647 h 84"/>
                  <a:gd name="T8" fmla="*/ 2147483647 w 82"/>
                  <a:gd name="T9" fmla="*/ 2147483647 h 84"/>
                  <a:gd name="T10" fmla="*/ 2147483647 w 82"/>
                  <a:gd name="T11" fmla="*/ 2147483647 h 84"/>
                  <a:gd name="T12" fmla="*/ 2147483647 w 82"/>
                  <a:gd name="T13" fmla="*/ 2147483647 h 84"/>
                  <a:gd name="T14" fmla="*/ 2147483647 w 82"/>
                  <a:gd name="T15" fmla="*/ 2147483647 h 84"/>
                  <a:gd name="T16" fmla="*/ 2147483647 w 82"/>
                  <a:gd name="T17" fmla="*/ 2147483647 h 84"/>
                  <a:gd name="T18" fmla="*/ 2147483647 w 82"/>
                  <a:gd name="T19" fmla="*/ 2147483647 h 84"/>
                  <a:gd name="T20" fmla="*/ 2147483647 w 82"/>
                  <a:gd name="T21" fmla="*/ 2147483647 h 84"/>
                  <a:gd name="T22" fmla="*/ 0 w 82"/>
                  <a:gd name="T23" fmla="*/ 2147483647 h 84"/>
                  <a:gd name="T24" fmla="*/ 0 w 82"/>
                  <a:gd name="T25" fmla="*/ 2147483647 h 84"/>
                  <a:gd name="T26" fmla="*/ 2147483647 w 82"/>
                  <a:gd name="T27" fmla="*/ 2147483647 h 84"/>
                  <a:gd name="T28" fmla="*/ 2147483647 w 82"/>
                  <a:gd name="T29" fmla="*/ 2147483647 h 84"/>
                  <a:gd name="T30" fmla="*/ 2147483647 w 82"/>
                  <a:gd name="T31" fmla="*/ 2147483647 h 84"/>
                  <a:gd name="T32" fmla="*/ 2147483647 w 82"/>
                  <a:gd name="T33" fmla="*/ 2147483647 h 84"/>
                  <a:gd name="T34" fmla="*/ 2147483647 w 82"/>
                  <a:gd name="T35" fmla="*/ 2147483647 h 84"/>
                  <a:gd name="T36" fmla="*/ 2147483647 w 82"/>
                  <a:gd name="T37" fmla="*/ 2147483647 h 84"/>
                  <a:gd name="T38" fmla="*/ 2147483647 w 82"/>
                  <a:gd name="T39" fmla="*/ 2147483647 h 84"/>
                  <a:gd name="T40" fmla="*/ 2147483647 w 82"/>
                  <a:gd name="T41" fmla="*/ 2147483647 h 84"/>
                  <a:gd name="T42" fmla="*/ 2147483647 w 82"/>
                  <a:gd name="T43" fmla="*/ 2147483647 h 84"/>
                  <a:gd name="T44" fmla="*/ 2147483647 w 82"/>
                  <a:gd name="T45" fmla="*/ 2147483647 h 84"/>
                  <a:gd name="T46" fmla="*/ 2147483647 w 82"/>
                  <a:gd name="T47" fmla="*/ 2147483647 h 84"/>
                  <a:gd name="T48" fmla="*/ 2147483647 w 82"/>
                  <a:gd name="T49" fmla="*/ 2147483647 h 84"/>
                  <a:gd name="T50" fmla="*/ 2147483647 w 82"/>
                  <a:gd name="T51" fmla="*/ 2147483647 h 84"/>
                  <a:gd name="T52" fmla="*/ 2147483647 w 82"/>
                  <a:gd name="T53" fmla="*/ 2147483647 h 84"/>
                  <a:gd name="T54" fmla="*/ 2147483647 w 82"/>
                  <a:gd name="T55" fmla="*/ 2147483647 h 84"/>
                  <a:gd name="T56" fmla="*/ 2147483647 w 82"/>
                  <a:gd name="T57" fmla="*/ 2147483647 h 84"/>
                  <a:gd name="T58" fmla="*/ 2147483647 w 82"/>
                  <a:gd name="T59" fmla="*/ 2147483647 h 84"/>
                  <a:gd name="T60" fmla="*/ 2147483647 w 82"/>
                  <a:gd name="T61" fmla="*/ 2147483647 h 84"/>
                  <a:gd name="T62" fmla="*/ 2147483647 w 82"/>
                  <a:gd name="T63" fmla="*/ 2147483647 h 84"/>
                  <a:gd name="T64" fmla="*/ 2147483647 w 82"/>
                  <a:gd name="T65" fmla="*/ 2147483647 h 84"/>
                  <a:gd name="T66" fmla="*/ 2147483647 w 82"/>
                  <a:gd name="T67" fmla="*/ 2147483647 h 84"/>
                  <a:gd name="T68" fmla="*/ 2147483647 w 82"/>
                  <a:gd name="T69" fmla="*/ 2147483647 h 84"/>
                  <a:gd name="T70" fmla="*/ 2147483647 w 82"/>
                  <a:gd name="T71" fmla="*/ 2147483647 h 84"/>
                  <a:gd name="T72" fmla="*/ 2147483647 w 82"/>
                  <a:gd name="T73" fmla="*/ 2147483647 h 84"/>
                  <a:gd name="T74" fmla="*/ 2147483647 w 82"/>
                  <a:gd name="T75" fmla="*/ 2147483647 h 84"/>
                  <a:gd name="T76" fmla="*/ 2147483647 w 82"/>
                  <a:gd name="T77" fmla="*/ 2147483647 h 84"/>
                  <a:gd name="T78" fmla="*/ 2147483647 w 82"/>
                  <a:gd name="T79" fmla="*/ 2147483647 h 84"/>
                  <a:gd name="T80" fmla="*/ 2147483647 w 82"/>
                  <a:gd name="T81" fmla="*/ 2147483647 h 84"/>
                  <a:gd name="T82" fmla="*/ 2147483647 w 82"/>
                  <a:gd name="T83" fmla="*/ 2147483647 h 84"/>
                  <a:gd name="T84" fmla="*/ 2147483647 w 82"/>
                  <a:gd name="T85" fmla="*/ 2147483647 h 84"/>
                  <a:gd name="T86" fmla="*/ 2147483647 w 82"/>
                  <a:gd name="T87" fmla="*/ 2147483647 h 84"/>
                  <a:gd name="T88" fmla="*/ 2147483647 w 82"/>
                  <a:gd name="T89" fmla="*/ 2147483647 h 84"/>
                  <a:gd name="T90" fmla="*/ 2147483647 w 82"/>
                  <a:gd name="T91" fmla="*/ 2147483647 h 84"/>
                  <a:gd name="T92" fmla="*/ 2147483647 w 82"/>
                  <a:gd name="T93" fmla="*/ 2147483647 h 84"/>
                  <a:gd name="T94" fmla="*/ 2147483647 w 82"/>
                  <a:gd name="T95" fmla="*/ 2147483647 h 84"/>
                  <a:gd name="T96" fmla="*/ 2147483647 w 82"/>
                  <a:gd name="T97" fmla="*/ 2147483647 h 84"/>
                  <a:gd name="T98" fmla="*/ 2147483647 w 82"/>
                  <a:gd name="T99" fmla="*/ 2147483647 h 84"/>
                  <a:gd name="T100" fmla="*/ 2147483647 w 82"/>
                  <a:gd name="T101" fmla="*/ 2147483647 h 84"/>
                  <a:gd name="T102" fmla="*/ 2147483647 w 82"/>
                  <a:gd name="T103" fmla="*/ 2147483647 h 84"/>
                  <a:gd name="T104" fmla="*/ 2147483647 w 82"/>
                  <a:gd name="T105" fmla="*/ 2147483647 h 84"/>
                  <a:gd name="T106" fmla="*/ 2147483647 w 82"/>
                  <a:gd name="T107" fmla="*/ 2147483647 h 84"/>
                  <a:gd name="T108" fmla="*/ 2147483647 w 82"/>
                  <a:gd name="T109" fmla="*/ 2147483647 h 84"/>
                  <a:gd name="T110" fmla="*/ 2147483647 w 82"/>
                  <a:gd name="T111" fmla="*/ 0 h 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2"/>
                  <a:gd name="T169" fmla="*/ 0 h 84"/>
                  <a:gd name="T170" fmla="*/ 82 w 82"/>
                  <a:gd name="T171" fmla="*/ 84 h 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2" h="84">
                    <a:moveTo>
                      <a:pt x="82" y="0"/>
                    </a:moveTo>
                    <a:cubicBezTo>
                      <a:pt x="82" y="0"/>
                      <a:pt x="82" y="0"/>
                      <a:pt x="82" y="0"/>
                    </a:cubicBezTo>
                    <a:cubicBezTo>
                      <a:pt x="79" y="3"/>
                      <a:pt x="75" y="5"/>
                      <a:pt x="72" y="8"/>
                    </a:cubicBezTo>
                    <a:cubicBezTo>
                      <a:pt x="68" y="12"/>
                      <a:pt x="62" y="8"/>
                      <a:pt x="54" y="6"/>
                    </a:cubicBezTo>
                    <a:cubicBezTo>
                      <a:pt x="47" y="4"/>
                      <a:pt x="41" y="6"/>
                      <a:pt x="34" y="6"/>
                    </a:cubicBezTo>
                    <a:cubicBezTo>
                      <a:pt x="34" y="6"/>
                      <a:pt x="34" y="6"/>
                      <a:pt x="34" y="6"/>
                    </a:cubicBezTo>
                    <a:cubicBezTo>
                      <a:pt x="34" y="8"/>
                      <a:pt x="34" y="10"/>
                      <a:pt x="32" y="10"/>
                    </a:cubicBezTo>
                    <a:cubicBezTo>
                      <a:pt x="28" y="11"/>
                      <a:pt x="28" y="8"/>
                      <a:pt x="26" y="10"/>
                    </a:cubicBezTo>
                    <a:cubicBezTo>
                      <a:pt x="24" y="13"/>
                      <a:pt x="22" y="14"/>
                      <a:pt x="18" y="14"/>
                    </a:cubicBezTo>
                    <a:cubicBezTo>
                      <a:pt x="13" y="14"/>
                      <a:pt x="12" y="15"/>
                      <a:pt x="12" y="17"/>
                    </a:cubicBezTo>
                    <a:cubicBezTo>
                      <a:pt x="11" y="19"/>
                      <a:pt x="9" y="24"/>
                      <a:pt x="6" y="28"/>
                    </a:cubicBezTo>
                    <a:cubicBezTo>
                      <a:pt x="5" y="30"/>
                      <a:pt x="2" y="33"/>
                      <a:pt x="0" y="35"/>
                    </a:cubicBezTo>
                    <a:cubicBezTo>
                      <a:pt x="0" y="35"/>
                      <a:pt x="0" y="35"/>
                      <a:pt x="0" y="35"/>
                    </a:cubicBezTo>
                    <a:cubicBezTo>
                      <a:pt x="2" y="37"/>
                      <a:pt x="3" y="39"/>
                      <a:pt x="5" y="40"/>
                    </a:cubicBezTo>
                    <a:cubicBezTo>
                      <a:pt x="8" y="42"/>
                      <a:pt x="11" y="43"/>
                      <a:pt x="11" y="46"/>
                    </a:cubicBezTo>
                    <a:cubicBezTo>
                      <a:pt x="11" y="49"/>
                      <a:pt x="13" y="56"/>
                      <a:pt x="14" y="59"/>
                    </a:cubicBezTo>
                    <a:cubicBezTo>
                      <a:pt x="15" y="61"/>
                      <a:pt x="15" y="64"/>
                      <a:pt x="17" y="66"/>
                    </a:cubicBezTo>
                    <a:cubicBezTo>
                      <a:pt x="20" y="67"/>
                      <a:pt x="20" y="69"/>
                      <a:pt x="19" y="70"/>
                    </a:cubicBezTo>
                    <a:cubicBezTo>
                      <a:pt x="18" y="71"/>
                      <a:pt x="17" y="75"/>
                      <a:pt x="19" y="76"/>
                    </a:cubicBezTo>
                    <a:cubicBezTo>
                      <a:pt x="21" y="78"/>
                      <a:pt x="20" y="75"/>
                      <a:pt x="22" y="76"/>
                    </a:cubicBezTo>
                    <a:cubicBezTo>
                      <a:pt x="24" y="76"/>
                      <a:pt x="24" y="76"/>
                      <a:pt x="26" y="78"/>
                    </a:cubicBezTo>
                    <a:cubicBezTo>
                      <a:pt x="28" y="80"/>
                      <a:pt x="27" y="83"/>
                      <a:pt x="29" y="81"/>
                    </a:cubicBezTo>
                    <a:cubicBezTo>
                      <a:pt x="31" y="80"/>
                      <a:pt x="31" y="77"/>
                      <a:pt x="33" y="79"/>
                    </a:cubicBezTo>
                    <a:cubicBezTo>
                      <a:pt x="35" y="81"/>
                      <a:pt x="36" y="84"/>
                      <a:pt x="37" y="82"/>
                    </a:cubicBezTo>
                    <a:cubicBezTo>
                      <a:pt x="37" y="79"/>
                      <a:pt x="38" y="79"/>
                      <a:pt x="36" y="76"/>
                    </a:cubicBezTo>
                    <a:cubicBezTo>
                      <a:pt x="34" y="73"/>
                      <a:pt x="37" y="72"/>
                      <a:pt x="35" y="69"/>
                    </a:cubicBezTo>
                    <a:cubicBezTo>
                      <a:pt x="33" y="66"/>
                      <a:pt x="36" y="68"/>
                      <a:pt x="38" y="68"/>
                    </a:cubicBezTo>
                    <a:cubicBezTo>
                      <a:pt x="41" y="68"/>
                      <a:pt x="46" y="70"/>
                      <a:pt x="43" y="67"/>
                    </a:cubicBezTo>
                    <a:cubicBezTo>
                      <a:pt x="41" y="64"/>
                      <a:pt x="39" y="64"/>
                      <a:pt x="38" y="62"/>
                    </a:cubicBezTo>
                    <a:cubicBezTo>
                      <a:pt x="37" y="60"/>
                      <a:pt x="38" y="61"/>
                      <a:pt x="40" y="60"/>
                    </a:cubicBezTo>
                    <a:cubicBezTo>
                      <a:pt x="41" y="58"/>
                      <a:pt x="41" y="58"/>
                      <a:pt x="43" y="60"/>
                    </a:cubicBezTo>
                    <a:cubicBezTo>
                      <a:pt x="46" y="61"/>
                      <a:pt x="47" y="65"/>
                      <a:pt x="48" y="63"/>
                    </a:cubicBezTo>
                    <a:cubicBezTo>
                      <a:pt x="49" y="62"/>
                      <a:pt x="49" y="61"/>
                      <a:pt x="48" y="60"/>
                    </a:cubicBezTo>
                    <a:cubicBezTo>
                      <a:pt x="48" y="58"/>
                      <a:pt x="47" y="56"/>
                      <a:pt x="50" y="57"/>
                    </a:cubicBezTo>
                    <a:cubicBezTo>
                      <a:pt x="53" y="58"/>
                      <a:pt x="56" y="61"/>
                      <a:pt x="56" y="60"/>
                    </a:cubicBezTo>
                    <a:cubicBezTo>
                      <a:pt x="56" y="58"/>
                      <a:pt x="55" y="58"/>
                      <a:pt x="52" y="54"/>
                    </a:cubicBezTo>
                    <a:cubicBezTo>
                      <a:pt x="50" y="51"/>
                      <a:pt x="53" y="52"/>
                      <a:pt x="48" y="49"/>
                    </a:cubicBezTo>
                    <a:cubicBezTo>
                      <a:pt x="43" y="46"/>
                      <a:pt x="40" y="45"/>
                      <a:pt x="40" y="42"/>
                    </a:cubicBezTo>
                    <a:cubicBezTo>
                      <a:pt x="40" y="40"/>
                      <a:pt x="43" y="44"/>
                      <a:pt x="40" y="40"/>
                    </a:cubicBezTo>
                    <a:cubicBezTo>
                      <a:pt x="37" y="37"/>
                      <a:pt x="32" y="33"/>
                      <a:pt x="31" y="29"/>
                    </a:cubicBezTo>
                    <a:cubicBezTo>
                      <a:pt x="30" y="25"/>
                      <a:pt x="31" y="23"/>
                      <a:pt x="33" y="22"/>
                    </a:cubicBezTo>
                    <a:cubicBezTo>
                      <a:pt x="34" y="22"/>
                      <a:pt x="36" y="23"/>
                      <a:pt x="39" y="26"/>
                    </a:cubicBezTo>
                    <a:cubicBezTo>
                      <a:pt x="42" y="28"/>
                      <a:pt x="43" y="30"/>
                      <a:pt x="43" y="29"/>
                    </a:cubicBezTo>
                    <a:cubicBezTo>
                      <a:pt x="43" y="27"/>
                      <a:pt x="43" y="25"/>
                      <a:pt x="45" y="26"/>
                    </a:cubicBezTo>
                    <a:cubicBezTo>
                      <a:pt x="47" y="27"/>
                      <a:pt x="50" y="29"/>
                      <a:pt x="49" y="28"/>
                    </a:cubicBezTo>
                    <a:cubicBezTo>
                      <a:pt x="48" y="26"/>
                      <a:pt x="45" y="24"/>
                      <a:pt x="47" y="25"/>
                    </a:cubicBezTo>
                    <a:cubicBezTo>
                      <a:pt x="50" y="25"/>
                      <a:pt x="57" y="28"/>
                      <a:pt x="54" y="25"/>
                    </a:cubicBezTo>
                    <a:cubicBezTo>
                      <a:pt x="51" y="23"/>
                      <a:pt x="44" y="21"/>
                      <a:pt x="47" y="18"/>
                    </a:cubicBezTo>
                    <a:cubicBezTo>
                      <a:pt x="50" y="15"/>
                      <a:pt x="51" y="17"/>
                      <a:pt x="53" y="16"/>
                    </a:cubicBezTo>
                    <a:cubicBezTo>
                      <a:pt x="56" y="14"/>
                      <a:pt x="58" y="12"/>
                      <a:pt x="58" y="14"/>
                    </a:cubicBezTo>
                    <a:cubicBezTo>
                      <a:pt x="57" y="16"/>
                      <a:pt x="55" y="21"/>
                      <a:pt x="57" y="19"/>
                    </a:cubicBezTo>
                    <a:cubicBezTo>
                      <a:pt x="59" y="17"/>
                      <a:pt x="61" y="14"/>
                      <a:pt x="65" y="14"/>
                    </a:cubicBezTo>
                    <a:cubicBezTo>
                      <a:pt x="69" y="15"/>
                      <a:pt x="70" y="16"/>
                      <a:pt x="74" y="18"/>
                    </a:cubicBezTo>
                    <a:cubicBezTo>
                      <a:pt x="75" y="18"/>
                      <a:pt x="75" y="19"/>
                      <a:pt x="76" y="19"/>
                    </a:cubicBezTo>
                    <a:cubicBezTo>
                      <a:pt x="76" y="19"/>
                      <a:pt x="76" y="19"/>
                      <a:pt x="76" y="19"/>
                    </a:cubicBezTo>
                    <a:cubicBezTo>
                      <a:pt x="80" y="12"/>
                      <a:pt x="82" y="0"/>
                      <a:pt x="82" y="0"/>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3" name="Freeform 811"/>
              <p:cNvSpPr>
                <a:spLocks/>
              </p:cNvSpPr>
              <p:nvPr/>
            </p:nvSpPr>
            <p:spPr bwMode="auto">
              <a:xfrm>
                <a:off x="852527" y="2354737"/>
                <a:ext cx="359772" cy="620636"/>
              </a:xfrm>
              <a:custGeom>
                <a:avLst/>
                <a:gdLst>
                  <a:gd name="T0" fmla="*/ 2147483647 w 165"/>
                  <a:gd name="T1" fmla="*/ 2147483647 h 283"/>
                  <a:gd name="T2" fmla="*/ 2147483647 w 165"/>
                  <a:gd name="T3" fmla="*/ 2147483647 h 283"/>
                  <a:gd name="T4" fmla="*/ 2147483647 w 165"/>
                  <a:gd name="T5" fmla="*/ 2147483647 h 283"/>
                  <a:gd name="T6" fmla="*/ 2147483647 w 165"/>
                  <a:gd name="T7" fmla="*/ 0 h 283"/>
                  <a:gd name="T8" fmla="*/ 2147483647 w 165"/>
                  <a:gd name="T9" fmla="*/ 2147483647 h 283"/>
                  <a:gd name="T10" fmla="*/ 2147483647 w 165"/>
                  <a:gd name="T11" fmla="*/ 2147483647 h 283"/>
                  <a:gd name="T12" fmla="*/ 2147483647 w 165"/>
                  <a:gd name="T13" fmla="*/ 2147483647 h 283"/>
                  <a:gd name="T14" fmla="*/ 2147483647 w 165"/>
                  <a:gd name="T15" fmla="*/ 2147483647 h 283"/>
                  <a:gd name="T16" fmla="*/ 2147483647 w 165"/>
                  <a:gd name="T17" fmla="*/ 2147483647 h 283"/>
                  <a:gd name="T18" fmla="*/ 2147483647 w 165"/>
                  <a:gd name="T19" fmla="*/ 2147483647 h 283"/>
                  <a:gd name="T20" fmla="*/ 2147483647 w 165"/>
                  <a:gd name="T21" fmla="*/ 2147483647 h 283"/>
                  <a:gd name="T22" fmla="*/ 2147483647 w 165"/>
                  <a:gd name="T23" fmla="*/ 2147483647 h 283"/>
                  <a:gd name="T24" fmla="*/ 2147483647 w 165"/>
                  <a:gd name="T25" fmla="*/ 2147483647 h 283"/>
                  <a:gd name="T26" fmla="*/ 2147483647 w 165"/>
                  <a:gd name="T27" fmla="*/ 2147483647 h 283"/>
                  <a:gd name="T28" fmla="*/ 2147483647 w 165"/>
                  <a:gd name="T29" fmla="*/ 2147483647 h 283"/>
                  <a:gd name="T30" fmla="*/ 2147483647 w 165"/>
                  <a:gd name="T31" fmla="*/ 2147483647 h 283"/>
                  <a:gd name="T32" fmla="*/ 2147483647 w 165"/>
                  <a:gd name="T33" fmla="*/ 2147483647 h 283"/>
                  <a:gd name="T34" fmla="*/ 2147483647 w 165"/>
                  <a:gd name="T35" fmla="*/ 2147483647 h 283"/>
                  <a:gd name="T36" fmla="*/ 0 w 165"/>
                  <a:gd name="T37" fmla="*/ 2147483647 h 283"/>
                  <a:gd name="T38" fmla="*/ 2147483647 w 165"/>
                  <a:gd name="T39" fmla="*/ 2147483647 h 283"/>
                  <a:gd name="T40" fmla="*/ 2147483647 w 165"/>
                  <a:gd name="T41" fmla="*/ 2147483647 h 283"/>
                  <a:gd name="T42" fmla="*/ 2147483647 w 165"/>
                  <a:gd name="T43" fmla="*/ 2147483647 h 283"/>
                  <a:gd name="T44" fmla="*/ 2147483647 w 165"/>
                  <a:gd name="T45" fmla="*/ 2147483647 h 283"/>
                  <a:gd name="T46" fmla="*/ 2147483647 w 165"/>
                  <a:gd name="T47" fmla="*/ 2147483647 h 283"/>
                  <a:gd name="T48" fmla="*/ 2147483647 w 165"/>
                  <a:gd name="T49" fmla="*/ 2147483647 h 283"/>
                  <a:gd name="T50" fmla="*/ 2147483647 w 165"/>
                  <a:gd name="T51" fmla="*/ 2147483647 h 283"/>
                  <a:gd name="T52" fmla="*/ 2147483647 w 165"/>
                  <a:gd name="T53" fmla="*/ 2147483647 h 283"/>
                  <a:gd name="T54" fmla="*/ 2147483647 w 165"/>
                  <a:gd name="T55" fmla="*/ 2147483647 h 283"/>
                  <a:gd name="T56" fmla="*/ 2147483647 w 165"/>
                  <a:gd name="T57" fmla="*/ 2147483647 h 283"/>
                  <a:gd name="T58" fmla="*/ 2147483647 w 165"/>
                  <a:gd name="T59" fmla="*/ 2147483647 h 283"/>
                  <a:gd name="T60" fmla="*/ 2147483647 w 165"/>
                  <a:gd name="T61" fmla="*/ 2147483647 h 283"/>
                  <a:gd name="T62" fmla="*/ 2147483647 w 165"/>
                  <a:gd name="T63" fmla="*/ 2147483647 h 283"/>
                  <a:gd name="T64" fmla="*/ 2147483647 w 165"/>
                  <a:gd name="T65" fmla="*/ 2147483647 h 283"/>
                  <a:gd name="T66" fmla="*/ 2147483647 w 165"/>
                  <a:gd name="T67" fmla="*/ 2147483647 h 283"/>
                  <a:gd name="T68" fmla="*/ 2147483647 w 165"/>
                  <a:gd name="T69" fmla="*/ 2147483647 h 283"/>
                  <a:gd name="T70" fmla="*/ 2147483647 w 165"/>
                  <a:gd name="T71" fmla="*/ 2147483647 h 283"/>
                  <a:gd name="T72" fmla="*/ 2147483647 w 165"/>
                  <a:gd name="T73" fmla="*/ 2147483647 h 283"/>
                  <a:gd name="T74" fmla="*/ 2147483647 w 165"/>
                  <a:gd name="T75" fmla="*/ 2147483647 h 283"/>
                  <a:gd name="T76" fmla="*/ 2147483647 w 165"/>
                  <a:gd name="T77" fmla="*/ 2147483647 h 283"/>
                  <a:gd name="T78" fmla="*/ 2147483647 w 165"/>
                  <a:gd name="T79" fmla="*/ 2147483647 h 2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283"/>
                  <a:gd name="T122" fmla="*/ 165 w 165"/>
                  <a:gd name="T123" fmla="*/ 283 h 2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283">
                    <a:moveTo>
                      <a:pt x="159" y="65"/>
                    </a:moveTo>
                    <a:cubicBezTo>
                      <a:pt x="158" y="62"/>
                      <a:pt x="161" y="56"/>
                      <a:pt x="162" y="54"/>
                    </a:cubicBezTo>
                    <a:cubicBezTo>
                      <a:pt x="163" y="53"/>
                      <a:pt x="160" y="49"/>
                      <a:pt x="159" y="47"/>
                    </a:cubicBezTo>
                    <a:cubicBezTo>
                      <a:pt x="158" y="45"/>
                      <a:pt x="159" y="43"/>
                      <a:pt x="160" y="40"/>
                    </a:cubicBezTo>
                    <a:cubicBezTo>
                      <a:pt x="161" y="36"/>
                      <a:pt x="155" y="32"/>
                      <a:pt x="156" y="30"/>
                    </a:cubicBezTo>
                    <a:cubicBezTo>
                      <a:pt x="158" y="28"/>
                      <a:pt x="156" y="25"/>
                      <a:pt x="154" y="21"/>
                    </a:cubicBezTo>
                    <a:cubicBezTo>
                      <a:pt x="152" y="17"/>
                      <a:pt x="143" y="14"/>
                      <a:pt x="139" y="14"/>
                    </a:cubicBezTo>
                    <a:cubicBezTo>
                      <a:pt x="136" y="14"/>
                      <a:pt x="126" y="5"/>
                      <a:pt x="120" y="0"/>
                    </a:cubicBezTo>
                    <a:cubicBezTo>
                      <a:pt x="120" y="0"/>
                      <a:pt x="120" y="0"/>
                      <a:pt x="120" y="0"/>
                    </a:cubicBezTo>
                    <a:cubicBezTo>
                      <a:pt x="118" y="0"/>
                      <a:pt x="114" y="1"/>
                      <a:pt x="114" y="1"/>
                    </a:cubicBezTo>
                    <a:cubicBezTo>
                      <a:pt x="114" y="1"/>
                      <a:pt x="115" y="6"/>
                      <a:pt x="115" y="8"/>
                    </a:cubicBezTo>
                    <a:cubicBezTo>
                      <a:pt x="115" y="10"/>
                      <a:pt x="113" y="16"/>
                      <a:pt x="111" y="16"/>
                    </a:cubicBezTo>
                    <a:cubicBezTo>
                      <a:pt x="109" y="16"/>
                      <a:pt x="90" y="12"/>
                      <a:pt x="90" y="12"/>
                    </a:cubicBezTo>
                    <a:cubicBezTo>
                      <a:pt x="89" y="24"/>
                      <a:pt x="89" y="24"/>
                      <a:pt x="89" y="24"/>
                    </a:cubicBezTo>
                    <a:cubicBezTo>
                      <a:pt x="89" y="24"/>
                      <a:pt x="78" y="22"/>
                      <a:pt x="75" y="24"/>
                    </a:cubicBezTo>
                    <a:cubicBezTo>
                      <a:pt x="72" y="26"/>
                      <a:pt x="71" y="31"/>
                      <a:pt x="68" y="33"/>
                    </a:cubicBezTo>
                    <a:cubicBezTo>
                      <a:pt x="66" y="36"/>
                      <a:pt x="63" y="37"/>
                      <a:pt x="64" y="40"/>
                    </a:cubicBezTo>
                    <a:cubicBezTo>
                      <a:pt x="65" y="42"/>
                      <a:pt x="67" y="46"/>
                      <a:pt x="66" y="46"/>
                    </a:cubicBezTo>
                    <a:cubicBezTo>
                      <a:pt x="64" y="47"/>
                      <a:pt x="54" y="57"/>
                      <a:pt x="53" y="60"/>
                    </a:cubicBezTo>
                    <a:cubicBezTo>
                      <a:pt x="52" y="64"/>
                      <a:pt x="55" y="66"/>
                      <a:pt x="51" y="66"/>
                    </a:cubicBezTo>
                    <a:cubicBezTo>
                      <a:pt x="46" y="66"/>
                      <a:pt x="44" y="69"/>
                      <a:pt x="45" y="72"/>
                    </a:cubicBezTo>
                    <a:cubicBezTo>
                      <a:pt x="45" y="74"/>
                      <a:pt x="42" y="89"/>
                      <a:pt x="37" y="93"/>
                    </a:cubicBezTo>
                    <a:cubicBezTo>
                      <a:pt x="33" y="97"/>
                      <a:pt x="33" y="99"/>
                      <a:pt x="34" y="100"/>
                    </a:cubicBezTo>
                    <a:cubicBezTo>
                      <a:pt x="34" y="101"/>
                      <a:pt x="39" y="106"/>
                      <a:pt x="38" y="108"/>
                    </a:cubicBezTo>
                    <a:cubicBezTo>
                      <a:pt x="36" y="111"/>
                      <a:pt x="36" y="112"/>
                      <a:pt x="32" y="112"/>
                    </a:cubicBezTo>
                    <a:cubicBezTo>
                      <a:pt x="29" y="111"/>
                      <a:pt x="22" y="113"/>
                      <a:pt x="18" y="117"/>
                    </a:cubicBezTo>
                    <a:cubicBezTo>
                      <a:pt x="13" y="120"/>
                      <a:pt x="12" y="123"/>
                      <a:pt x="13" y="129"/>
                    </a:cubicBezTo>
                    <a:cubicBezTo>
                      <a:pt x="14" y="134"/>
                      <a:pt x="14" y="136"/>
                      <a:pt x="14" y="138"/>
                    </a:cubicBezTo>
                    <a:cubicBezTo>
                      <a:pt x="14" y="140"/>
                      <a:pt x="17" y="147"/>
                      <a:pt x="16" y="151"/>
                    </a:cubicBezTo>
                    <a:cubicBezTo>
                      <a:pt x="15" y="154"/>
                      <a:pt x="12" y="158"/>
                      <a:pt x="14" y="161"/>
                    </a:cubicBezTo>
                    <a:cubicBezTo>
                      <a:pt x="15" y="163"/>
                      <a:pt x="19" y="164"/>
                      <a:pt x="21" y="166"/>
                    </a:cubicBezTo>
                    <a:cubicBezTo>
                      <a:pt x="23" y="168"/>
                      <a:pt x="24" y="173"/>
                      <a:pt x="21" y="173"/>
                    </a:cubicBezTo>
                    <a:cubicBezTo>
                      <a:pt x="17" y="174"/>
                      <a:pt x="16" y="178"/>
                      <a:pt x="18" y="181"/>
                    </a:cubicBezTo>
                    <a:cubicBezTo>
                      <a:pt x="20" y="184"/>
                      <a:pt x="20" y="193"/>
                      <a:pt x="18" y="195"/>
                    </a:cubicBezTo>
                    <a:cubicBezTo>
                      <a:pt x="16" y="196"/>
                      <a:pt x="11" y="197"/>
                      <a:pt x="10" y="201"/>
                    </a:cubicBezTo>
                    <a:cubicBezTo>
                      <a:pt x="9" y="205"/>
                      <a:pt x="8" y="218"/>
                      <a:pt x="7" y="216"/>
                    </a:cubicBezTo>
                    <a:cubicBezTo>
                      <a:pt x="6" y="214"/>
                      <a:pt x="3" y="213"/>
                      <a:pt x="0" y="215"/>
                    </a:cubicBezTo>
                    <a:cubicBezTo>
                      <a:pt x="0" y="215"/>
                      <a:pt x="0" y="215"/>
                      <a:pt x="0" y="215"/>
                    </a:cubicBezTo>
                    <a:cubicBezTo>
                      <a:pt x="1" y="218"/>
                      <a:pt x="2" y="217"/>
                      <a:pt x="2" y="221"/>
                    </a:cubicBezTo>
                    <a:cubicBezTo>
                      <a:pt x="2" y="224"/>
                      <a:pt x="9" y="227"/>
                      <a:pt x="9" y="230"/>
                    </a:cubicBezTo>
                    <a:cubicBezTo>
                      <a:pt x="10" y="233"/>
                      <a:pt x="8" y="233"/>
                      <a:pt x="9" y="236"/>
                    </a:cubicBezTo>
                    <a:cubicBezTo>
                      <a:pt x="11" y="239"/>
                      <a:pt x="15" y="252"/>
                      <a:pt x="16" y="253"/>
                    </a:cubicBezTo>
                    <a:cubicBezTo>
                      <a:pt x="18" y="254"/>
                      <a:pt x="23" y="257"/>
                      <a:pt x="22" y="259"/>
                    </a:cubicBezTo>
                    <a:cubicBezTo>
                      <a:pt x="22" y="261"/>
                      <a:pt x="21" y="266"/>
                      <a:pt x="22" y="267"/>
                    </a:cubicBezTo>
                    <a:cubicBezTo>
                      <a:pt x="22" y="269"/>
                      <a:pt x="23" y="273"/>
                      <a:pt x="24" y="275"/>
                    </a:cubicBezTo>
                    <a:cubicBezTo>
                      <a:pt x="25" y="278"/>
                      <a:pt x="22" y="280"/>
                      <a:pt x="28" y="280"/>
                    </a:cubicBezTo>
                    <a:cubicBezTo>
                      <a:pt x="33" y="280"/>
                      <a:pt x="41" y="283"/>
                      <a:pt x="40" y="279"/>
                    </a:cubicBezTo>
                    <a:cubicBezTo>
                      <a:pt x="39" y="275"/>
                      <a:pt x="39" y="270"/>
                      <a:pt x="43" y="269"/>
                    </a:cubicBezTo>
                    <a:cubicBezTo>
                      <a:pt x="46" y="269"/>
                      <a:pt x="46" y="267"/>
                      <a:pt x="50" y="267"/>
                    </a:cubicBezTo>
                    <a:cubicBezTo>
                      <a:pt x="53" y="267"/>
                      <a:pt x="58" y="270"/>
                      <a:pt x="60" y="267"/>
                    </a:cubicBezTo>
                    <a:cubicBezTo>
                      <a:pt x="63" y="265"/>
                      <a:pt x="63" y="262"/>
                      <a:pt x="64" y="260"/>
                    </a:cubicBezTo>
                    <a:cubicBezTo>
                      <a:pt x="66" y="257"/>
                      <a:pt x="70" y="241"/>
                      <a:pt x="70" y="237"/>
                    </a:cubicBezTo>
                    <a:cubicBezTo>
                      <a:pt x="70" y="233"/>
                      <a:pt x="70" y="229"/>
                      <a:pt x="69" y="226"/>
                    </a:cubicBezTo>
                    <a:cubicBezTo>
                      <a:pt x="68" y="224"/>
                      <a:pt x="65" y="221"/>
                      <a:pt x="69" y="221"/>
                    </a:cubicBezTo>
                    <a:cubicBezTo>
                      <a:pt x="72" y="221"/>
                      <a:pt x="81" y="217"/>
                      <a:pt x="83" y="215"/>
                    </a:cubicBezTo>
                    <a:cubicBezTo>
                      <a:pt x="85" y="213"/>
                      <a:pt x="84" y="213"/>
                      <a:pt x="84" y="212"/>
                    </a:cubicBezTo>
                    <a:cubicBezTo>
                      <a:pt x="83" y="211"/>
                      <a:pt x="86" y="212"/>
                      <a:pt x="89" y="211"/>
                    </a:cubicBezTo>
                    <a:cubicBezTo>
                      <a:pt x="91" y="210"/>
                      <a:pt x="93" y="208"/>
                      <a:pt x="91" y="206"/>
                    </a:cubicBezTo>
                    <a:cubicBezTo>
                      <a:pt x="89" y="205"/>
                      <a:pt x="88" y="205"/>
                      <a:pt x="91" y="203"/>
                    </a:cubicBezTo>
                    <a:cubicBezTo>
                      <a:pt x="94" y="201"/>
                      <a:pt x="100" y="198"/>
                      <a:pt x="97" y="195"/>
                    </a:cubicBezTo>
                    <a:cubicBezTo>
                      <a:pt x="95" y="192"/>
                      <a:pt x="87" y="185"/>
                      <a:pt x="82" y="182"/>
                    </a:cubicBezTo>
                    <a:cubicBezTo>
                      <a:pt x="78" y="179"/>
                      <a:pt x="77" y="179"/>
                      <a:pt x="76" y="176"/>
                    </a:cubicBezTo>
                    <a:cubicBezTo>
                      <a:pt x="75" y="172"/>
                      <a:pt x="75" y="161"/>
                      <a:pt x="78" y="155"/>
                    </a:cubicBezTo>
                    <a:cubicBezTo>
                      <a:pt x="81" y="149"/>
                      <a:pt x="82" y="149"/>
                      <a:pt x="79" y="148"/>
                    </a:cubicBezTo>
                    <a:cubicBezTo>
                      <a:pt x="77" y="146"/>
                      <a:pt x="75" y="145"/>
                      <a:pt x="79" y="143"/>
                    </a:cubicBezTo>
                    <a:cubicBezTo>
                      <a:pt x="82" y="141"/>
                      <a:pt x="86" y="139"/>
                      <a:pt x="89" y="134"/>
                    </a:cubicBezTo>
                    <a:cubicBezTo>
                      <a:pt x="93" y="129"/>
                      <a:pt x="95" y="128"/>
                      <a:pt x="100" y="126"/>
                    </a:cubicBezTo>
                    <a:cubicBezTo>
                      <a:pt x="105" y="124"/>
                      <a:pt x="112" y="120"/>
                      <a:pt x="115" y="117"/>
                    </a:cubicBezTo>
                    <a:cubicBezTo>
                      <a:pt x="119" y="114"/>
                      <a:pt x="121" y="113"/>
                      <a:pt x="124" y="110"/>
                    </a:cubicBezTo>
                    <a:cubicBezTo>
                      <a:pt x="128" y="108"/>
                      <a:pt x="130" y="104"/>
                      <a:pt x="130" y="102"/>
                    </a:cubicBezTo>
                    <a:cubicBezTo>
                      <a:pt x="130" y="101"/>
                      <a:pt x="129" y="101"/>
                      <a:pt x="126" y="97"/>
                    </a:cubicBezTo>
                    <a:cubicBezTo>
                      <a:pt x="124" y="94"/>
                      <a:pt x="126" y="92"/>
                      <a:pt x="127" y="91"/>
                    </a:cubicBezTo>
                    <a:cubicBezTo>
                      <a:pt x="129" y="90"/>
                      <a:pt x="136" y="89"/>
                      <a:pt x="134" y="86"/>
                    </a:cubicBezTo>
                    <a:cubicBezTo>
                      <a:pt x="131" y="83"/>
                      <a:pt x="131" y="81"/>
                      <a:pt x="136" y="79"/>
                    </a:cubicBezTo>
                    <a:cubicBezTo>
                      <a:pt x="141" y="77"/>
                      <a:pt x="141" y="75"/>
                      <a:pt x="145" y="73"/>
                    </a:cubicBezTo>
                    <a:cubicBezTo>
                      <a:pt x="148" y="71"/>
                      <a:pt x="149" y="71"/>
                      <a:pt x="152" y="72"/>
                    </a:cubicBezTo>
                    <a:cubicBezTo>
                      <a:pt x="154" y="74"/>
                      <a:pt x="153" y="74"/>
                      <a:pt x="156" y="73"/>
                    </a:cubicBezTo>
                    <a:cubicBezTo>
                      <a:pt x="159" y="71"/>
                      <a:pt x="159" y="71"/>
                      <a:pt x="165" y="73"/>
                    </a:cubicBezTo>
                    <a:cubicBezTo>
                      <a:pt x="165" y="73"/>
                      <a:pt x="165" y="73"/>
                      <a:pt x="165" y="73"/>
                    </a:cubicBezTo>
                    <a:cubicBezTo>
                      <a:pt x="164" y="68"/>
                      <a:pt x="161" y="67"/>
                      <a:pt x="159" y="65"/>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4" name="Freeform 812"/>
              <p:cNvSpPr>
                <a:spLocks/>
              </p:cNvSpPr>
              <p:nvPr/>
            </p:nvSpPr>
            <p:spPr bwMode="auto">
              <a:xfrm>
                <a:off x="1114028" y="2301875"/>
                <a:ext cx="313135" cy="480651"/>
              </a:xfrm>
              <a:custGeom>
                <a:avLst/>
                <a:gdLst>
                  <a:gd name="T0" fmla="*/ 2147483647 w 143"/>
                  <a:gd name="T1" fmla="*/ 2147483647 h 220"/>
                  <a:gd name="T2" fmla="*/ 2147483647 w 143"/>
                  <a:gd name="T3" fmla="*/ 2147483647 h 220"/>
                  <a:gd name="T4" fmla="*/ 2147483647 w 143"/>
                  <a:gd name="T5" fmla="*/ 2147483647 h 220"/>
                  <a:gd name="T6" fmla="*/ 2147483647 w 143"/>
                  <a:gd name="T7" fmla="*/ 2147483647 h 220"/>
                  <a:gd name="T8" fmla="*/ 2147483647 w 143"/>
                  <a:gd name="T9" fmla="*/ 2147483647 h 220"/>
                  <a:gd name="T10" fmla="*/ 2147483647 w 143"/>
                  <a:gd name="T11" fmla="*/ 2147483647 h 220"/>
                  <a:gd name="T12" fmla="*/ 2147483647 w 143"/>
                  <a:gd name="T13" fmla="*/ 2147483647 h 220"/>
                  <a:gd name="T14" fmla="*/ 2147483647 w 143"/>
                  <a:gd name="T15" fmla="*/ 2147483647 h 220"/>
                  <a:gd name="T16" fmla="*/ 2147483647 w 143"/>
                  <a:gd name="T17" fmla="*/ 2147483647 h 220"/>
                  <a:gd name="T18" fmla="*/ 2147483647 w 143"/>
                  <a:gd name="T19" fmla="*/ 2147483647 h 220"/>
                  <a:gd name="T20" fmla="*/ 2147483647 w 143"/>
                  <a:gd name="T21" fmla="*/ 2147483647 h 220"/>
                  <a:gd name="T22" fmla="*/ 2147483647 w 143"/>
                  <a:gd name="T23" fmla="*/ 2147483647 h 220"/>
                  <a:gd name="T24" fmla="*/ 2147483647 w 143"/>
                  <a:gd name="T25" fmla="*/ 2147483647 h 220"/>
                  <a:gd name="T26" fmla="*/ 2147483647 w 143"/>
                  <a:gd name="T27" fmla="*/ 2147483647 h 220"/>
                  <a:gd name="T28" fmla="*/ 2147483647 w 143"/>
                  <a:gd name="T29" fmla="*/ 2147483647 h 220"/>
                  <a:gd name="T30" fmla="*/ 0 w 143"/>
                  <a:gd name="T31" fmla="*/ 2147483647 h 220"/>
                  <a:gd name="T32" fmla="*/ 2147483647 w 143"/>
                  <a:gd name="T33" fmla="*/ 2147483647 h 220"/>
                  <a:gd name="T34" fmla="*/ 2147483647 w 143"/>
                  <a:gd name="T35" fmla="*/ 2147483647 h 220"/>
                  <a:gd name="T36" fmla="*/ 2147483647 w 143"/>
                  <a:gd name="T37" fmla="*/ 2147483647 h 220"/>
                  <a:gd name="T38" fmla="*/ 2147483647 w 143"/>
                  <a:gd name="T39" fmla="*/ 2147483647 h 220"/>
                  <a:gd name="T40" fmla="*/ 2147483647 w 143"/>
                  <a:gd name="T41" fmla="*/ 2147483647 h 220"/>
                  <a:gd name="T42" fmla="*/ 2147483647 w 143"/>
                  <a:gd name="T43" fmla="*/ 2147483647 h 220"/>
                  <a:gd name="T44" fmla="*/ 2147483647 w 143"/>
                  <a:gd name="T45" fmla="*/ 2147483647 h 220"/>
                  <a:gd name="T46" fmla="*/ 2147483647 w 143"/>
                  <a:gd name="T47" fmla="*/ 2147483647 h 220"/>
                  <a:gd name="T48" fmla="*/ 2147483647 w 143"/>
                  <a:gd name="T49" fmla="*/ 2147483647 h 220"/>
                  <a:gd name="T50" fmla="*/ 2147483647 w 143"/>
                  <a:gd name="T51" fmla="*/ 2147483647 h 220"/>
                  <a:gd name="T52" fmla="*/ 2147483647 w 143"/>
                  <a:gd name="T53" fmla="*/ 2147483647 h 220"/>
                  <a:gd name="T54" fmla="*/ 2147483647 w 143"/>
                  <a:gd name="T55" fmla="*/ 2147483647 h 220"/>
                  <a:gd name="T56" fmla="*/ 2147483647 w 143"/>
                  <a:gd name="T57" fmla="*/ 2147483647 h 220"/>
                  <a:gd name="T58" fmla="*/ 2147483647 w 143"/>
                  <a:gd name="T59" fmla="*/ 2147483647 h 220"/>
                  <a:gd name="T60" fmla="*/ 2147483647 w 143"/>
                  <a:gd name="T61" fmla="*/ 2147483647 h 220"/>
                  <a:gd name="T62" fmla="*/ 2147483647 w 143"/>
                  <a:gd name="T63" fmla="*/ 2147483647 h 220"/>
                  <a:gd name="T64" fmla="*/ 2147483647 w 143"/>
                  <a:gd name="T65" fmla="*/ 2147483647 h 220"/>
                  <a:gd name="T66" fmla="*/ 2147483647 w 143"/>
                  <a:gd name="T67" fmla="*/ 2147483647 h 220"/>
                  <a:gd name="T68" fmla="*/ 2147483647 w 143"/>
                  <a:gd name="T69" fmla="*/ 2147483647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
                  <a:gd name="T106" fmla="*/ 0 h 220"/>
                  <a:gd name="T107" fmla="*/ 143 w 143"/>
                  <a:gd name="T108" fmla="*/ 220 h 2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 h="220">
                    <a:moveTo>
                      <a:pt x="140" y="157"/>
                    </a:moveTo>
                    <a:cubicBezTo>
                      <a:pt x="137" y="150"/>
                      <a:pt x="115" y="145"/>
                      <a:pt x="121" y="140"/>
                    </a:cubicBezTo>
                    <a:cubicBezTo>
                      <a:pt x="127" y="136"/>
                      <a:pt x="131" y="136"/>
                      <a:pt x="128" y="133"/>
                    </a:cubicBezTo>
                    <a:cubicBezTo>
                      <a:pt x="125" y="130"/>
                      <a:pt x="122" y="127"/>
                      <a:pt x="122" y="125"/>
                    </a:cubicBezTo>
                    <a:cubicBezTo>
                      <a:pt x="122" y="123"/>
                      <a:pt x="118" y="119"/>
                      <a:pt x="117" y="117"/>
                    </a:cubicBezTo>
                    <a:cubicBezTo>
                      <a:pt x="115" y="115"/>
                      <a:pt x="124" y="115"/>
                      <a:pt x="121" y="112"/>
                    </a:cubicBezTo>
                    <a:cubicBezTo>
                      <a:pt x="118" y="108"/>
                      <a:pt x="115" y="102"/>
                      <a:pt x="116" y="100"/>
                    </a:cubicBezTo>
                    <a:cubicBezTo>
                      <a:pt x="117" y="97"/>
                      <a:pt x="121" y="98"/>
                      <a:pt x="120" y="93"/>
                    </a:cubicBezTo>
                    <a:cubicBezTo>
                      <a:pt x="118" y="88"/>
                      <a:pt x="106" y="77"/>
                      <a:pt x="109" y="72"/>
                    </a:cubicBezTo>
                    <a:cubicBezTo>
                      <a:pt x="113" y="67"/>
                      <a:pt x="124" y="60"/>
                      <a:pt x="119" y="56"/>
                    </a:cubicBezTo>
                    <a:cubicBezTo>
                      <a:pt x="115" y="51"/>
                      <a:pt x="114" y="48"/>
                      <a:pt x="110" y="47"/>
                    </a:cubicBezTo>
                    <a:cubicBezTo>
                      <a:pt x="107" y="46"/>
                      <a:pt x="99" y="41"/>
                      <a:pt x="99" y="38"/>
                    </a:cubicBezTo>
                    <a:cubicBezTo>
                      <a:pt x="99" y="34"/>
                      <a:pt x="107" y="34"/>
                      <a:pt x="104" y="31"/>
                    </a:cubicBezTo>
                    <a:cubicBezTo>
                      <a:pt x="100" y="28"/>
                      <a:pt x="100" y="26"/>
                      <a:pt x="102" y="26"/>
                    </a:cubicBezTo>
                    <a:cubicBezTo>
                      <a:pt x="104" y="26"/>
                      <a:pt x="109" y="22"/>
                      <a:pt x="110" y="20"/>
                    </a:cubicBezTo>
                    <a:cubicBezTo>
                      <a:pt x="111" y="20"/>
                      <a:pt x="111" y="19"/>
                      <a:pt x="112" y="19"/>
                    </a:cubicBezTo>
                    <a:cubicBezTo>
                      <a:pt x="112" y="16"/>
                      <a:pt x="111" y="13"/>
                      <a:pt x="109" y="11"/>
                    </a:cubicBezTo>
                    <a:cubicBezTo>
                      <a:pt x="107" y="8"/>
                      <a:pt x="100" y="7"/>
                      <a:pt x="98" y="4"/>
                    </a:cubicBezTo>
                    <a:cubicBezTo>
                      <a:pt x="95" y="2"/>
                      <a:pt x="93" y="0"/>
                      <a:pt x="92" y="0"/>
                    </a:cubicBezTo>
                    <a:cubicBezTo>
                      <a:pt x="90" y="0"/>
                      <a:pt x="89" y="3"/>
                      <a:pt x="86" y="3"/>
                    </a:cubicBezTo>
                    <a:cubicBezTo>
                      <a:pt x="84" y="3"/>
                      <a:pt x="78" y="3"/>
                      <a:pt x="75" y="6"/>
                    </a:cubicBezTo>
                    <a:cubicBezTo>
                      <a:pt x="73" y="9"/>
                      <a:pt x="67" y="13"/>
                      <a:pt x="66" y="18"/>
                    </a:cubicBezTo>
                    <a:cubicBezTo>
                      <a:pt x="66" y="22"/>
                      <a:pt x="67" y="27"/>
                      <a:pt x="65" y="28"/>
                    </a:cubicBezTo>
                    <a:cubicBezTo>
                      <a:pt x="63" y="28"/>
                      <a:pt x="61" y="29"/>
                      <a:pt x="59" y="30"/>
                    </a:cubicBezTo>
                    <a:cubicBezTo>
                      <a:pt x="57" y="32"/>
                      <a:pt x="57" y="35"/>
                      <a:pt x="54" y="34"/>
                    </a:cubicBezTo>
                    <a:cubicBezTo>
                      <a:pt x="51" y="33"/>
                      <a:pt x="46" y="29"/>
                      <a:pt x="44" y="30"/>
                    </a:cubicBezTo>
                    <a:cubicBezTo>
                      <a:pt x="42" y="30"/>
                      <a:pt x="36" y="33"/>
                      <a:pt x="35" y="33"/>
                    </a:cubicBezTo>
                    <a:cubicBezTo>
                      <a:pt x="33" y="33"/>
                      <a:pt x="24" y="34"/>
                      <a:pt x="22" y="31"/>
                    </a:cubicBezTo>
                    <a:cubicBezTo>
                      <a:pt x="20" y="28"/>
                      <a:pt x="15" y="19"/>
                      <a:pt x="11" y="19"/>
                    </a:cubicBezTo>
                    <a:cubicBezTo>
                      <a:pt x="7" y="19"/>
                      <a:pt x="3" y="24"/>
                      <a:pt x="1" y="24"/>
                    </a:cubicBezTo>
                    <a:cubicBezTo>
                      <a:pt x="0" y="24"/>
                      <a:pt x="0" y="24"/>
                      <a:pt x="0" y="24"/>
                    </a:cubicBezTo>
                    <a:cubicBezTo>
                      <a:pt x="0" y="24"/>
                      <a:pt x="0" y="24"/>
                      <a:pt x="0" y="24"/>
                    </a:cubicBezTo>
                    <a:cubicBezTo>
                      <a:pt x="6" y="29"/>
                      <a:pt x="16" y="38"/>
                      <a:pt x="19" y="38"/>
                    </a:cubicBezTo>
                    <a:cubicBezTo>
                      <a:pt x="23" y="38"/>
                      <a:pt x="32" y="41"/>
                      <a:pt x="34" y="45"/>
                    </a:cubicBezTo>
                    <a:cubicBezTo>
                      <a:pt x="36" y="49"/>
                      <a:pt x="38" y="52"/>
                      <a:pt x="36" y="54"/>
                    </a:cubicBezTo>
                    <a:cubicBezTo>
                      <a:pt x="35" y="56"/>
                      <a:pt x="41" y="60"/>
                      <a:pt x="40" y="64"/>
                    </a:cubicBezTo>
                    <a:cubicBezTo>
                      <a:pt x="39" y="67"/>
                      <a:pt x="38" y="69"/>
                      <a:pt x="39" y="71"/>
                    </a:cubicBezTo>
                    <a:cubicBezTo>
                      <a:pt x="40" y="73"/>
                      <a:pt x="43" y="77"/>
                      <a:pt x="42" y="78"/>
                    </a:cubicBezTo>
                    <a:cubicBezTo>
                      <a:pt x="41" y="80"/>
                      <a:pt x="38" y="86"/>
                      <a:pt x="39" y="89"/>
                    </a:cubicBezTo>
                    <a:cubicBezTo>
                      <a:pt x="41" y="91"/>
                      <a:pt x="44" y="92"/>
                      <a:pt x="45" y="97"/>
                    </a:cubicBezTo>
                    <a:cubicBezTo>
                      <a:pt x="45" y="97"/>
                      <a:pt x="45" y="97"/>
                      <a:pt x="45" y="97"/>
                    </a:cubicBezTo>
                    <a:cubicBezTo>
                      <a:pt x="50" y="98"/>
                      <a:pt x="55" y="102"/>
                      <a:pt x="58" y="103"/>
                    </a:cubicBezTo>
                    <a:cubicBezTo>
                      <a:pt x="60" y="103"/>
                      <a:pt x="56" y="110"/>
                      <a:pt x="59" y="112"/>
                    </a:cubicBezTo>
                    <a:cubicBezTo>
                      <a:pt x="62" y="114"/>
                      <a:pt x="63" y="117"/>
                      <a:pt x="60" y="117"/>
                    </a:cubicBezTo>
                    <a:cubicBezTo>
                      <a:pt x="58" y="117"/>
                      <a:pt x="55" y="118"/>
                      <a:pt x="55" y="117"/>
                    </a:cubicBezTo>
                    <a:cubicBezTo>
                      <a:pt x="54" y="115"/>
                      <a:pt x="54" y="115"/>
                      <a:pt x="52" y="117"/>
                    </a:cubicBezTo>
                    <a:cubicBezTo>
                      <a:pt x="51" y="119"/>
                      <a:pt x="48" y="122"/>
                      <a:pt x="46" y="125"/>
                    </a:cubicBezTo>
                    <a:cubicBezTo>
                      <a:pt x="43" y="127"/>
                      <a:pt x="42" y="133"/>
                      <a:pt x="38" y="134"/>
                    </a:cubicBezTo>
                    <a:cubicBezTo>
                      <a:pt x="35" y="135"/>
                      <a:pt x="35" y="135"/>
                      <a:pt x="33" y="138"/>
                    </a:cubicBezTo>
                    <a:cubicBezTo>
                      <a:pt x="31" y="140"/>
                      <a:pt x="25" y="144"/>
                      <a:pt x="22" y="147"/>
                    </a:cubicBezTo>
                    <a:cubicBezTo>
                      <a:pt x="19" y="150"/>
                      <a:pt x="17" y="151"/>
                      <a:pt x="13" y="151"/>
                    </a:cubicBezTo>
                    <a:cubicBezTo>
                      <a:pt x="9" y="151"/>
                      <a:pt x="13" y="152"/>
                      <a:pt x="10" y="156"/>
                    </a:cubicBezTo>
                    <a:cubicBezTo>
                      <a:pt x="7" y="159"/>
                      <a:pt x="5" y="159"/>
                      <a:pt x="7" y="165"/>
                    </a:cubicBezTo>
                    <a:cubicBezTo>
                      <a:pt x="8" y="172"/>
                      <a:pt x="6" y="172"/>
                      <a:pt x="8" y="176"/>
                    </a:cubicBezTo>
                    <a:cubicBezTo>
                      <a:pt x="11" y="180"/>
                      <a:pt x="14" y="176"/>
                      <a:pt x="13" y="181"/>
                    </a:cubicBezTo>
                    <a:cubicBezTo>
                      <a:pt x="12" y="186"/>
                      <a:pt x="11" y="196"/>
                      <a:pt x="10" y="201"/>
                    </a:cubicBezTo>
                    <a:cubicBezTo>
                      <a:pt x="9" y="206"/>
                      <a:pt x="7" y="204"/>
                      <a:pt x="12" y="206"/>
                    </a:cubicBezTo>
                    <a:cubicBezTo>
                      <a:pt x="17" y="208"/>
                      <a:pt x="20" y="209"/>
                      <a:pt x="18" y="210"/>
                    </a:cubicBezTo>
                    <a:cubicBezTo>
                      <a:pt x="16" y="211"/>
                      <a:pt x="11" y="217"/>
                      <a:pt x="15" y="215"/>
                    </a:cubicBezTo>
                    <a:cubicBezTo>
                      <a:pt x="20" y="213"/>
                      <a:pt x="21" y="206"/>
                      <a:pt x="22" y="208"/>
                    </a:cubicBezTo>
                    <a:cubicBezTo>
                      <a:pt x="24" y="210"/>
                      <a:pt x="24" y="214"/>
                      <a:pt x="23" y="215"/>
                    </a:cubicBezTo>
                    <a:cubicBezTo>
                      <a:pt x="21" y="216"/>
                      <a:pt x="19" y="220"/>
                      <a:pt x="24" y="217"/>
                    </a:cubicBezTo>
                    <a:cubicBezTo>
                      <a:pt x="28" y="214"/>
                      <a:pt x="30" y="210"/>
                      <a:pt x="31" y="213"/>
                    </a:cubicBezTo>
                    <a:cubicBezTo>
                      <a:pt x="32" y="216"/>
                      <a:pt x="27" y="219"/>
                      <a:pt x="32" y="219"/>
                    </a:cubicBezTo>
                    <a:cubicBezTo>
                      <a:pt x="36" y="218"/>
                      <a:pt x="43" y="218"/>
                      <a:pt x="49" y="215"/>
                    </a:cubicBezTo>
                    <a:cubicBezTo>
                      <a:pt x="54" y="212"/>
                      <a:pt x="65" y="210"/>
                      <a:pt x="72" y="209"/>
                    </a:cubicBezTo>
                    <a:cubicBezTo>
                      <a:pt x="78" y="208"/>
                      <a:pt x="89" y="207"/>
                      <a:pt x="94" y="206"/>
                    </a:cubicBezTo>
                    <a:cubicBezTo>
                      <a:pt x="97" y="202"/>
                      <a:pt x="101" y="198"/>
                      <a:pt x="104" y="196"/>
                    </a:cubicBezTo>
                    <a:cubicBezTo>
                      <a:pt x="109" y="193"/>
                      <a:pt x="117" y="183"/>
                      <a:pt x="124" y="178"/>
                    </a:cubicBezTo>
                    <a:cubicBezTo>
                      <a:pt x="131" y="172"/>
                      <a:pt x="143" y="163"/>
                      <a:pt x="140" y="157"/>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5" name="Freeform 819"/>
              <p:cNvSpPr>
                <a:spLocks/>
              </p:cNvSpPr>
              <p:nvPr/>
            </p:nvSpPr>
            <p:spPr bwMode="auto">
              <a:xfrm>
                <a:off x="225425" y="2986141"/>
                <a:ext cx="135747" cy="144880"/>
              </a:xfrm>
              <a:custGeom>
                <a:avLst/>
                <a:gdLst>
                  <a:gd name="T0" fmla="*/ 2147483647 w 61"/>
                  <a:gd name="T1" fmla="*/ 2147483647 h 66"/>
                  <a:gd name="T2" fmla="*/ 2147483647 w 61"/>
                  <a:gd name="T3" fmla="*/ 2147483647 h 66"/>
                  <a:gd name="T4" fmla="*/ 2147483647 w 61"/>
                  <a:gd name="T5" fmla="*/ 2147483647 h 66"/>
                  <a:gd name="T6" fmla="*/ 2147483647 w 61"/>
                  <a:gd name="T7" fmla="*/ 2147483647 h 66"/>
                  <a:gd name="T8" fmla="*/ 2147483647 w 61"/>
                  <a:gd name="T9" fmla="*/ 2147483647 h 66"/>
                  <a:gd name="T10" fmla="*/ 2147483647 w 61"/>
                  <a:gd name="T11" fmla="*/ 2147483647 h 66"/>
                  <a:gd name="T12" fmla="*/ 2147483647 w 61"/>
                  <a:gd name="T13" fmla="*/ 2147483647 h 66"/>
                  <a:gd name="T14" fmla="*/ 2147483647 w 61"/>
                  <a:gd name="T15" fmla="*/ 2147483647 h 66"/>
                  <a:gd name="T16" fmla="*/ 2147483647 w 61"/>
                  <a:gd name="T17" fmla="*/ 2147483647 h 66"/>
                  <a:gd name="T18" fmla="*/ 2147483647 w 61"/>
                  <a:gd name="T19" fmla="*/ 2147483647 h 66"/>
                  <a:gd name="T20" fmla="*/ 2147483647 w 61"/>
                  <a:gd name="T21" fmla="*/ 2147483647 h 66"/>
                  <a:gd name="T22" fmla="*/ 2147483647 w 61"/>
                  <a:gd name="T23" fmla="*/ 2147483647 h 66"/>
                  <a:gd name="T24" fmla="*/ 2147483647 w 61"/>
                  <a:gd name="T25" fmla="*/ 2147483647 h 66"/>
                  <a:gd name="T26" fmla="*/ 2147483647 w 61"/>
                  <a:gd name="T27" fmla="*/ 2147483647 h 66"/>
                  <a:gd name="T28" fmla="*/ 2147483647 w 61"/>
                  <a:gd name="T29" fmla="*/ 2147483647 h 66"/>
                  <a:gd name="T30" fmla="*/ 2147483647 w 61"/>
                  <a:gd name="T31" fmla="*/ 2147483647 h 66"/>
                  <a:gd name="T32" fmla="*/ 2147483647 w 61"/>
                  <a:gd name="T33" fmla="*/ 2147483647 h 66"/>
                  <a:gd name="T34" fmla="*/ 2147483647 w 61"/>
                  <a:gd name="T35" fmla="*/ 2147483647 h 66"/>
                  <a:gd name="T36" fmla="*/ 2147483647 w 61"/>
                  <a:gd name="T37" fmla="*/ 2147483647 h 66"/>
                  <a:gd name="T38" fmla="*/ 2147483647 w 61"/>
                  <a:gd name="T39" fmla="*/ 2147483647 h 66"/>
                  <a:gd name="T40" fmla="*/ 2147483647 w 61"/>
                  <a:gd name="T41" fmla="*/ 2147483647 h 66"/>
                  <a:gd name="T42" fmla="*/ 2147483647 w 61"/>
                  <a:gd name="T43" fmla="*/ 2147483647 h 66"/>
                  <a:gd name="T44" fmla="*/ 2147483647 w 61"/>
                  <a:gd name="T45" fmla="*/ 2147483647 h 66"/>
                  <a:gd name="T46" fmla="*/ 2147483647 w 61"/>
                  <a:gd name="T47" fmla="*/ 2147483647 h 66"/>
                  <a:gd name="T48" fmla="*/ 2147483647 w 61"/>
                  <a:gd name="T49" fmla="*/ 2147483647 h 66"/>
                  <a:gd name="T50" fmla="*/ 2147483647 w 61"/>
                  <a:gd name="T51" fmla="*/ 2147483647 h 66"/>
                  <a:gd name="T52" fmla="*/ 2147483647 w 61"/>
                  <a:gd name="T53" fmla="*/ 2147483647 h 66"/>
                  <a:gd name="T54" fmla="*/ 2147483647 w 61"/>
                  <a:gd name="T55" fmla="*/ 2147483647 h 66"/>
                  <a:gd name="T56" fmla="*/ 2147483647 w 61"/>
                  <a:gd name="T57" fmla="*/ 2147483647 h 66"/>
                  <a:gd name="T58" fmla="*/ 2147483647 w 61"/>
                  <a:gd name="T59" fmla="*/ 2147483647 h 66"/>
                  <a:gd name="T60" fmla="*/ 2147483647 w 61"/>
                  <a:gd name="T61" fmla="*/ 2147483647 h 66"/>
                  <a:gd name="T62" fmla="*/ 2147483647 w 61"/>
                  <a:gd name="T63" fmla="*/ 2147483647 h 66"/>
                  <a:gd name="T64" fmla="*/ 2147483647 w 61"/>
                  <a:gd name="T65" fmla="*/ 2147483647 h 66"/>
                  <a:gd name="T66" fmla="*/ 2147483647 w 61"/>
                  <a:gd name="T67" fmla="*/ 2147483647 h 66"/>
                  <a:gd name="T68" fmla="*/ 2147483647 w 61"/>
                  <a:gd name="T69" fmla="*/ 2147483647 h 66"/>
                  <a:gd name="T70" fmla="*/ 2147483647 w 61"/>
                  <a:gd name="T71" fmla="*/ 2147483647 h 66"/>
                  <a:gd name="T72" fmla="*/ 2147483647 w 61"/>
                  <a:gd name="T73" fmla="*/ 2147483647 h 66"/>
                  <a:gd name="T74" fmla="*/ 2147483647 w 61"/>
                  <a:gd name="T75" fmla="*/ 2147483647 h 66"/>
                  <a:gd name="T76" fmla="*/ 2147483647 w 61"/>
                  <a:gd name="T77" fmla="*/ 2147483647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66"/>
                  <a:gd name="T119" fmla="*/ 61 w 61"/>
                  <a:gd name="T120" fmla="*/ 66 h 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66">
                    <a:moveTo>
                      <a:pt x="55" y="21"/>
                    </a:moveTo>
                    <a:cubicBezTo>
                      <a:pt x="55" y="20"/>
                      <a:pt x="55" y="20"/>
                      <a:pt x="56" y="19"/>
                    </a:cubicBezTo>
                    <a:cubicBezTo>
                      <a:pt x="56" y="19"/>
                      <a:pt x="56" y="19"/>
                      <a:pt x="56" y="19"/>
                    </a:cubicBezTo>
                    <a:cubicBezTo>
                      <a:pt x="52" y="17"/>
                      <a:pt x="48" y="13"/>
                      <a:pt x="47" y="13"/>
                    </a:cubicBezTo>
                    <a:cubicBezTo>
                      <a:pt x="46" y="14"/>
                      <a:pt x="45" y="18"/>
                      <a:pt x="43" y="17"/>
                    </a:cubicBezTo>
                    <a:cubicBezTo>
                      <a:pt x="41" y="17"/>
                      <a:pt x="34" y="14"/>
                      <a:pt x="35" y="12"/>
                    </a:cubicBezTo>
                    <a:cubicBezTo>
                      <a:pt x="35" y="11"/>
                      <a:pt x="40" y="8"/>
                      <a:pt x="42" y="2"/>
                    </a:cubicBezTo>
                    <a:cubicBezTo>
                      <a:pt x="42" y="2"/>
                      <a:pt x="42" y="2"/>
                      <a:pt x="42" y="2"/>
                    </a:cubicBezTo>
                    <a:cubicBezTo>
                      <a:pt x="41" y="2"/>
                      <a:pt x="39" y="2"/>
                      <a:pt x="37" y="1"/>
                    </a:cubicBezTo>
                    <a:cubicBezTo>
                      <a:pt x="34" y="0"/>
                      <a:pt x="31" y="2"/>
                      <a:pt x="29" y="2"/>
                    </a:cubicBezTo>
                    <a:cubicBezTo>
                      <a:pt x="27" y="2"/>
                      <a:pt x="28" y="3"/>
                      <a:pt x="29" y="3"/>
                    </a:cubicBezTo>
                    <a:cubicBezTo>
                      <a:pt x="31" y="4"/>
                      <a:pt x="26" y="6"/>
                      <a:pt x="25" y="6"/>
                    </a:cubicBezTo>
                    <a:cubicBezTo>
                      <a:pt x="24" y="6"/>
                      <a:pt x="22" y="8"/>
                      <a:pt x="26" y="8"/>
                    </a:cubicBezTo>
                    <a:cubicBezTo>
                      <a:pt x="29" y="8"/>
                      <a:pt x="33" y="10"/>
                      <a:pt x="31" y="11"/>
                    </a:cubicBezTo>
                    <a:cubicBezTo>
                      <a:pt x="29" y="12"/>
                      <a:pt x="24" y="13"/>
                      <a:pt x="22" y="14"/>
                    </a:cubicBezTo>
                    <a:cubicBezTo>
                      <a:pt x="21" y="14"/>
                      <a:pt x="17" y="15"/>
                      <a:pt x="14" y="14"/>
                    </a:cubicBezTo>
                    <a:cubicBezTo>
                      <a:pt x="11" y="14"/>
                      <a:pt x="5" y="16"/>
                      <a:pt x="7" y="16"/>
                    </a:cubicBezTo>
                    <a:cubicBezTo>
                      <a:pt x="9" y="16"/>
                      <a:pt x="10" y="18"/>
                      <a:pt x="8" y="18"/>
                    </a:cubicBezTo>
                    <a:cubicBezTo>
                      <a:pt x="6" y="18"/>
                      <a:pt x="3" y="20"/>
                      <a:pt x="7" y="20"/>
                    </a:cubicBezTo>
                    <a:cubicBezTo>
                      <a:pt x="10" y="20"/>
                      <a:pt x="3" y="21"/>
                      <a:pt x="6" y="21"/>
                    </a:cubicBezTo>
                    <a:cubicBezTo>
                      <a:pt x="8" y="21"/>
                      <a:pt x="13" y="24"/>
                      <a:pt x="11" y="25"/>
                    </a:cubicBezTo>
                    <a:cubicBezTo>
                      <a:pt x="9" y="26"/>
                      <a:pt x="3" y="30"/>
                      <a:pt x="7" y="31"/>
                    </a:cubicBezTo>
                    <a:cubicBezTo>
                      <a:pt x="11" y="32"/>
                      <a:pt x="14" y="33"/>
                      <a:pt x="16" y="33"/>
                    </a:cubicBezTo>
                    <a:cubicBezTo>
                      <a:pt x="17" y="33"/>
                      <a:pt x="19" y="33"/>
                      <a:pt x="17" y="36"/>
                    </a:cubicBezTo>
                    <a:cubicBezTo>
                      <a:pt x="14" y="39"/>
                      <a:pt x="13" y="44"/>
                      <a:pt x="11" y="47"/>
                    </a:cubicBezTo>
                    <a:cubicBezTo>
                      <a:pt x="10" y="50"/>
                      <a:pt x="7" y="52"/>
                      <a:pt x="5" y="51"/>
                    </a:cubicBezTo>
                    <a:cubicBezTo>
                      <a:pt x="3" y="51"/>
                      <a:pt x="1" y="52"/>
                      <a:pt x="5" y="52"/>
                    </a:cubicBezTo>
                    <a:cubicBezTo>
                      <a:pt x="9" y="52"/>
                      <a:pt x="9" y="53"/>
                      <a:pt x="7" y="53"/>
                    </a:cubicBezTo>
                    <a:cubicBezTo>
                      <a:pt x="4" y="53"/>
                      <a:pt x="0" y="57"/>
                      <a:pt x="3" y="57"/>
                    </a:cubicBezTo>
                    <a:cubicBezTo>
                      <a:pt x="5" y="56"/>
                      <a:pt x="10" y="54"/>
                      <a:pt x="8" y="56"/>
                    </a:cubicBezTo>
                    <a:cubicBezTo>
                      <a:pt x="6" y="57"/>
                      <a:pt x="5" y="63"/>
                      <a:pt x="7" y="62"/>
                    </a:cubicBezTo>
                    <a:cubicBezTo>
                      <a:pt x="9" y="60"/>
                      <a:pt x="13" y="58"/>
                      <a:pt x="12" y="60"/>
                    </a:cubicBezTo>
                    <a:cubicBezTo>
                      <a:pt x="11" y="61"/>
                      <a:pt x="13" y="66"/>
                      <a:pt x="13" y="64"/>
                    </a:cubicBezTo>
                    <a:cubicBezTo>
                      <a:pt x="14" y="63"/>
                      <a:pt x="16" y="64"/>
                      <a:pt x="20" y="63"/>
                    </a:cubicBezTo>
                    <a:cubicBezTo>
                      <a:pt x="24" y="62"/>
                      <a:pt x="34" y="56"/>
                      <a:pt x="39" y="54"/>
                    </a:cubicBezTo>
                    <a:cubicBezTo>
                      <a:pt x="45" y="52"/>
                      <a:pt x="49" y="54"/>
                      <a:pt x="52" y="52"/>
                    </a:cubicBezTo>
                    <a:cubicBezTo>
                      <a:pt x="56" y="50"/>
                      <a:pt x="55" y="48"/>
                      <a:pt x="57" y="45"/>
                    </a:cubicBezTo>
                    <a:cubicBezTo>
                      <a:pt x="58" y="41"/>
                      <a:pt x="61" y="40"/>
                      <a:pt x="60" y="33"/>
                    </a:cubicBezTo>
                    <a:cubicBezTo>
                      <a:pt x="59" y="27"/>
                      <a:pt x="55" y="23"/>
                      <a:pt x="55" y="21"/>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6" name="Freeform 820"/>
              <p:cNvSpPr>
                <a:spLocks/>
              </p:cNvSpPr>
              <p:nvPr/>
            </p:nvSpPr>
            <p:spPr bwMode="auto">
              <a:xfrm>
                <a:off x="301210" y="2978310"/>
                <a:ext cx="76618" cy="48946"/>
              </a:xfrm>
              <a:custGeom>
                <a:avLst/>
                <a:gdLst>
                  <a:gd name="T0" fmla="*/ 2147483647 w 36"/>
                  <a:gd name="T1" fmla="*/ 2147483647 h 22"/>
                  <a:gd name="T2" fmla="*/ 2147483647 w 36"/>
                  <a:gd name="T3" fmla="*/ 2147483647 h 22"/>
                  <a:gd name="T4" fmla="*/ 2147483647 w 36"/>
                  <a:gd name="T5" fmla="*/ 2147483647 h 22"/>
                  <a:gd name="T6" fmla="*/ 2147483647 w 36"/>
                  <a:gd name="T7" fmla="*/ 2147483647 h 22"/>
                  <a:gd name="T8" fmla="*/ 2147483647 w 36"/>
                  <a:gd name="T9" fmla="*/ 2147483647 h 22"/>
                  <a:gd name="T10" fmla="*/ 2147483647 w 36"/>
                  <a:gd name="T11" fmla="*/ 2147483647 h 22"/>
                  <a:gd name="T12" fmla="*/ 2147483647 w 36"/>
                  <a:gd name="T13" fmla="*/ 2147483647 h 22"/>
                  <a:gd name="T14" fmla="*/ 2147483647 w 36"/>
                  <a:gd name="T15" fmla="*/ 2147483647 h 22"/>
                  <a:gd name="T16" fmla="*/ 2147483647 w 36"/>
                  <a:gd name="T17" fmla="*/ 2147483647 h 22"/>
                  <a:gd name="T18" fmla="*/ 2147483647 w 36"/>
                  <a:gd name="T19" fmla="*/ 2147483647 h 22"/>
                  <a:gd name="T20" fmla="*/ 2147483647 w 36"/>
                  <a:gd name="T21" fmla="*/ 2147483647 h 22"/>
                  <a:gd name="T22" fmla="*/ 2147483647 w 36"/>
                  <a:gd name="T23" fmla="*/ 2147483647 h 22"/>
                  <a:gd name="T24" fmla="*/ 2147483647 w 36"/>
                  <a:gd name="T25" fmla="*/ 2147483647 h 22"/>
                  <a:gd name="T26" fmla="*/ 2147483647 w 36"/>
                  <a:gd name="T27" fmla="*/ 2147483647 h 22"/>
                  <a:gd name="T28" fmla="*/ 2147483647 w 36"/>
                  <a:gd name="T29" fmla="*/ 2147483647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2"/>
                  <a:gd name="T47" fmla="*/ 36 w 36"/>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2">
                    <a:moveTo>
                      <a:pt x="1" y="15"/>
                    </a:moveTo>
                    <a:cubicBezTo>
                      <a:pt x="0" y="17"/>
                      <a:pt x="7" y="20"/>
                      <a:pt x="9" y="20"/>
                    </a:cubicBezTo>
                    <a:cubicBezTo>
                      <a:pt x="11" y="21"/>
                      <a:pt x="12" y="17"/>
                      <a:pt x="13" y="16"/>
                    </a:cubicBezTo>
                    <a:cubicBezTo>
                      <a:pt x="14" y="16"/>
                      <a:pt x="18" y="20"/>
                      <a:pt x="22" y="22"/>
                    </a:cubicBezTo>
                    <a:cubicBezTo>
                      <a:pt x="22" y="22"/>
                      <a:pt x="22" y="22"/>
                      <a:pt x="22" y="22"/>
                    </a:cubicBezTo>
                    <a:cubicBezTo>
                      <a:pt x="22" y="22"/>
                      <a:pt x="24" y="22"/>
                      <a:pt x="27" y="21"/>
                    </a:cubicBezTo>
                    <a:cubicBezTo>
                      <a:pt x="30" y="18"/>
                      <a:pt x="32" y="15"/>
                      <a:pt x="34" y="14"/>
                    </a:cubicBezTo>
                    <a:cubicBezTo>
                      <a:pt x="36" y="13"/>
                      <a:pt x="32" y="11"/>
                      <a:pt x="30" y="11"/>
                    </a:cubicBezTo>
                    <a:cubicBezTo>
                      <a:pt x="28" y="11"/>
                      <a:pt x="29" y="11"/>
                      <a:pt x="29" y="10"/>
                    </a:cubicBezTo>
                    <a:cubicBezTo>
                      <a:pt x="29" y="8"/>
                      <a:pt x="28" y="4"/>
                      <a:pt x="26" y="3"/>
                    </a:cubicBezTo>
                    <a:cubicBezTo>
                      <a:pt x="23" y="1"/>
                      <a:pt x="23" y="0"/>
                      <a:pt x="21" y="1"/>
                    </a:cubicBezTo>
                    <a:cubicBezTo>
                      <a:pt x="18" y="2"/>
                      <a:pt x="15" y="1"/>
                      <a:pt x="12" y="3"/>
                    </a:cubicBezTo>
                    <a:cubicBezTo>
                      <a:pt x="11" y="4"/>
                      <a:pt x="10" y="4"/>
                      <a:pt x="8" y="5"/>
                    </a:cubicBezTo>
                    <a:cubicBezTo>
                      <a:pt x="8" y="5"/>
                      <a:pt x="8" y="5"/>
                      <a:pt x="8" y="5"/>
                    </a:cubicBezTo>
                    <a:cubicBezTo>
                      <a:pt x="6" y="11"/>
                      <a:pt x="1" y="14"/>
                      <a:pt x="1" y="15"/>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7" name="Freeform 821"/>
              <p:cNvSpPr>
                <a:spLocks/>
              </p:cNvSpPr>
              <p:nvPr/>
            </p:nvSpPr>
            <p:spPr bwMode="auto">
              <a:xfrm>
                <a:off x="265400" y="3410014"/>
                <a:ext cx="359772" cy="268224"/>
              </a:xfrm>
              <a:custGeom>
                <a:avLst/>
                <a:gdLst>
                  <a:gd name="T0" fmla="*/ 2147483647 w 166"/>
                  <a:gd name="T1" fmla="*/ 2147483647 h 122"/>
                  <a:gd name="T2" fmla="*/ 2147483647 w 166"/>
                  <a:gd name="T3" fmla="*/ 2147483647 h 122"/>
                  <a:gd name="T4" fmla="*/ 2147483647 w 166"/>
                  <a:gd name="T5" fmla="*/ 2147483647 h 122"/>
                  <a:gd name="T6" fmla="*/ 2147483647 w 166"/>
                  <a:gd name="T7" fmla="*/ 2147483647 h 122"/>
                  <a:gd name="T8" fmla="*/ 2147483647 w 166"/>
                  <a:gd name="T9" fmla="*/ 2147483647 h 122"/>
                  <a:gd name="T10" fmla="*/ 2147483647 w 166"/>
                  <a:gd name="T11" fmla="*/ 2147483647 h 122"/>
                  <a:gd name="T12" fmla="*/ 2147483647 w 166"/>
                  <a:gd name="T13" fmla="*/ 2147483647 h 122"/>
                  <a:gd name="T14" fmla="*/ 2147483647 w 166"/>
                  <a:gd name="T15" fmla="*/ 2147483647 h 122"/>
                  <a:gd name="T16" fmla="*/ 2147483647 w 166"/>
                  <a:gd name="T17" fmla="*/ 2147483647 h 122"/>
                  <a:gd name="T18" fmla="*/ 2147483647 w 166"/>
                  <a:gd name="T19" fmla="*/ 2147483647 h 122"/>
                  <a:gd name="T20" fmla="*/ 2147483647 w 166"/>
                  <a:gd name="T21" fmla="*/ 2147483647 h 122"/>
                  <a:gd name="T22" fmla="*/ 2147483647 w 166"/>
                  <a:gd name="T23" fmla="*/ 2147483647 h 122"/>
                  <a:gd name="T24" fmla="*/ 2147483647 w 166"/>
                  <a:gd name="T25" fmla="*/ 2147483647 h 122"/>
                  <a:gd name="T26" fmla="*/ 2147483647 w 166"/>
                  <a:gd name="T27" fmla="*/ 2147483647 h 122"/>
                  <a:gd name="T28" fmla="*/ 2147483647 w 166"/>
                  <a:gd name="T29" fmla="*/ 2147483647 h 122"/>
                  <a:gd name="T30" fmla="*/ 2147483647 w 166"/>
                  <a:gd name="T31" fmla="*/ 2147483647 h 122"/>
                  <a:gd name="T32" fmla="*/ 2147483647 w 166"/>
                  <a:gd name="T33" fmla="*/ 2147483647 h 122"/>
                  <a:gd name="T34" fmla="*/ 2147483647 w 166"/>
                  <a:gd name="T35" fmla="*/ 2147483647 h 122"/>
                  <a:gd name="T36" fmla="*/ 2147483647 w 166"/>
                  <a:gd name="T37" fmla="*/ 2147483647 h 122"/>
                  <a:gd name="T38" fmla="*/ 2147483647 w 166"/>
                  <a:gd name="T39" fmla="*/ 2147483647 h 122"/>
                  <a:gd name="T40" fmla="*/ 2147483647 w 166"/>
                  <a:gd name="T41" fmla="*/ 2147483647 h 122"/>
                  <a:gd name="T42" fmla="*/ 2147483647 w 166"/>
                  <a:gd name="T43" fmla="*/ 2147483647 h 122"/>
                  <a:gd name="T44" fmla="*/ 2147483647 w 166"/>
                  <a:gd name="T45" fmla="*/ 2147483647 h 122"/>
                  <a:gd name="T46" fmla="*/ 2147483647 w 166"/>
                  <a:gd name="T47" fmla="*/ 2147483647 h 122"/>
                  <a:gd name="T48" fmla="*/ 2147483647 w 166"/>
                  <a:gd name="T49" fmla="*/ 2147483647 h 122"/>
                  <a:gd name="T50" fmla="*/ 2147483647 w 166"/>
                  <a:gd name="T51" fmla="*/ 2147483647 h 122"/>
                  <a:gd name="T52" fmla="*/ 2147483647 w 166"/>
                  <a:gd name="T53" fmla="*/ 2147483647 h 122"/>
                  <a:gd name="T54" fmla="*/ 2147483647 w 166"/>
                  <a:gd name="T55" fmla="*/ 2147483647 h 122"/>
                  <a:gd name="T56" fmla="*/ 2147483647 w 166"/>
                  <a:gd name="T57" fmla="*/ 2147483647 h 122"/>
                  <a:gd name="T58" fmla="*/ 2147483647 w 166"/>
                  <a:gd name="T59" fmla="*/ 2147483647 h 122"/>
                  <a:gd name="T60" fmla="*/ 2147483647 w 166"/>
                  <a:gd name="T61" fmla="*/ 2147483647 h 122"/>
                  <a:gd name="T62" fmla="*/ 2147483647 w 166"/>
                  <a:gd name="T63" fmla="*/ 2147483647 h 122"/>
                  <a:gd name="T64" fmla="*/ 2147483647 w 166"/>
                  <a:gd name="T65" fmla="*/ 2147483647 h 122"/>
                  <a:gd name="T66" fmla="*/ 2147483647 w 166"/>
                  <a:gd name="T67" fmla="*/ 2147483647 h 122"/>
                  <a:gd name="T68" fmla="*/ 2147483647 w 166"/>
                  <a:gd name="T69" fmla="*/ 2147483647 h 122"/>
                  <a:gd name="T70" fmla="*/ 2147483647 w 166"/>
                  <a:gd name="T71" fmla="*/ 2147483647 h 122"/>
                  <a:gd name="T72" fmla="*/ 2147483647 w 166"/>
                  <a:gd name="T73" fmla="*/ 2147483647 h 122"/>
                  <a:gd name="T74" fmla="*/ 2147483647 w 166"/>
                  <a:gd name="T75" fmla="*/ 2147483647 h 122"/>
                  <a:gd name="T76" fmla="*/ 2147483647 w 166"/>
                  <a:gd name="T77" fmla="*/ 2147483647 h 122"/>
                  <a:gd name="T78" fmla="*/ 2147483647 w 166"/>
                  <a:gd name="T79" fmla="*/ 2147483647 h 122"/>
                  <a:gd name="T80" fmla="*/ 2147483647 w 166"/>
                  <a:gd name="T81" fmla="*/ 2147483647 h 122"/>
                  <a:gd name="T82" fmla="*/ 2147483647 w 166"/>
                  <a:gd name="T83" fmla="*/ 2147483647 h 122"/>
                  <a:gd name="T84" fmla="*/ 2147483647 w 166"/>
                  <a:gd name="T85" fmla="*/ 2147483647 h 122"/>
                  <a:gd name="T86" fmla="*/ 2147483647 w 166"/>
                  <a:gd name="T87" fmla="*/ 2147483647 h 122"/>
                  <a:gd name="T88" fmla="*/ 2147483647 w 166"/>
                  <a:gd name="T89" fmla="*/ 2147483647 h 122"/>
                  <a:gd name="T90" fmla="*/ 2147483647 w 166"/>
                  <a:gd name="T91" fmla="*/ 2147483647 h 122"/>
                  <a:gd name="T92" fmla="*/ 2147483647 w 166"/>
                  <a:gd name="T93" fmla="*/ 2147483647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122"/>
                  <a:gd name="T143" fmla="*/ 166 w 166"/>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122">
                    <a:moveTo>
                      <a:pt x="152" y="23"/>
                    </a:moveTo>
                    <a:cubicBezTo>
                      <a:pt x="145" y="21"/>
                      <a:pt x="147" y="21"/>
                      <a:pt x="143" y="19"/>
                    </a:cubicBezTo>
                    <a:cubicBezTo>
                      <a:pt x="138" y="18"/>
                      <a:pt x="137" y="14"/>
                      <a:pt x="133" y="15"/>
                    </a:cubicBezTo>
                    <a:cubicBezTo>
                      <a:pt x="128" y="16"/>
                      <a:pt x="127" y="18"/>
                      <a:pt x="118" y="15"/>
                    </a:cubicBezTo>
                    <a:cubicBezTo>
                      <a:pt x="111" y="14"/>
                      <a:pt x="104" y="10"/>
                      <a:pt x="100" y="6"/>
                    </a:cubicBezTo>
                    <a:cubicBezTo>
                      <a:pt x="99" y="6"/>
                      <a:pt x="98" y="7"/>
                      <a:pt x="97" y="7"/>
                    </a:cubicBezTo>
                    <a:cubicBezTo>
                      <a:pt x="93" y="7"/>
                      <a:pt x="89" y="4"/>
                      <a:pt x="87" y="5"/>
                    </a:cubicBezTo>
                    <a:cubicBezTo>
                      <a:pt x="85" y="6"/>
                      <a:pt x="81" y="7"/>
                      <a:pt x="78" y="6"/>
                    </a:cubicBezTo>
                    <a:cubicBezTo>
                      <a:pt x="75" y="5"/>
                      <a:pt x="60" y="5"/>
                      <a:pt x="52" y="4"/>
                    </a:cubicBezTo>
                    <a:cubicBezTo>
                      <a:pt x="43" y="3"/>
                      <a:pt x="29" y="3"/>
                      <a:pt x="24" y="1"/>
                    </a:cubicBezTo>
                    <a:cubicBezTo>
                      <a:pt x="19" y="0"/>
                      <a:pt x="15" y="5"/>
                      <a:pt x="13" y="6"/>
                    </a:cubicBezTo>
                    <a:cubicBezTo>
                      <a:pt x="12" y="6"/>
                      <a:pt x="6" y="8"/>
                      <a:pt x="3" y="10"/>
                    </a:cubicBezTo>
                    <a:cubicBezTo>
                      <a:pt x="1" y="11"/>
                      <a:pt x="0" y="14"/>
                      <a:pt x="3" y="16"/>
                    </a:cubicBezTo>
                    <a:cubicBezTo>
                      <a:pt x="5" y="17"/>
                      <a:pt x="7" y="23"/>
                      <a:pt x="6" y="27"/>
                    </a:cubicBezTo>
                    <a:cubicBezTo>
                      <a:pt x="6" y="27"/>
                      <a:pt x="6" y="28"/>
                      <a:pt x="6" y="28"/>
                    </a:cubicBezTo>
                    <a:cubicBezTo>
                      <a:pt x="9" y="28"/>
                      <a:pt x="13" y="27"/>
                      <a:pt x="13" y="26"/>
                    </a:cubicBezTo>
                    <a:cubicBezTo>
                      <a:pt x="15" y="23"/>
                      <a:pt x="14" y="32"/>
                      <a:pt x="18" y="32"/>
                    </a:cubicBezTo>
                    <a:cubicBezTo>
                      <a:pt x="21" y="32"/>
                      <a:pt x="27" y="32"/>
                      <a:pt x="30" y="30"/>
                    </a:cubicBezTo>
                    <a:cubicBezTo>
                      <a:pt x="32" y="28"/>
                      <a:pt x="37" y="28"/>
                      <a:pt x="37" y="31"/>
                    </a:cubicBezTo>
                    <a:cubicBezTo>
                      <a:pt x="38" y="33"/>
                      <a:pt x="41" y="35"/>
                      <a:pt x="37" y="38"/>
                    </a:cubicBezTo>
                    <a:cubicBezTo>
                      <a:pt x="34" y="41"/>
                      <a:pt x="32" y="42"/>
                      <a:pt x="33" y="47"/>
                    </a:cubicBezTo>
                    <a:cubicBezTo>
                      <a:pt x="34" y="52"/>
                      <a:pt x="32" y="53"/>
                      <a:pt x="32" y="58"/>
                    </a:cubicBezTo>
                    <a:cubicBezTo>
                      <a:pt x="32" y="63"/>
                      <a:pt x="32" y="65"/>
                      <a:pt x="28" y="65"/>
                    </a:cubicBezTo>
                    <a:cubicBezTo>
                      <a:pt x="23" y="65"/>
                      <a:pt x="25" y="68"/>
                      <a:pt x="29" y="71"/>
                    </a:cubicBezTo>
                    <a:cubicBezTo>
                      <a:pt x="32" y="75"/>
                      <a:pt x="32" y="75"/>
                      <a:pt x="30" y="78"/>
                    </a:cubicBezTo>
                    <a:cubicBezTo>
                      <a:pt x="28" y="81"/>
                      <a:pt x="26" y="83"/>
                      <a:pt x="27" y="86"/>
                    </a:cubicBezTo>
                    <a:cubicBezTo>
                      <a:pt x="29" y="89"/>
                      <a:pt x="30" y="88"/>
                      <a:pt x="28" y="92"/>
                    </a:cubicBezTo>
                    <a:cubicBezTo>
                      <a:pt x="27" y="95"/>
                      <a:pt x="25" y="98"/>
                      <a:pt x="25" y="102"/>
                    </a:cubicBezTo>
                    <a:cubicBezTo>
                      <a:pt x="25" y="102"/>
                      <a:pt x="25" y="102"/>
                      <a:pt x="25" y="102"/>
                    </a:cubicBezTo>
                    <a:cubicBezTo>
                      <a:pt x="28" y="100"/>
                      <a:pt x="30" y="100"/>
                      <a:pt x="32" y="102"/>
                    </a:cubicBezTo>
                    <a:cubicBezTo>
                      <a:pt x="35" y="104"/>
                      <a:pt x="44" y="119"/>
                      <a:pt x="46" y="120"/>
                    </a:cubicBezTo>
                    <a:cubicBezTo>
                      <a:pt x="49" y="120"/>
                      <a:pt x="50" y="122"/>
                      <a:pt x="52" y="120"/>
                    </a:cubicBezTo>
                    <a:cubicBezTo>
                      <a:pt x="54" y="118"/>
                      <a:pt x="54" y="114"/>
                      <a:pt x="58" y="113"/>
                    </a:cubicBezTo>
                    <a:cubicBezTo>
                      <a:pt x="61" y="113"/>
                      <a:pt x="67" y="110"/>
                      <a:pt x="71" y="110"/>
                    </a:cubicBezTo>
                    <a:cubicBezTo>
                      <a:pt x="76" y="110"/>
                      <a:pt x="87" y="110"/>
                      <a:pt x="91" y="108"/>
                    </a:cubicBezTo>
                    <a:cubicBezTo>
                      <a:pt x="95" y="107"/>
                      <a:pt x="98" y="106"/>
                      <a:pt x="99" y="103"/>
                    </a:cubicBezTo>
                    <a:cubicBezTo>
                      <a:pt x="99" y="100"/>
                      <a:pt x="111" y="97"/>
                      <a:pt x="112" y="93"/>
                    </a:cubicBezTo>
                    <a:cubicBezTo>
                      <a:pt x="114" y="89"/>
                      <a:pt x="118" y="82"/>
                      <a:pt x="122" y="81"/>
                    </a:cubicBezTo>
                    <a:cubicBezTo>
                      <a:pt x="126" y="79"/>
                      <a:pt x="125" y="78"/>
                      <a:pt x="124" y="76"/>
                    </a:cubicBezTo>
                    <a:cubicBezTo>
                      <a:pt x="122" y="73"/>
                      <a:pt x="117" y="69"/>
                      <a:pt x="120" y="65"/>
                    </a:cubicBezTo>
                    <a:cubicBezTo>
                      <a:pt x="122" y="61"/>
                      <a:pt x="128" y="53"/>
                      <a:pt x="130" y="51"/>
                    </a:cubicBezTo>
                    <a:cubicBezTo>
                      <a:pt x="132" y="49"/>
                      <a:pt x="133" y="46"/>
                      <a:pt x="134" y="45"/>
                    </a:cubicBezTo>
                    <a:cubicBezTo>
                      <a:pt x="134" y="44"/>
                      <a:pt x="147" y="40"/>
                      <a:pt x="151" y="37"/>
                    </a:cubicBezTo>
                    <a:cubicBezTo>
                      <a:pt x="156" y="34"/>
                      <a:pt x="166" y="29"/>
                      <a:pt x="165" y="25"/>
                    </a:cubicBezTo>
                    <a:cubicBezTo>
                      <a:pt x="165" y="24"/>
                      <a:pt x="164" y="22"/>
                      <a:pt x="164" y="21"/>
                    </a:cubicBezTo>
                    <a:cubicBezTo>
                      <a:pt x="164" y="21"/>
                      <a:pt x="164" y="21"/>
                      <a:pt x="164" y="21"/>
                    </a:cubicBezTo>
                    <a:cubicBezTo>
                      <a:pt x="160" y="22"/>
                      <a:pt x="157" y="24"/>
                      <a:pt x="152" y="23"/>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8" name="Freeform 822"/>
              <p:cNvSpPr>
                <a:spLocks/>
              </p:cNvSpPr>
              <p:nvPr/>
            </p:nvSpPr>
            <p:spPr bwMode="auto">
              <a:xfrm>
                <a:off x="265400" y="3461897"/>
                <a:ext cx="89110" cy="185016"/>
              </a:xfrm>
              <a:custGeom>
                <a:avLst/>
                <a:gdLst>
                  <a:gd name="T0" fmla="*/ 2147483647 w 41"/>
                  <a:gd name="T1" fmla="*/ 2147483647 h 84"/>
                  <a:gd name="T2" fmla="*/ 2147483647 w 41"/>
                  <a:gd name="T3" fmla="*/ 2147483647 h 84"/>
                  <a:gd name="T4" fmla="*/ 2147483647 w 41"/>
                  <a:gd name="T5" fmla="*/ 2147483647 h 84"/>
                  <a:gd name="T6" fmla="*/ 2147483647 w 41"/>
                  <a:gd name="T7" fmla="*/ 2147483647 h 84"/>
                  <a:gd name="T8" fmla="*/ 2147483647 w 41"/>
                  <a:gd name="T9" fmla="*/ 2147483647 h 84"/>
                  <a:gd name="T10" fmla="*/ 2147483647 w 41"/>
                  <a:gd name="T11" fmla="*/ 2147483647 h 84"/>
                  <a:gd name="T12" fmla="*/ 2147483647 w 41"/>
                  <a:gd name="T13" fmla="*/ 2147483647 h 84"/>
                  <a:gd name="T14" fmla="*/ 2147483647 w 41"/>
                  <a:gd name="T15" fmla="*/ 2147483647 h 84"/>
                  <a:gd name="T16" fmla="*/ 2147483647 w 41"/>
                  <a:gd name="T17" fmla="*/ 2147483647 h 84"/>
                  <a:gd name="T18" fmla="*/ 2147483647 w 41"/>
                  <a:gd name="T19" fmla="*/ 2147483647 h 84"/>
                  <a:gd name="T20" fmla="*/ 2147483647 w 41"/>
                  <a:gd name="T21" fmla="*/ 2147483647 h 84"/>
                  <a:gd name="T22" fmla="*/ 2147483647 w 41"/>
                  <a:gd name="T23" fmla="*/ 2147483647 h 84"/>
                  <a:gd name="T24" fmla="*/ 2147483647 w 41"/>
                  <a:gd name="T25" fmla="*/ 2147483647 h 84"/>
                  <a:gd name="T26" fmla="*/ 2147483647 w 41"/>
                  <a:gd name="T27" fmla="*/ 2147483647 h 84"/>
                  <a:gd name="T28" fmla="*/ 2147483647 w 41"/>
                  <a:gd name="T29" fmla="*/ 2147483647 h 84"/>
                  <a:gd name="T30" fmla="*/ 0 w 41"/>
                  <a:gd name="T31" fmla="*/ 2147483647 h 84"/>
                  <a:gd name="T32" fmla="*/ 2147483647 w 41"/>
                  <a:gd name="T33" fmla="*/ 2147483647 h 84"/>
                  <a:gd name="T34" fmla="*/ 2147483647 w 41"/>
                  <a:gd name="T35" fmla="*/ 2147483647 h 84"/>
                  <a:gd name="T36" fmla="*/ 2147483647 w 41"/>
                  <a:gd name="T37" fmla="*/ 2147483647 h 84"/>
                  <a:gd name="T38" fmla="*/ 2147483647 w 41"/>
                  <a:gd name="T39" fmla="*/ 2147483647 h 84"/>
                  <a:gd name="T40" fmla="*/ 2147483647 w 41"/>
                  <a:gd name="T41" fmla="*/ 2147483647 h 84"/>
                  <a:gd name="T42" fmla="*/ 2147483647 w 41"/>
                  <a:gd name="T43" fmla="*/ 2147483647 h 84"/>
                  <a:gd name="T44" fmla="*/ 2147483647 w 41"/>
                  <a:gd name="T45" fmla="*/ 2147483647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84"/>
                  <a:gd name="T71" fmla="*/ 41 w 41"/>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84">
                    <a:moveTo>
                      <a:pt x="28" y="69"/>
                    </a:moveTo>
                    <a:cubicBezTo>
                      <a:pt x="30" y="65"/>
                      <a:pt x="29" y="66"/>
                      <a:pt x="27" y="63"/>
                    </a:cubicBezTo>
                    <a:cubicBezTo>
                      <a:pt x="26" y="60"/>
                      <a:pt x="28" y="58"/>
                      <a:pt x="30" y="55"/>
                    </a:cubicBezTo>
                    <a:cubicBezTo>
                      <a:pt x="32" y="52"/>
                      <a:pt x="32" y="52"/>
                      <a:pt x="29" y="48"/>
                    </a:cubicBezTo>
                    <a:cubicBezTo>
                      <a:pt x="25" y="45"/>
                      <a:pt x="23" y="42"/>
                      <a:pt x="28" y="42"/>
                    </a:cubicBezTo>
                    <a:cubicBezTo>
                      <a:pt x="32" y="42"/>
                      <a:pt x="32" y="40"/>
                      <a:pt x="32" y="35"/>
                    </a:cubicBezTo>
                    <a:cubicBezTo>
                      <a:pt x="32" y="30"/>
                      <a:pt x="34" y="29"/>
                      <a:pt x="33" y="24"/>
                    </a:cubicBezTo>
                    <a:cubicBezTo>
                      <a:pt x="32" y="19"/>
                      <a:pt x="34" y="18"/>
                      <a:pt x="37" y="15"/>
                    </a:cubicBezTo>
                    <a:cubicBezTo>
                      <a:pt x="41" y="12"/>
                      <a:pt x="38" y="10"/>
                      <a:pt x="37" y="8"/>
                    </a:cubicBezTo>
                    <a:cubicBezTo>
                      <a:pt x="37" y="5"/>
                      <a:pt x="32" y="5"/>
                      <a:pt x="30" y="7"/>
                    </a:cubicBezTo>
                    <a:cubicBezTo>
                      <a:pt x="27" y="9"/>
                      <a:pt x="21" y="9"/>
                      <a:pt x="18" y="9"/>
                    </a:cubicBezTo>
                    <a:cubicBezTo>
                      <a:pt x="14" y="9"/>
                      <a:pt x="15" y="0"/>
                      <a:pt x="13" y="3"/>
                    </a:cubicBezTo>
                    <a:cubicBezTo>
                      <a:pt x="13" y="4"/>
                      <a:pt x="9" y="5"/>
                      <a:pt x="6" y="5"/>
                    </a:cubicBezTo>
                    <a:cubicBezTo>
                      <a:pt x="6" y="9"/>
                      <a:pt x="8" y="13"/>
                      <a:pt x="8" y="15"/>
                    </a:cubicBezTo>
                    <a:cubicBezTo>
                      <a:pt x="8" y="16"/>
                      <a:pt x="6" y="34"/>
                      <a:pt x="4" y="39"/>
                    </a:cubicBezTo>
                    <a:cubicBezTo>
                      <a:pt x="3" y="44"/>
                      <a:pt x="0" y="48"/>
                      <a:pt x="0" y="51"/>
                    </a:cubicBezTo>
                    <a:cubicBezTo>
                      <a:pt x="0" y="53"/>
                      <a:pt x="2" y="61"/>
                      <a:pt x="3" y="59"/>
                    </a:cubicBezTo>
                    <a:cubicBezTo>
                      <a:pt x="4" y="57"/>
                      <a:pt x="7" y="61"/>
                      <a:pt x="7" y="66"/>
                    </a:cubicBezTo>
                    <a:cubicBezTo>
                      <a:pt x="6" y="70"/>
                      <a:pt x="4" y="80"/>
                      <a:pt x="7" y="81"/>
                    </a:cubicBezTo>
                    <a:cubicBezTo>
                      <a:pt x="9" y="81"/>
                      <a:pt x="17" y="84"/>
                      <a:pt x="21" y="81"/>
                    </a:cubicBezTo>
                    <a:cubicBezTo>
                      <a:pt x="23" y="80"/>
                      <a:pt x="24" y="79"/>
                      <a:pt x="25" y="79"/>
                    </a:cubicBezTo>
                    <a:cubicBezTo>
                      <a:pt x="25" y="79"/>
                      <a:pt x="25" y="79"/>
                      <a:pt x="25" y="79"/>
                    </a:cubicBezTo>
                    <a:cubicBezTo>
                      <a:pt x="25" y="75"/>
                      <a:pt x="27" y="72"/>
                      <a:pt x="28" y="69"/>
                    </a:cubicBezTo>
                    <a:close/>
                  </a:path>
                </a:pathLst>
              </a:custGeom>
              <a:solidFill>
                <a:schemeClr val="accent4"/>
              </a:solidFill>
              <a:ln w="317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39" name="Freeform 920"/>
              <p:cNvSpPr>
                <a:spLocks/>
              </p:cNvSpPr>
              <p:nvPr/>
            </p:nvSpPr>
            <p:spPr bwMode="auto">
              <a:xfrm>
                <a:off x="357008" y="2838324"/>
                <a:ext cx="225690" cy="347517"/>
              </a:xfrm>
              <a:custGeom>
                <a:avLst/>
                <a:gdLst>
                  <a:gd name="T0" fmla="*/ 2147483647 w 103"/>
                  <a:gd name="T1" fmla="*/ 2147483647 h 159"/>
                  <a:gd name="T2" fmla="*/ 2147483647 w 103"/>
                  <a:gd name="T3" fmla="*/ 2147483647 h 159"/>
                  <a:gd name="T4" fmla="*/ 2147483647 w 103"/>
                  <a:gd name="T5" fmla="*/ 2147483647 h 159"/>
                  <a:gd name="T6" fmla="*/ 2147483647 w 103"/>
                  <a:gd name="T7" fmla="*/ 2147483647 h 159"/>
                  <a:gd name="T8" fmla="*/ 2147483647 w 103"/>
                  <a:gd name="T9" fmla="*/ 2147483647 h 159"/>
                  <a:gd name="T10" fmla="*/ 2147483647 w 103"/>
                  <a:gd name="T11" fmla="*/ 2147483647 h 159"/>
                  <a:gd name="T12" fmla="*/ 2147483647 w 103"/>
                  <a:gd name="T13" fmla="*/ 2147483647 h 159"/>
                  <a:gd name="T14" fmla="*/ 2147483647 w 103"/>
                  <a:gd name="T15" fmla="*/ 2147483647 h 159"/>
                  <a:gd name="T16" fmla="*/ 2147483647 w 103"/>
                  <a:gd name="T17" fmla="*/ 2147483647 h 159"/>
                  <a:gd name="T18" fmla="*/ 2147483647 w 103"/>
                  <a:gd name="T19" fmla="*/ 2147483647 h 159"/>
                  <a:gd name="T20" fmla="*/ 2147483647 w 103"/>
                  <a:gd name="T21" fmla="*/ 2147483647 h 159"/>
                  <a:gd name="T22" fmla="*/ 2147483647 w 103"/>
                  <a:gd name="T23" fmla="*/ 2147483647 h 159"/>
                  <a:gd name="T24" fmla="*/ 2147483647 w 103"/>
                  <a:gd name="T25" fmla="*/ 2147483647 h 159"/>
                  <a:gd name="T26" fmla="*/ 2147483647 w 103"/>
                  <a:gd name="T27" fmla="*/ 2147483647 h 159"/>
                  <a:gd name="T28" fmla="*/ 2147483647 w 103"/>
                  <a:gd name="T29" fmla="*/ 2147483647 h 159"/>
                  <a:gd name="T30" fmla="*/ 2147483647 w 103"/>
                  <a:gd name="T31" fmla="*/ 2147483647 h 159"/>
                  <a:gd name="T32" fmla="*/ 2147483647 w 103"/>
                  <a:gd name="T33" fmla="*/ 2147483647 h 159"/>
                  <a:gd name="T34" fmla="*/ 2147483647 w 103"/>
                  <a:gd name="T35" fmla="*/ 2147483647 h 159"/>
                  <a:gd name="T36" fmla="*/ 2147483647 w 103"/>
                  <a:gd name="T37" fmla="*/ 2147483647 h 159"/>
                  <a:gd name="T38" fmla="*/ 2147483647 w 103"/>
                  <a:gd name="T39" fmla="*/ 2147483647 h 159"/>
                  <a:gd name="T40" fmla="*/ 2147483647 w 103"/>
                  <a:gd name="T41" fmla="*/ 2147483647 h 159"/>
                  <a:gd name="T42" fmla="*/ 2147483647 w 103"/>
                  <a:gd name="T43" fmla="*/ 2147483647 h 159"/>
                  <a:gd name="T44" fmla="*/ 2147483647 w 103"/>
                  <a:gd name="T45" fmla="*/ 2147483647 h 159"/>
                  <a:gd name="T46" fmla="*/ 2147483647 w 103"/>
                  <a:gd name="T47" fmla="*/ 2147483647 h 159"/>
                  <a:gd name="T48" fmla="*/ 2147483647 w 103"/>
                  <a:gd name="T49" fmla="*/ 2147483647 h 159"/>
                  <a:gd name="T50" fmla="*/ 2147483647 w 103"/>
                  <a:gd name="T51" fmla="*/ 2147483647 h 159"/>
                  <a:gd name="T52" fmla="*/ 2147483647 w 103"/>
                  <a:gd name="T53" fmla="*/ 2147483647 h 159"/>
                  <a:gd name="T54" fmla="*/ 2147483647 w 103"/>
                  <a:gd name="T55" fmla="*/ 2147483647 h 159"/>
                  <a:gd name="T56" fmla="*/ 2147483647 w 103"/>
                  <a:gd name="T57" fmla="*/ 2147483647 h 159"/>
                  <a:gd name="T58" fmla="*/ 2147483647 w 103"/>
                  <a:gd name="T59" fmla="*/ 2147483647 h 159"/>
                  <a:gd name="T60" fmla="*/ 2147483647 w 103"/>
                  <a:gd name="T61" fmla="*/ 2147483647 h 159"/>
                  <a:gd name="T62" fmla="*/ 2147483647 w 103"/>
                  <a:gd name="T63" fmla="*/ 2147483647 h 159"/>
                  <a:gd name="T64" fmla="*/ 2147483647 w 103"/>
                  <a:gd name="T65" fmla="*/ 2147483647 h 159"/>
                  <a:gd name="T66" fmla="*/ 2147483647 w 103"/>
                  <a:gd name="T67" fmla="*/ 2147483647 h 159"/>
                  <a:gd name="T68" fmla="*/ 2147483647 w 103"/>
                  <a:gd name="T69" fmla="*/ 2147483647 h 159"/>
                  <a:gd name="T70" fmla="*/ 2147483647 w 103"/>
                  <a:gd name="T71" fmla="*/ 2147483647 h 159"/>
                  <a:gd name="T72" fmla="*/ 2147483647 w 103"/>
                  <a:gd name="T73" fmla="*/ 2147483647 h 159"/>
                  <a:gd name="T74" fmla="*/ 2147483647 w 103"/>
                  <a:gd name="T75" fmla="*/ 2147483647 h 159"/>
                  <a:gd name="T76" fmla="*/ 2147483647 w 103"/>
                  <a:gd name="T77" fmla="*/ 2147483647 h 159"/>
                  <a:gd name="T78" fmla="*/ 2147483647 w 103"/>
                  <a:gd name="T79" fmla="*/ 2147483647 h 159"/>
                  <a:gd name="T80" fmla="*/ 2147483647 w 103"/>
                  <a:gd name="T81" fmla="*/ 2147483647 h 159"/>
                  <a:gd name="T82" fmla="*/ 2147483647 w 103"/>
                  <a:gd name="T83" fmla="*/ 2147483647 h 159"/>
                  <a:gd name="T84" fmla="*/ 2147483647 w 103"/>
                  <a:gd name="T85" fmla="*/ 2147483647 h 159"/>
                  <a:gd name="T86" fmla="*/ 2147483647 w 103"/>
                  <a:gd name="T87" fmla="*/ 2147483647 h 159"/>
                  <a:gd name="T88" fmla="*/ 2147483647 w 103"/>
                  <a:gd name="T89" fmla="*/ 2147483647 h 159"/>
                  <a:gd name="T90" fmla="*/ 2147483647 w 103"/>
                  <a:gd name="T91" fmla="*/ 2147483647 h 159"/>
                  <a:gd name="T92" fmla="*/ 2147483647 w 103"/>
                  <a:gd name="T93" fmla="*/ 2147483647 h 159"/>
                  <a:gd name="T94" fmla="*/ 2147483647 w 103"/>
                  <a:gd name="T95" fmla="*/ 2147483647 h 159"/>
                  <a:gd name="T96" fmla="*/ 2147483647 w 103"/>
                  <a:gd name="T97" fmla="*/ 2147483647 h 159"/>
                  <a:gd name="T98" fmla="*/ 2147483647 w 103"/>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159"/>
                  <a:gd name="T152" fmla="*/ 103 w 103"/>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159">
                    <a:moveTo>
                      <a:pt x="37" y="2"/>
                    </a:moveTo>
                    <a:cubicBezTo>
                      <a:pt x="35" y="1"/>
                      <a:pt x="31" y="0"/>
                      <a:pt x="29" y="1"/>
                    </a:cubicBezTo>
                    <a:cubicBezTo>
                      <a:pt x="26" y="2"/>
                      <a:pt x="26" y="2"/>
                      <a:pt x="21" y="2"/>
                    </a:cubicBezTo>
                    <a:cubicBezTo>
                      <a:pt x="17" y="2"/>
                      <a:pt x="13" y="0"/>
                      <a:pt x="13" y="2"/>
                    </a:cubicBezTo>
                    <a:cubicBezTo>
                      <a:pt x="13" y="5"/>
                      <a:pt x="15" y="8"/>
                      <a:pt x="11" y="8"/>
                    </a:cubicBezTo>
                    <a:cubicBezTo>
                      <a:pt x="7" y="8"/>
                      <a:pt x="11" y="8"/>
                      <a:pt x="11" y="9"/>
                    </a:cubicBezTo>
                    <a:cubicBezTo>
                      <a:pt x="12" y="10"/>
                      <a:pt x="11" y="14"/>
                      <a:pt x="9" y="14"/>
                    </a:cubicBezTo>
                    <a:cubicBezTo>
                      <a:pt x="6" y="15"/>
                      <a:pt x="4" y="16"/>
                      <a:pt x="4" y="19"/>
                    </a:cubicBezTo>
                    <a:cubicBezTo>
                      <a:pt x="5" y="22"/>
                      <a:pt x="7" y="22"/>
                      <a:pt x="7" y="25"/>
                    </a:cubicBezTo>
                    <a:cubicBezTo>
                      <a:pt x="7" y="28"/>
                      <a:pt x="5" y="33"/>
                      <a:pt x="5" y="34"/>
                    </a:cubicBezTo>
                    <a:cubicBezTo>
                      <a:pt x="5" y="36"/>
                      <a:pt x="5" y="38"/>
                      <a:pt x="7" y="39"/>
                    </a:cubicBezTo>
                    <a:cubicBezTo>
                      <a:pt x="9" y="39"/>
                      <a:pt x="11" y="38"/>
                      <a:pt x="12" y="37"/>
                    </a:cubicBezTo>
                    <a:cubicBezTo>
                      <a:pt x="13" y="36"/>
                      <a:pt x="11" y="37"/>
                      <a:pt x="11" y="38"/>
                    </a:cubicBezTo>
                    <a:cubicBezTo>
                      <a:pt x="10" y="38"/>
                      <a:pt x="10" y="41"/>
                      <a:pt x="10" y="41"/>
                    </a:cubicBezTo>
                    <a:cubicBezTo>
                      <a:pt x="11" y="41"/>
                      <a:pt x="12" y="42"/>
                      <a:pt x="10" y="43"/>
                    </a:cubicBezTo>
                    <a:cubicBezTo>
                      <a:pt x="8" y="43"/>
                      <a:pt x="8" y="47"/>
                      <a:pt x="6" y="47"/>
                    </a:cubicBezTo>
                    <a:cubicBezTo>
                      <a:pt x="5" y="48"/>
                      <a:pt x="2" y="48"/>
                      <a:pt x="1" y="50"/>
                    </a:cubicBezTo>
                    <a:cubicBezTo>
                      <a:pt x="0" y="51"/>
                      <a:pt x="0" y="54"/>
                      <a:pt x="1" y="53"/>
                    </a:cubicBezTo>
                    <a:cubicBezTo>
                      <a:pt x="2" y="52"/>
                      <a:pt x="5" y="49"/>
                      <a:pt x="6" y="51"/>
                    </a:cubicBezTo>
                    <a:cubicBezTo>
                      <a:pt x="6" y="53"/>
                      <a:pt x="8" y="56"/>
                      <a:pt x="6" y="57"/>
                    </a:cubicBezTo>
                    <a:cubicBezTo>
                      <a:pt x="4" y="58"/>
                      <a:pt x="3" y="63"/>
                      <a:pt x="4" y="62"/>
                    </a:cubicBezTo>
                    <a:cubicBezTo>
                      <a:pt x="6" y="61"/>
                      <a:pt x="8" y="57"/>
                      <a:pt x="10" y="58"/>
                    </a:cubicBezTo>
                    <a:cubicBezTo>
                      <a:pt x="11" y="59"/>
                      <a:pt x="13" y="63"/>
                      <a:pt x="13" y="61"/>
                    </a:cubicBezTo>
                    <a:cubicBezTo>
                      <a:pt x="13" y="58"/>
                      <a:pt x="13" y="59"/>
                      <a:pt x="12" y="56"/>
                    </a:cubicBezTo>
                    <a:cubicBezTo>
                      <a:pt x="12" y="53"/>
                      <a:pt x="10" y="52"/>
                      <a:pt x="9" y="51"/>
                    </a:cubicBezTo>
                    <a:cubicBezTo>
                      <a:pt x="8" y="49"/>
                      <a:pt x="12" y="51"/>
                      <a:pt x="13" y="52"/>
                    </a:cubicBezTo>
                    <a:cubicBezTo>
                      <a:pt x="14" y="52"/>
                      <a:pt x="15" y="51"/>
                      <a:pt x="17" y="51"/>
                    </a:cubicBezTo>
                    <a:cubicBezTo>
                      <a:pt x="19" y="50"/>
                      <a:pt x="17" y="50"/>
                      <a:pt x="16" y="52"/>
                    </a:cubicBezTo>
                    <a:cubicBezTo>
                      <a:pt x="15" y="54"/>
                      <a:pt x="15" y="54"/>
                      <a:pt x="16" y="57"/>
                    </a:cubicBezTo>
                    <a:cubicBezTo>
                      <a:pt x="17" y="60"/>
                      <a:pt x="18" y="62"/>
                      <a:pt x="16" y="64"/>
                    </a:cubicBezTo>
                    <a:cubicBezTo>
                      <a:pt x="14" y="67"/>
                      <a:pt x="14" y="70"/>
                      <a:pt x="14" y="72"/>
                    </a:cubicBezTo>
                    <a:cubicBezTo>
                      <a:pt x="15" y="73"/>
                      <a:pt x="17" y="73"/>
                      <a:pt x="20" y="72"/>
                    </a:cubicBezTo>
                    <a:cubicBezTo>
                      <a:pt x="22" y="71"/>
                      <a:pt x="21" y="72"/>
                      <a:pt x="25" y="72"/>
                    </a:cubicBezTo>
                    <a:cubicBezTo>
                      <a:pt x="28" y="72"/>
                      <a:pt x="28" y="68"/>
                      <a:pt x="33" y="69"/>
                    </a:cubicBezTo>
                    <a:cubicBezTo>
                      <a:pt x="39" y="69"/>
                      <a:pt x="40" y="69"/>
                      <a:pt x="38" y="70"/>
                    </a:cubicBezTo>
                    <a:cubicBezTo>
                      <a:pt x="35" y="72"/>
                      <a:pt x="34" y="75"/>
                      <a:pt x="35" y="78"/>
                    </a:cubicBezTo>
                    <a:cubicBezTo>
                      <a:pt x="36" y="81"/>
                      <a:pt x="37" y="86"/>
                      <a:pt x="38" y="85"/>
                    </a:cubicBezTo>
                    <a:cubicBezTo>
                      <a:pt x="39" y="83"/>
                      <a:pt x="42" y="85"/>
                      <a:pt x="42" y="85"/>
                    </a:cubicBezTo>
                    <a:cubicBezTo>
                      <a:pt x="42" y="85"/>
                      <a:pt x="40" y="91"/>
                      <a:pt x="40" y="94"/>
                    </a:cubicBezTo>
                    <a:cubicBezTo>
                      <a:pt x="41" y="97"/>
                      <a:pt x="44" y="98"/>
                      <a:pt x="41" y="99"/>
                    </a:cubicBezTo>
                    <a:cubicBezTo>
                      <a:pt x="38" y="100"/>
                      <a:pt x="33" y="101"/>
                      <a:pt x="30" y="101"/>
                    </a:cubicBezTo>
                    <a:cubicBezTo>
                      <a:pt x="26" y="101"/>
                      <a:pt x="24" y="99"/>
                      <a:pt x="23" y="101"/>
                    </a:cubicBezTo>
                    <a:cubicBezTo>
                      <a:pt x="23" y="103"/>
                      <a:pt x="20" y="104"/>
                      <a:pt x="21" y="106"/>
                    </a:cubicBezTo>
                    <a:cubicBezTo>
                      <a:pt x="21" y="107"/>
                      <a:pt x="25" y="106"/>
                      <a:pt x="27" y="108"/>
                    </a:cubicBezTo>
                    <a:cubicBezTo>
                      <a:pt x="29" y="110"/>
                      <a:pt x="24" y="110"/>
                      <a:pt x="23" y="111"/>
                    </a:cubicBezTo>
                    <a:cubicBezTo>
                      <a:pt x="21" y="112"/>
                      <a:pt x="23" y="111"/>
                      <a:pt x="24" y="113"/>
                    </a:cubicBezTo>
                    <a:cubicBezTo>
                      <a:pt x="26" y="114"/>
                      <a:pt x="23" y="117"/>
                      <a:pt x="21" y="119"/>
                    </a:cubicBezTo>
                    <a:cubicBezTo>
                      <a:pt x="18" y="122"/>
                      <a:pt x="15" y="124"/>
                      <a:pt x="13" y="125"/>
                    </a:cubicBezTo>
                    <a:cubicBezTo>
                      <a:pt x="10" y="127"/>
                      <a:pt x="13" y="131"/>
                      <a:pt x="16" y="130"/>
                    </a:cubicBezTo>
                    <a:cubicBezTo>
                      <a:pt x="19" y="129"/>
                      <a:pt x="21" y="127"/>
                      <a:pt x="23" y="126"/>
                    </a:cubicBezTo>
                    <a:cubicBezTo>
                      <a:pt x="24" y="126"/>
                      <a:pt x="22" y="127"/>
                      <a:pt x="24" y="129"/>
                    </a:cubicBezTo>
                    <a:cubicBezTo>
                      <a:pt x="26" y="130"/>
                      <a:pt x="25" y="129"/>
                      <a:pt x="30" y="131"/>
                    </a:cubicBezTo>
                    <a:cubicBezTo>
                      <a:pt x="35" y="132"/>
                      <a:pt x="36" y="133"/>
                      <a:pt x="39" y="132"/>
                    </a:cubicBezTo>
                    <a:cubicBezTo>
                      <a:pt x="42" y="131"/>
                      <a:pt x="47" y="125"/>
                      <a:pt x="46" y="128"/>
                    </a:cubicBezTo>
                    <a:cubicBezTo>
                      <a:pt x="45" y="131"/>
                      <a:pt x="45" y="132"/>
                      <a:pt x="43" y="134"/>
                    </a:cubicBezTo>
                    <a:cubicBezTo>
                      <a:pt x="41" y="136"/>
                      <a:pt x="40" y="137"/>
                      <a:pt x="37" y="137"/>
                    </a:cubicBezTo>
                    <a:cubicBezTo>
                      <a:pt x="34" y="137"/>
                      <a:pt x="34" y="135"/>
                      <a:pt x="31" y="136"/>
                    </a:cubicBezTo>
                    <a:cubicBezTo>
                      <a:pt x="28" y="137"/>
                      <a:pt x="25" y="139"/>
                      <a:pt x="23" y="137"/>
                    </a:cubicBezTo>
                    <a:cubicBezTo>
                      <a:pt x="21" y="136"/>
                      <a:pt x="22" y="133"/>
                      <a:pt x="21" y="135"/>
                    </a:cubicBezTo>
                    <a:cubicBezTo>
                      <a:pt x="19" y="137"/>
                      <a:pt x="22" y="142"/>
                      <a:pt x="18" y="144"/>
                    </a:cubicBezTo>
                    <a:cubicBezTo>
                      <a:pt x="15" y="147"/>
                      <a:pt x="13" y="152"/>
                      <a:pt x="10" y="153"/>
                    </a:cubicBezTo>
                    <a:cubicBezTo>
                      <a:pt x="7" y="154"/>
                      <a:pt x="4" y="155"/>
                      <a:pt x="7" y="155"/>
                    </a:cubicBezTo>
                    <a:cubicBezTo>
                      <a:pt x="10" y="155"/>
                      <a:pt x="13" y="156"/>
                      <a:pt x="12" y="156"/>
                    </a:cubicBezTo>
                    <a:cubicBezTo>
                      <a:pt x="10" y="157"/>
                      <a:pt x="11" y="159"/>
                      <a:pt x="13" y="156"/>
                    </a:cubicBezTo>
                    <a:cubicBezTo>
                      <a:pt x="16" y="153"/>
                      <a:pt x="19" y="151"/>
                      <a:pt x="22" y="151"/>
                    </a:cubicBezTo>
                    <a:cubicBezTo>
                      <a:pt x="25" y="150"/>
                      <a:pt x="26" y="150"/>
                      <a:pt x="28" y="151"/>
                    </a:cubicBezTo>
                    <a:cubicBezTo>
                      <a:pt x="30" y="152"/>
                      <a:pt x="32" y="152"/>
                      <a:pt x="33" y="150"/>
                    </a:cubicBezTo>
                    <a:cubicBezTo>
                      <a:pt x="35" y="147"/>
                      <a:pt x="35" y="144"/>
                      <a:pt x="40" y="144"/>
                    </a:cubicBezTo>
                    <a:cubicBezTo>
                      <a:pt x="46" y="144"/>
                      <a:pt x="48" y="148"/>
                      <a:pt x="50" y="146"/>
                    </a:cubicBezTo>
                    <a:cubicBezTo>
                      <a:pt x="53" y="145"/>
                      <a:pt x="54" y="144"/>
                      <a:pt x="58" y="144"/>
                    </a:cubicBezTo>
                    <a:cubicBezTo>
                      <a:pt x="61" y="145"/>
                      <a:pt x="60" y="147"/>
                      <a:pt x="64" y="146"/>
                    </a:cubicBezTo>
                    <a:cubicBezTo>
                      <a:pt x="67" y="145"/>
                      <a:pt x="74" y="143"/>
                      <a:pt x="80" y="143"/>
                    </a:cubicBezTo>
                    <a:cubicBezTo>
                      <a:pt x="87" y="143"/>
                      <a:pt x="92" y="141"/>
                      <a:pt x="95" y="138"/>
                    </a:cubicBezTo>
                    <a:cubicBezTo>
                      <a:pt x="97" y="135"/>
                      <a:pt x="100" y="135"/>
                      <a:pt x="96" y="134"/>
                    </a:cubicBezTo>
                    <a:cubicBezTo>
                      <a:pt x="93" y="134"/>
                      <a:pt x="84" y="134"/>
                      <a:pt x="86" y="132"/>
                    </a:cubicBezTo>
                    <a:cubicBezTo>
                      <a:pt x="89" y="130"/>
                      <a:pt x="93" y="126"/>
                      <a:pt x="96" y="123"/>
                    </a:cubicBezTo>
                    <a:cubicBezTo>
                      <a:pt x="99" y="120"/>
                      <a:pt x="103" y="115"/>
                      <a:pt x="102" y="112"/>
                    </a:cubicBezTo>
                    <a:cubicBezTo>
                      <a:pt x="101" y="108"/>
                      <a:pt x="96" y="106"/>
                      <a:pt x="93" y="106"/>
                    </a:cubicBezTo>
                    <a:cubicBezTo>
                      <a:pt x="90" y="106"/>
                      <a:pt x="86" y="108"/>
                      <a:pt x="83" y="108"/>
                    </a:cubicBezTo>
                    <a:cubicBezTo>
                      <a:pt x="80" y="107"/>
                      <a:pt x="81" y="106"/>
                      <a:pt x="82" y="104"/>
                    </a:cubicBezTo>
                    <a:cubicBezTo>
                      <a:pt x="83" y="103"/>
                      <a:pt x="83" y="98"/>
                      <a:pt x="80" y="95"/>
                    </a:cubicBezTo>
                    <a:cubicBezTo>
                      <a:pt x="76" y="93"/>
                      <a:pt x="74" y="93"/>
                      <a:pt x="72" y="92"/>
                    </a:cubicBezTo>
                    <a:cubicBezTo>
                      <a:pt x="70" y="90"/>
                      <a:pt x="75" y="91"/>
                      <a:pt x="78" y="91"/>
                    </a:cubicBezTo>
                    <a:cubicBezTo>
                      <a:pt x="80" y="90"/>
                      <a:pt x="80" y="86"/>
                      <a:pt x="76" y="83"/>
                    </a:cubicBezTo>
                    <a:cubicBezTo>
                      <a:pt x="72" y="80"/>
                      <a:pt x="67" y="79"/>
                      <a:pt x="64" y="75"/>
                    </a:cubicBezTo>
                    <a:cubicBezTo>
                      <a:pt x="61" y="72"/>
                      <a:pt x="58" y="60"/>
                      <a:pt x="54" y="56"/>
                    </a:cubicBezTo>
                    <a:cubicBezTo>
                      <a:pt x="49" y="52"/>
                      <a:pt x="47" y="49"/>
                      <a:pt x="44" y="50"/>
                    </a:cubicBezTo>
                    <a:cubicBezTo>
                      <a:pt x="42" y="50"/>
                      <a:pt x="40" y="53"/>
                      <a:pt x="34" y="51"/>
                    </a:cubicBezTo>
                    <a:cubicBezTo>
                      <a:pt x="29" y="49"/>
                      <a:pt x="32" y="48"/>
                      <a:pt x="35" y="48"/>
                    </a:cubicBezTo>
                    <a:cubicBezTo>
                      <a:pt x="38" y="48"/>
                      <a:pt x="47" y="44"/>
                      <a:pt x="43" y="44"/>
                    </a:cubicBezTo>
                    <a:cubicBezTo>
                      <a:pt x="39" y="44"/>
                      <a:pt x="32" y="44"/>
                      <a:pt x="38" y="42"/>
                    </a:cubicBezTo>
                    <a:cubicBezTo>
                      <a:pt x="44" y="39"/>
                      <a:pt x="45" y="44"/>
                      <a:pt x="49" y="35"/>
                    </a:cubicBezTo>
                    <a:cubicBezTo>
                      <a:pt x="53" y="26"/>
                      <a:pt x="57" y="24"/>
                      <a:pt x="55" y="21"/>
                    </a:cubicBezTo>
                    <a:cubicBezTo>
                      <a:pt x="53" y="18"/>
                      <a:pt x="52" y="18"/>
                      <a:pt x="48" y="18"/>
                    </a:cubicBezTo>
                    <a:cubicBezTo>
                      <a:pt x="44" y="17"/>
                      <a:pt x="34" y="18"/>
                      <a:pt x="33" y="18"/>
                    </a:cubicBezTo>
                    <a:cubicBezTo>
                      <a:pt x="31" y="18"/>
                      <a:pt x="26" y="21"/>
                      <a:pt x="25" y="21"/>
                    </a:cubicBezTo>
                    <a:cubicBezTo>
                      <a:pt x="23" y="21"/>
                      <a:pt x="22" y="21"/>
                      <a:pt x="25" y="19"/>
                    </a:cubicBezTo>
                    <a:cubicBezTo>
                      <a:pt x="28" y="18"/>
                      <a:pt x="31" y="18"/>
                      <a:pt x="28" y="17"/>
                    </a:cubicBezTo>
                    <a:cubicBezTo>
                      <a:pt x="24" y="15"/>
                      <a:pt x="21" y="17"/>
                      <a:pt x="24" y="15"/>
                    </a:cubicBezTo>
                    <a:cubicBezTo>
                      <a:pt x="27" y="13"/>
                      <a:pt x="32" y="9"/>
                      <a:pt x="35" y="8"/>
                    </a:cubicBezTo>
                    <a:cubicBezTo>
                      <a:pt x="38" y="6"/>
                      <a:pt x="43" y="2"/>
                      <a:pt x="37" y="2"/>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0" name="Freeform 921"/>
              <p:cNvSpPr>
                <a:spLocks/>
              </p:cNvSpPr>
              <p:nvPr/>
            </p:nvSpPr>
            <p:spPr bwMode="auto">
              <a:xfrm>
                <a:off x="225425" y="2978310"/>
                <a:ext cx="152403" cy="152712"/>
              </a:xfrm>
              <a:custGeom>
                <a:avLst/>
                <a:gdLst>
                  <a:gd name="T0" fmla="*/ 2147483647 w 70"/>
                  <a:gd name="T1" fmla="*/ 2147483647 h 69"/>
                  <a:gd name="T2" fmla="*/ 2147483647 w 70"/>
                  <a:gd name="T3" fmla="*/ 2147483647 h 69"/>
                  <a:gd name="T4" fmla="*/ 2147483647 w 70"/>
                  <a:gd name="T5" fmla="*/ 2147483647 h 69"/>
                  <a:gd name="T6" fmla="*/ 2147483647 w 70"/>
                  <a:gd name="T7" fmla="*/ 2147483647 h 69"/>
                  <a:gd name="T8" fmla="*/ 2147483647 w 70"/>
                  <a:gd name="T9" fmla="*/ 2147483647 h 69"/>
                  <a:gd name="T10" fmla="*/ 2147483647 w 70"/>
                  <a:gd name="T11" fmla="*/ 2147483647 h 69"/>
                  <a:gd name="T12" fmla="*/ 2147483647 w 70"/>
                  <a:gd name="T13" fmla="*/ 2147483647 h 69"/>
                  <a:gd name="T14" fmla="*/ 2147483647 w 70"/>
                  <a:gd name="T15" fmla="*/ 2147483647 h 69"/>
                  <a:gd name="T16" fmla="*/ 2147483647 w 70"/>
                  <a:gd name="T17" fmla="*/ 2147483647 h 69"/>
                  <a:gd name="T18" fmla="*/ 2147483647 w 70"/>
                  <a:gd name="T19" fmla="*/ 2147483647 h 69"/>
                  <a:gd name="T20" fmla="*/ 2147483647 w 70"/>
                  <a:gd name="T21" fmla="*/ 2147483647 h 69"/>
                  <a:gd name="T22" fmla="*/ 2147483647 w 70"/>
                  <a:gd name="T23" fmla="*/ 2147483647 h 69"/>
                  <a:gd name="T24" fmla="*/ 2147483647 w 70"/>
                  <a:gd name="T25" fmla="*/ 2147483647 h 69"/>
                  <a:gd name="T26" fmla="*/ 2147483647 w 70"/>
                  <a:gd name="T27" fmla="*/ 2147483647 h 69"/>
                  <a:gd name="T28" fmla="*/ 2147483647 w 70"/>
                  <a:gd name="T29" fmla="*/ 2147483647 h 69"/>
                  <a:gd name="T30" fmla="*/ 2147483647 w 70"/>
                  <a:gd name="T31" fmla="*/ 2147483647 h 69"/>
                  <a:gd name="T32" fmla="*/ 2147483647 w 70"/>
                  <a:gd name="T33" fmla="*/ 2147483647 h 69"/>
                  <a:gd name="T34" fmla="*/ 2147483647 w 70"/>
                  <a:gd name="T35" fmla="*/ 2147483647 h 69"/>
                  <a:gd name="T36" fmla="*/ 2147483647 w 70"/>
                  <a:gd name="T37" fmla="*/ 2147483647 h 69"/>
                  <a:gd name="T38" fmla="*/ 2147483647 w 70"/>
                  <a:gd name="T39" fmla="*/ 2147483647 h 69"/>
                  <a:gd name="T40" fmla="*/ 2147483647 w 70"/>
                  <a:gd name="T41" fmla="*/ 2147483647 h 69"/>
                  <a:gd name="T42" fmla="*/ 2147483647 w 70"/>
                  <a:gd name="T43" fmla="*/ 2147483647 h 69"/>
                  <a:gd name="T44" fmla="*/ 2147483647 w 70"/>
                  <a:gd name="T45" fmla="*/ 2147483647 h 69"/>
                  <a:gd name="T46" fmla="*/ 2147483647 w 70"/>
                  <a:gd name="T47" fmla="*/ 2147483647 h 69"/>
                  <a:gd name="T48" fmla="*/ 2147483647 w 70"/>
                  <a:gd name="T49" fmla="*/ 2147483647 h 69"/>
                  <a:gd name="T50" fmla="*/ 2147483647 w 70"/>
                  <a:gd name="T51" fmla="*/ 2147483647 h 69"/>
                  <a:gd name="T52" fmla="*/ 2147483647 w 70"/>
                  <a:gd name="T53" fmla="*/ 2147483647 h 69"/>
                  <a:gd name="T54" fmla="*/ 2147483647 w 70"/>
                  <a:gd name="T55" fmla="*/ 2147483647 h 69"/>
                  <a:gd name="T56" fmla="*/ 2147483647 w 70"/>
                  <a:gd name="T57" fmla="*/ 2147483647 h 69"/>
                  <a:gd name="T58" fmla="*/ 2147483647 w 70"/>
                  <a:gd name="T59" fmla="*/ 2147483647 h 69"/>
                  <a:gd name="T60" fmla="*/ 2147483647 w 70"/>
                  <a:gd name="T61" fmla="*/ 2147483647 h 69"/>
                  <a:gd name="T62" fmla="*/ 2147483647 w 70"/>
                  <a:gd name="T63" fmla="*/ 2147483647 h 69"/>
                  <a:gd name="T64" fmla="*/ 2147483647 w 70"/>
                  <a:gd name="T65" fmla="*/ 2147483647 h 69"/>
                  <a:gd name="T66" fmla="*/ 2147483647 w 70"/>
                  <a:gd name="T67" fmla="*/ 2147483647 h 69"/>
                  <a:gd name="T68" fmla="*/ 2147483647 w 70"/>
                  <a:gd name="T69" fmla="*/ 2147483647 h 69"/>
                  <a:gd name="T70" fmla="*/ 2147483647 w 70"/>
                  <a:gd name="T71" fmla="*/ 2147483647 h 69"/>
                  <a:gd name="T72" fmla="*/ 2147483647 w 70"/>
                  <a:gd name="T73" fmla="*/ 2147483647 h 69"/>
                  <a:gd name="T74" fmla="*/ 2147483647 w 70"/>
                  <a:gd name="T75" fmla="*/ 2147483647 h 69"/>
                  <a:gd name="T76" fmla="*/ 2147483647 w 70"/>
                  <a:gd name="T77" fmla="*/ 214748364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69"/>
                  <a:gd name="T119" fmla="*/ 70 w 7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69">
                    <a:moveTo>
                      <a:pt x="68" y="14"/>
                    </a:moveTo>
                    <a:cubicBezTo>
                      <a:pt x="70" y="13"/>
                      <a:pt x="66" y="11"/>
                      <a:pt x="64" y="11"/>
                    </a:cubicBezTo>
                    <a:cubicBezTo>
                      <a:pt x="62" y="11"/>
                      <a:pt x="63" y="11"/>
                      <a:pt x="63" y="10"/>
                    </a:cubicBezTo>
                    <a:cubicBezTo>
                      <a:pt x="63" y="8"/>
                      <a:pt x="62" y="4"/>
                      <a:pt x="60" y="3"/>
                    </a:cubicBezTo>
                    <a:cubicBezTo>
                      <a:pt x="57" y="1"/>
                      <a:pt x="57" y="0"/>
                      <a:pt x="55" y="1"/>
                    </a:cubicBezTo>
                    <a:cubicBezTo>
                      <a:pt x="52" y="2"/>
                      <a:pt x="49" y="1"/>
                      <a:pt x="46" y="3"/>
                    </a:cubicBezTo>
                    <a:cubicBezTo>
                      <a:pt x="44" y="5"/>
                      <a:pt x="41" y="6"/>
                      <a:pt x="37" y="4"/>
                    </a:cubicBezTo>
                    <a:cubicBezTo>
                      <a:pt x="34" y="3"/>
                      <a:pt x="31" y="5"/>
                      <a:pt x="29" y="5"/>
                    </a:cubicBezTo>
                    <a:cubicBezTo>
                      <a:pt x="27" y="5"/>
                      <a:pt x="28" y="6"/>
                      <a:pt x="29" y="6"/>
                    </a:cubicBezTo>
                    <a:cubicBezTo>
                      <a:pt x="31" y="7"/>
                      <a:pt x="26" y="9"/>
                      <a:pt x="25" y="9"/>
                    </a:cubicBezTo>
                    <a:cubicBezTo>
                      <a:pt x="24" y="9"/>
                      <a:pt x="22" y="11"/>
                      <a:pt x="26" y="11"/>
                    </a:cubicBezTo>
                    <a:cubicBezTo>
                      <a:pt x="29" y="11"/>
                      <a:pt x="33" y="13"/>
                      <a:pt x="31" y="14"/>
                    </a:cubicBezTo>
                    <a:cubicBezTo>
                      <a:pt x="29" y="15"/>
                      <a:pt x="24" y="16"/>
                      <a:pt x="22" y="17"/>
                    </a:cubicBezTo>
                    <a:cubicBezTo>
                      <a:pt x="21" y="17"/>
                      <a:pt x="17" y="18"/>
                      <a:pt x="14" y="17"/>
                    </a:cubicBezTo>
                    <a:cubicBezTo>
                      <a:pt x="11" y="17"/>
                      <a:pt x="5" y="19"/>
                      <a:pt x="7" y="19"/>
                    </a:cubicBezTo>
                    <a:cubicBezTo>
                      <a:pt x="9" y="19"/>
                      <a:pt x="10" y="21"/>
                      <a:pt x="8" y="21"/>
                    </a:cubicBezTo>
                    <a:cubicBezTo>
                      <a:pt x="6" y="21"/>
                      <a:pt x="3" y="23"/>
                      <a:pt x="7" y="23"/>
                    </a:cubicBezTo>
                    <a:cubicBezTo>
                      <a:pt x="10" y="23"/>
                      <a:pt x="3" y="24"/>
                      <a:pt x="6" y="24"/>
                    </a:cubicBezTo>
                    <a:cubicBezTo>
                      <a:pt x="8" y="24"/>
                      <a:pt x="13" y="27"/>
                      <a:pt x="11" y="28"/>
                    </a:cubicBezTo>
                    <a:cubicBezTo>
                      <a:pt x="9" y="29"/>
                      <a:pt x="3" y="33"/>
                      <a:pt x="7" y="34"/>
                    </a:cubicBezTo>
                    <a:cubicBezTo>
                      <a:pt x="11" y="35"/>
                      <a:pt x="14" y="36"/>
                      <a:pt x="16" y="36"/>
                    </a:cubicBezTo>
                    <a:cubicBezTo>
                      <a:pt x="17" y="36"/>
                      <a:pt x="19" y="36"/>
                      <a:pt x="17" y="39"/>
                    </a:cubicBezTo>
                    <a:cubicBezTo>
                      <a:pt x="14" y="42"/>
                      <a:pt x="13" y="47"/>
                      <a:pt x="11" y="50"/>
                    </a:cubicBezTo>
                    <a:cubicBezTo>
                      <a:pt x="10" y="53"/>
                      <a:pt x="7" y="55"/>
                      <a:pt x="5" y="54"/>
                    </a:cubicBezTo>
                    <a:cubicBezTo>
                      <a:pt x="3" y="54"/>
                      <a:pt x="1" y="55"/>
                      <a:pt x="5" y="55"/>
                    </a:cubicBezTo>
                    <a:cubicBezTo>
                      <a:pt x="9" y="55"/>
                      <a:pt x="9" y="56"/>
                      <a:pt x="7" y="56"/>
                    </a:cubicBezTo>
                    <a:cubicBezTo>
                      <a:pt x="4" y="56"/>
                      <a:pt x="0" y="60"/>
                      <a:pt x="3" y="60"/>
                    </a:cubicBezTo>
                    <a:cubicBezTo>
                      <a:pt x="5" y="59"/>
                      <a:pt x="10" y="57"/>
                      <a:pt x="8" y="59"/>
                    </a:cubicBezTo>
                    <a:cubicBezTo>
                      <a:pt x="6" y="60"/>
                      <a:pt x="5" y="66"/>
                      <a:pt x="7" y="65"/>
                    </a:cubicBezTo>
                    <a:cubicBezTo>
                      <a:pt x="9" y="63"/>
                      <a:pt x="13" y="61"/>
                      <a:pt x="12" y="63"/>
                    </a:cubicBezTo>
                    <a:cubicBezTo>
                      <a:pt x="11" y="64"/>
                      <a:pt x="13" y="69"/>
                      <a:pt x="13" y="67"/>
                    </a:cubicBezTo>
                    <a:cubicBezTo>
                      <a:pt x="14" y="66"/>
                      <a:pt x="16" y="67"/>
                      <a:pt x="20" y="66"/>
                    </a:cubicBezTo>
                    <a:cubicBezTo>
                      <a:pt x="24" y="65"/>
                      <a:pt x="34" y="59"/>
                      <a:pt x="39" y="57"/>
                    </a:cubicBezTo>
                    <a:cubicBezTo>
                      <a:pt x="45" y="55"/>
                      <a:pt x="49" y="57"/>
                      <a:pt x="52" y="55"/>
                    </a:cubicBezTo>
                    <a:cubicBezTo>
                      <a:pt x="56" y="53"/>
                      <a:pt x="55" y="51"/>
                      <a:pt x="57" y="48"/>
                    </a:cubicBezTo>
                    <a:cubicBezTo>
                      <a:pt x="58" y="44"/>
                      <a:pt x="61" y="43"/>
                      <a:pt x="60" y="36"/>
                    </a:cubicBezTo>
                    <a:cubicBezTo>
                      <a:pt x="59" y="30"/>
                      <a:pt x="55" y="26"/>
                      <a:pt x="55" y="24"/>
                    </a:cubicBezTo>
                    <a:cubicBezTo>
                      <a:pt x="55" y="21"/>
                      <a:pt x="57" y="23"/>
                      <a:pt x="61" y="21"/>
                    </a:cubicBezTo>
                    <a:cubicBezTo>
                      <a:pt x="64" y="18"/>
                      <a:pt x="66" y="15"/>
                      <a:pt x="68" y="14"/>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1" name="Freeform 1042"/>
              <p:cNvSpPr>
                <a:spLocks/>
              </p:cNvSpPr>
              <p:nvPr/>
            </p:nvSpPr>
            <p:spPr bwMode="auto">
              <a:xfrm>
                <a:off x="777575" y="3432529"/>
                <a:ext cx="29148" cy="67545"/>
              </a:xfrm>
              <a:custGeom>
                <a:avLst/>
                <a:gdLst>
                  <a:gd name="T0" fmla="*/ 2147483647 w 13"/>
                  <a:gd name="T1" fmla="*/ 2147483647 h 31"/>
                  <a:gd name="T2" fmla="*/ 2147483647 w 13"/>
                  <a:gd name="T3" fmla="*/ 2147483647 h 31"/>
                  <a:gd name="T4" fmla="*/ 2147483647 w 13"/>
                  <a:gd name="T5" fmla="*/ 2147483647 h 31"/>
                  <a:gd name="T6" fmla="*/ 2147483647 w 13"/>
                  <a:gd name="T7" fmla="*/ 2147483647 h 31"/>
                  <a:gd name="T8" fmla="*/ 2147483647 w 13"/>
                  <a:gd name="T9" fmla="*/ 2147483647 h 31"/>
                  <a:gd name="T10" fmla="*/ 0 60000 65536"/>
                  <a:gd name="T11" fmla="*/ 0 60000 65536"/>
                  <a:gd name="T12" fmla="*/ 0 60000 65536"/>
                  <a:gd name="T13" fmla="*/ 0 60000 65536"/>
                  <a:gd name="T14" fmla="*/ 0 60000 65536"/>
                  <a:gd name="T15" fmla="*/ 0 w 13"/>
                  <a:gd name="T16" fmla="*/ 0 h 31"/>
                  <a:gd name="T17" fmla="*/ 13 w 13"/>
                  <a:gd name="T18" fmla="*/ 31 h 31"/>
                </a:gdLst>
                <a:ahLst/>
                <a:cxnLst>
                  <a:cxn ang="T10">
                    <a:pos x="T0" y="T1"/>
                  </a:cxn>
                  <a:cxn ang="T11">
                    <a:pos x="T2" y="T3"/>
                  </a:cxn>
                  <a:cxn ang="T12">
                    <a:pos x="T4" y="T5"/>
                  </a:cxn>
                  <a:cxn ang="T13">
                    <a:pos x="T6" y="T7"/>
                  </a:cxn>
                  <a:cxn ang="T14">
                    <a:pos x="T8" y="T9"/>
                  </a:cxn>
                </a:cxnLst>
                <a:rect l="T15" t="T16" r="T17" b="T18"/>
                <a:pathLst>
                  <a:path w="13" h="31">
                    <a:moveTo>
                      <a:pt x="12" y="3"/>
                    </a:moveTo>
                    <a:cubicBezTo>
                      <a:pt x="13" y="7"/>
                      <a:pt x="13" y="16"/>
                      <a:pt x="11" y="19"/>
                    </a:cubicBezTo>
                    <a:cubicBezTo>
                      <a:pt x="9" y="23"/>
                      <a:pt x="13" y="31"/>
                      <a:pt x="7" y="27"/>
                    </a:cubicBezTo>
                    <a:cubicBezTo>
                      <a:pt x="2" y="23"/>
                      <a:pt x="0" y="18"/>
                      <a:pt x="2" y="13"/>
                    </a:cubicBezTo>
                    <a:cubicBezTo>
                      <a:pt x="3" y="8"/>
                      <a:pt x="12" y="0"/>
                      <a:pt x="12" y="3"/>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2" name="Freeform 1043"/>
              <p:cNvSpPr>
                <a:spLocks/>
              </p:cNvSpPr>
              <p:nvPr/>
            </p:nvSpPr>
            <p:spPr bwMode="auto">
              <a:xfrm>
                <a:off x="765083" y="3499096"/>
                <a:ext cx="45804" cy="80272"/>
              </a:xfrm>
              <a:custGeom>
                <a:avLst/>
                <a:gdLst>
                  <a:gd name="T0" fmla="*/ 2147483647 w 22"/>
                  <a:gd name="T1" fmla="*/ 2147483647 h 37"/>
                  <a:gd name="T2" fmla="*/ 2147483647 w 22"/>
                  <a:gd name="T3" fmla="*/ 2147483647 h 37"/>
                  <a:gd name="T4" fmla="*/ 2147483647 w 22"/>
                  <a:gd name="T5" fmla="*/ 2147483647 h 37"/>
                  <a:gd name="T6" fmla="*/ 0 w 22"/>
                  <a:gd name="T7" fmla="*/ 2147483647 h 37"/>
                  <a:gd name="T8" fmla="*/ 2147483647 w 22"/>
                  <a:gd name="T9" fmla="*/ 2147483647 h 37"/>
                  <a:gd name="T10" fmla="*/ 2147483647 w 22"/>
                  <a:gd name="T11" fmla="*/ 2147483647 h 37"/>
                  <a:gd name="T12" fmla="*/ 2147483647 w 22"/>
                  <a:gd name="T13" fmla="*/ 2147483647 h 37"/>
                  <a:gd name="T14" fmla="*/ 2147483647 w 22"/>
                  <a:gd name="T15" fmla="*/ 2147483647 h 37"/>
                  <a:gd name="T16" fmla="*/ 2147483647 w 22"/>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7"/>
                  <a:gd name="T29" fmla="*/ 22 w 2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7">
                    <a:moveTo>
                      <a:pt x="19" y="6"/>
                    </a:moveTo>
                    <a:cubicBezTo>
                      <a:pt x="15" y="6"/>
                      <a:pt x="19" y="0"/>
                      <a:pt x="15" y="2"/>
                    </a:cubicBezTo>
                    <a:cubicBezTo>
                      <a:pt x="10" y="4"/>
                      <a:pt x="7" y="9"/>
                      <a:pt x="4" y="7"/>
                    </a:cubicBezTo>
                    <a:cubicBezTo>
                      <a:pt x="1" y="4"/>
                      <a:pt x="0" y="2"/>
                      <a:pt x="0" y="6"/>
                    </a:cubicBezTo>
                    <a:cubicBezTo>
                      <a:pt x="0" y="10"/>
                      <a:pt x="3" y="11"/>
                      <a:pt x="3" y="16"/>
                    </a:cubicBezTo>
                    <a:cubicBezTo>
                      <a:pt x="3" y="21"/>
                      <a:pt x="6" y="26"/>
                      <a:pt x="6" y="30"/>
                    </a:cubicBezTo>
                    <a:cubicBezTo>
                      <a:pt x="5" y="34"/>
                      <a:pt x="6" y="37"/>
                      <a:pt x="9" y="35"/>
                    </a:cubicBezTo>
                    <a:cubicBezTo>
                      <a:pt x="12" y="34"/>
                      <a:pt x="20" y="33"/>
                      <a:pt x="21" y="26"/>
                    </a:cubicBezTo>
                    <a:cubicBezTo>
                      <a:pt x="21" y="19"/>
                      <a:pt x="22" y="6"/>
                      <a:pt x="19" y="6"/>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3" name="Freeform 1044"/>
              <p:cNvSpPr>
                <a:spLocks/>
              </p:cNvSpPr>
              <p:nvPr/>
            </p:nvSpPr>
            <p:spPr bwMode="auto">
              <a:xfrm>
                <a:off x="884174" y="3601882"/>
                <a:ext cx="95773" cy="45030"/>
              </a:xfrm>
              <a:custGeom>
                <a:avLst/>
                <a:gdLst>
                  <a:gd name="T0" fmla="*/ 2147483647 w 44"/>
                  <a:gd name="T1" fmla="*/ 0 h 20"/>
                  <a:gd name="T2" fmla="*/ 2147483647 w 44"/>
                  <a:gd name="T3" fmla="*/ 2147483647 h 20"/>
                  <a:gd name="T4" fmla="*/ 2147483647 w 44"/>
                  <a:gd name="T5" fmla="*/ 2147483647 h 20"/>
                  <a:gd name="T6" fmla="*/ 2147483647 w 44"/>
                  <a:gd name="T7" fmla="*/ 2147483647 h 20"/>
                  <a:gd name="T8" fmla="*/ 2147483647 w 44"/>
                  <a:gd name="T9" fmla="*/ 2147483647 h 20"/>
                  <a:gd name="T10" fmla="*/ 2147483647 w 44"/>
                  <a:gd name="T11" fmla="*/ 2147483647 h 20"/>
                  <a:gd name="T12" fmla="*/ 2147483647 w 44"/>
                  <a:gd name="T13" fmla="*/ 0 h 20"/>
                  <a:gd name="T14" fmla="*/ 2147483647 w 44"/>
                  <a:gd name="T15" fmla="*/ 2147483647 h 20"/>
                  <a:gd name="T16" fmla="*/ 2147483647 w 4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0"/>
                  <a:gd name="T29" fmla="*/ 44 w 44"/>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0">
                    <a:moveTo>
                      <a:pt x="13" y="0"/>
                    </a:moveTo>
                    <a:cubicBezTo>
                      <a:pt x="8" y="0"/>
                      <a:pt x="0" y="0"/>
                      <a:pt x="3" y="4"/>
                    </a:cubicBezTo>
                    <a:cubicBezTo>
                      <a:pt x="5" y="9"/>
                      <a:pt x="7" y="10"/>
                      <a:pt x="14" y="11"/>
                    </a:cubicBezTo>
                    <a:cubicBezTo>
                      <a:pt x="21" y="12"/>
                      <a:pt x="29" y="20"/>
                      <a:pt x="33" y="20"/>
                    </a:cubicBezTo>
                    <a:cubicBezTo>
                      <a:pt x="38" y="20"/>
                      <a:pt x="40" y="19"/>
                      <a:pt x="39" y="17"/>
                    </a:cubicBezTo>
                    <a:cubicBezTo>
                      <a:pt x="37" y="14"/>
                      <a:pt x="33" y="11"/>
                      <a:pt x="35" y="9"/>
                    </a:cubicBezTo>
                    <a:cubicBezTo>
                      <a:pt x="37" y="7"/>
                      <a:pt x="44" y="0"/>
                      <a:pt x="40" y="0"/>
                    </a:cubicBezTo>
                    <a:cubicBezTo>
                      <a:pt x="37" y="0"/>
                      <a:pt x="27" y="2"/>
                      <a:pt x="24" y="2"/>
                    </a:cubicBezTo>
                    <a:cubicBezTo>
                      <a:pt x="21" y="2"/>
                      <a:pt x="17" y="0"/>
                      <a:pt x="13" y="0"/>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4" name="Freeform 1047"/>
              <p:cNvSpPr>
                <a:spLocks/>
              </p:cNvSpPr>
              <p:nvPr/>
            </p:nvSpPr>
            <p:spPr bwMode="auto">
              <a:xfrm>
                <a:off x="1146508" y="2833429"/>
                <a:ext cx="49135" cy="43073"/>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0 60000 65536"/>
                  <a:gd name="T9" fmla="*/ 0 60000 65536"/>
                  <a:gd name="T10" fmla="*/ 0 60000 65536"/>
                  <a:gd name="T11" fmla="*/ 0 60000 65536"/>
                  <a:gd name="T12" fmla="*/ 0 w 22"/>
                  <a:gd name="T13" fmla="*/ 0 h 19"/>
                  <a:gd name="T14" fmla="*/ 22 w 22"/>
                  <a:gd name="T15" fmla="*/ 19 h 19"/>
                </a:gdLst>
                <a:ahLst/>
                <a:cxnLst>
                  <a:cxn ang="T8">
                    <a:pos x="T0" y="T1"/>
                  </a:cxn>
                  <a:cxn ang="T9">
                    <a:pos x="T2" y="T3"/>
                  </a:cxn>
                  <a:cxn ang="T10">
                    <a:pos x="T4" y="T5"/>
                  </a:cxn>
                  <a:cxn ang="T11">
                    <a:pos x="T6" y="T7"/>
                  </a:cxn>
                </a:cxnLst>
                <a:rect l="T12" t="T13" r="T14" b="T15"/>
                <a:pathLst>
                  <a:path w="22" h="19">
                    <a:moveTo>
                      <a:pt x="3" y="11"/>
                    </a:moveTo>
                    <a:cubicBezTo>
                      <a:pt x="2" y="2"/>
                      <a:pt x="0" y="4"/>
                      <a:pt x="7" y="2"/>
                    </a:cubicBezTo>
                    <a:cubicBezTo>
                      <a:pt x="13" y="0"/>
                      <a:pt x="22" y="0"/>
                      <a:pt x="18" y="2"/>
                    </a:cubicBezTo>
                    <a:cubicBezTo>
                      <a:pt x="13" y="5"/>
                      <a:pt x="4" y="19"/>
                      <a:pt x="3" y="11"/>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5" name="Freeform 1048"/>
              <p:cNvSpPr>
                <a:spLocks/>
              </p:cNvSpPr>
              <p:nvPr/>
            </p:nvSpPr>
            <p:spPr bwMode="auto">
              <a:xfrm>
                <a:off x="1143177" y="2815809"/>
                <a:ext cx="36643" cy="17621"/>
              </a:xfrm>
              <a:custGeom>
                <a:avLst/>
                <a:gdLst>
                  <a:gd name="T0" fmla="*/ 2147483647 w 17"/>
                  <a:gd name="T1" fmla="*/ 2147483647 h 8"/>
                  <a:gd name="T2" fmla="*/ 2147483647 w 17"/>
                  <a:gd name="T3" fmla="*/ 2147483647 h 8"/>
                  <a:gd name="T4" fmla="*/ 2147483647 w 17"/>
                  <a:gd name="T5" fmla="*/ 2147483647 h 8"/>
                  <a:gd name="T6" fmla="*/ 2147483647 w 17"/>
                  <a:gd name="T7" fmla="*/ 2147483647 h 8"/>
                  <a:gd name="T8" fmla="*/ 0 60000 65536"/>
                  <a:gd name="T9" fmla="*/ 0 60000 65536"/>
                  <a:gd name="T10" fmla="*/ 0 60000 65536"/>
                  <a:gd name="T11" fmla="*/ 0 60000 65536"/>
                  <a:gd name="T12" fmla="*/ 0 w 17"/>
                  <a:gd name="T13" fmla="*/ 0 h 8"/>
                  <a:gd name="T14" fmla="*/ 17 w 17"/>
                  <a:gd name="T15" fmla="*/ 8 h 8"/>
                </a:gdLst>
                <a:ahLst/>
                <a:cxnLst>
                  <a:cxn ang="T8">
                    <a:pos x="T0" y="T1"/>
                  </a:cxn>
                  <a:cxn ang="T9">
                    <a:pos x="T2" y="T3"/>
                  </a:cxn>
                  <a:cxn ang="T10">
                    <a:pos x="T4" y="T5"/>
                  </a:cxn>
                  <a:cxn ang="T11">
                    <a:pos x="T6" y="T7"/>
                  </a:cxn>
                </a:cxnLst>
                <a:rect l="T12" t="T13" r="T14" b="T15"/>
                <a:pathLst>
                  <a:path w="17" h="8">
                    <a:moveTo>
                      <a:pt x="10" y="6"/>
                    </a:moveTo>
                    <a:cubicBezTo>
                      <a:pt x="7" y="5"/>
                      <a:pt x="0" y="4"/>
                      <a:pt x="4" y="3"/>
                    </a:cubicBezTo>
                    <a:cubicBezTo>
                      <a:pt x="8" y="2"/>
                      <a:pt x="13" y="0"/>
                      <a:pt x="14" y="2"/>
                    </a:cubicBezTo>
                    <a:cubicBezTo>
                      <a:pt x="15" y="4"/>
                      <a:pt x="17" y="8"/>
                      <a:pt x="10" y="6"/>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6" name="Freeform 1049"/>
              <p:cNvSpPr>
                <a:spLocks/>
              </p:cNvSpPr>
              <p:nvPr/>
            </p:nvSpPr>
            <p:spPr bwMode="auto">
              <a:xfrm>
                <a:off x="1044906" y="2858881"/>
                <a:ext cx="22485" cy="55798"/>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0 60000 65536"/>
                  <a:gd name="T9" fmla="*/ 0 60000 65536"/>
                  <a:gd name="T10" fmla="*/ 0 60000 65536"/>
                  <a:gd name="T11" fmla="*/ 0 60000 65536"/>
                  <a:gd name="T12" fmla="*/ 0 w 11"/>
                  <a:gd name="T13" fmla="*/ 0 h 25"/>
                  <a:gd name="T14" fmla="*/ 11 w 11"/>
                  <a:gd name="T15" fmla="*/ 25 h 25"/>
                </a:gdLst>
                <a:ahLst/>
                <a:cxnLst>
                  <a:cxn ang="T8">
                    <a:pos x="T0" y="T1"/>
                  </a:cxn>
                  <a:cxn ang="T9">
                    <a:pos x="T2" y="T3"/>
                  </a:cxn>
                  <a:cxn ang="T10">
                    <a:pos x="T4" y="T5"/>
                  </a:cxn>
                  <a:cxn ang="T11">
                    <a:pos x="T6" y="T7"/>
                  </a:cxn>
                </a:cxnLst>
                <a:rect l="T12" t="T13" r="T14" b="T15"/>
                <a:pathLst>
                  <a:path w="11" h="25">
                    <a:moveTo>
                      <a:pt x="10" y="3"/>
                    </a:moveTo>
                    <a:cubicBezTo>
                      <a:pt x="10" y="0"/>
                      <a:pt x="1" y="10"/>
                      <a:pt x="1" y="14"/>
                    </a:cubicBezTo>
                    <a:cubicBezTo>
                      <a:pt x="1" y="19"/>
                      <a:pt x="0" y="25"/>
                      <a:pt x="2" y="22"/>
                    </a:cubicBezTo>
                    <a:cubicBezTo>
                      <a:pt x="5" y="18"/>
                      <a:pt x="11" y="8"/>
                      <a:pt x="10" y="3"/>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7" name="Freeform 1050"/>
              <p:cNvSpPr>
                <a:spLocks/>
              </p:cNvSpPr>
              <p:nvPr/>
            </p:nvSpPr>
            <p:spPr bwMode="auto">
              <a:xfrm>
                <a:off x="1080716" y="2759031"/>
                <a:ext cx="24152" cy="20557"/>
              </a:xfrm>
              <a:custGeom>
                <a:avLst/>
                <a:gdLst>
                  <a:gd name="T0" fmla="*/ 2147483647 w 10"/>
                  <a:gd name="T1" fmla="*/ 2147483647 h 9"/>
                  <a:gd name="T2" fmla="*/ 2147483647 w 10"/>
                  <a:gd name="T3" fmla="*/ 2147483647 h 9"/>
                  <a:gd name="T4" fmla="*/ 2147483647 w 10"/>
                  <a:gd name="T5" fmla="*/ 2147483647 h 9"/>
                  <a:gd name="T6" fmla="*/ 2147483647 w 10"/>
                  <a:gd name="T7" fmla="*/ 2147483647 h 9"/>
                  <a:gd name="T8" fmla="*/ 0 60000 65536"/>
                  <a:gd name="T9" fmla="*/ 0 60000 65536"/>
                  <a:gd name="T10" fmla="*/ 0 60000 65536"/>
                  <a:gd name="T11" fmla="*/ 0 60000 65536"/>
                  <a:gd name="T12" fmla="*/ 0 w 10"/>
                  <a:gd name="T13" fmla="*/ 0 h 9"/>
                  <a:gd name="T14" fmla="*/ 10 w 10"/>
                  <a:gd name="T15" fmla="*/ 9 h 9"/>
                </a:gdLst>
                <a:ahLst/>
                <a:cxnLst>
                  <a:cxn ang="T8">
                    <a:pos x="T0" y="T1"/>
                  </a:cxn>
                  <a:cxn ang="T9">
                    <a:pos x="T2" y="T3"/>
                  </a:cxn>
                  <a:cxn ang="T10">
                    <a:pos x="T4" y="T5"/>
                  </a:cxn>
                  <a:cxn ang="T11">
                    <a:pos x="T6" y="T7"/>
                  </a:cxn>
                </a:cxnLst>
                <a:rect l="T12" t="T13" r="T14" b="T15"/>
                <a:pathLst>
                  <a:path w="10" h="9">
                    <a:moveTo>
                      <a:pt x="8" y="7"/>
                    </a:moveTo>
                    <a:cubicBezTo>
                      <a:pt x="5" y="9"/>
                      <a:pt x="0" y="5"/>
                      <a:pt x="2" y="4"/>
                    </a:cubicBezTo>
                    <a:cubicBezTo>
                      <a:pt x="5" y="2"/>
                      <a:pt x="9" y="0"/>
                      <a:pt x="9" y="2"/>
                    </a:cubicBezTo>
                    <a:cubicBezTo>
                      <a:pt x="10" y="4"/>
                      <a:pt x="10" y="5"/>
                      <a:pt x="8" y="7"/>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8" name="Freeform 1051"/>
              <p:cNvSpPr>
                <a:spLocks/>
              </p:cNvSpPr>
              <p:nvPr/>
            </p:nvSpPr>
            <p:spPr bwMode="auto">
              <a:xfrm>
                <a:off x="848363" y="2942089"/>
                <a:ext cx="39142" cy="54820"/>
              </a:xfrm>
              <a:custGeom>
                <a:avLst/>
                <a:gdLst>
                  <a:gd name="T0" fmla="*/ 2147483647 w 18"/>
                  <a:gd name="T1" fmla="*/ 2147483647 h 25"/>
                  <a:gd name="T2" fmla="*/ 2147483647 w 18"/>
                  <a:gd name="T3" fmla="*/ 2147483647 h 25"/>
                  <a:gd name="T4" fmla="*/ 2147483647 w 18"/>
                  <a:gd name="T5" fmla="*/ 2147483647 h 25"/>
                  <a:gd name="T6" fmla="*/ 2147483647 w 18"/>
                  <a:gd name="T7" fmla="*/ 2147483647 h 25"/>
                  <a:gd name="T8" fmla="*/ 2147483647 w 18"/>
                  <a:gd name="T9" fmla="*/ 2147483647 h 25"/>
                  <a:gd name="T10" fmla="*/ 2147483647 w 18"/>
                  <a:gd name="T11" fmla="*/ 2147483647 h 25"/>
                  <a:gd name="T12" fmla="*/ 2147483647 w 18"/>
                  <a:gd name="T13" fmla="*/ 2147483647 h 25"/>
                  <a:gd name="T14" fmla="*/ 2147483647 w 18"/>
                  <a:gd name="T15" fmla="*/ 2147483647 h 25"/>
                  <a:gd name="T16" fmla="*/ 2147483647 w 18"/>
                  <a:gd name="T17" fmla="*/ 2147483647 h 25"/>
                  <a:gd name="T18" fmla="*/ 2147483647 w 18"/>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5"/>
                  <a:gd name="T32" fmla="*/ 18 w 18"/>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5">
                    <a:moveTo>
                      <a:pt x="16" y="3"/>
                    </a:moveTo>
                    <a:cubicBezTo>
                      <a:pt x="17" y="0"/>
                      <a:pt x="18" y="9"/>
                      <a:pt x="18" y="11"/>
                    </a:cubicBezTo>
                    <a:cubicBezTo>
                      <a:pt x="18" y="14"/>
                      <a:pt x="15" y="16"/>
                      <a:pt x="15" y="18"/>
                    </a:cubicBezTo>
                    <a:cubicBezTo>
                      <a:pt x="15" y="21"/>
                      <a:pt x="16" y="25"/>
                      <a:pt x="14" y="23"/>
                    </a:cubicBezTo>
                    <a:cubicBezTo>
                      <a:pt x="12" y="22"/>
                      <a:pt x="11" y="21"/>
                      <a:pt x="8" y="18"/>
                    </a:cubicBezTo>
                    <a:cubicBezTo>
                      <a:pt x="5" y="16"/>
                      <a:pt x="4" y="13"/>
                      <a:pt x="2" y="11"/>
                    </a:cubicBezTo>
                    <a:cubicBezTo>
                      <a:pt x="1" y="9"/>
                      <a:pt x="0" y="6"/>
                      <a:pt x="1" y="7"/>
                    </a:cubicBezTo>
                    <a:cubicBezTo>
                      <a:pt x="3" y="7"/>
                      <a:pt x="5" y="5"/>
                      <a:pt x="6" y="4"/>
                    </a:cubicBezTo>
                    <a:cubicBezTo>
                      <a:pt x="8" y="2"/>
                      <a:pt x="10" y="6"/>
                      <a:pt x="12" y="8"/>
                    </a:cubicBezTo>
                    <a:cubicBezTo>
                      <a:pt x="14" y="11"/>
                      <a:pt x="16" y="6"/>
                      <a:pt x="16" y="3"/>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49" name="Freeform 1052"/>
              <p:cNvSpPr>
                <a:spLocks/>
              </p:cNvSpPr>
              <p:nvPr/>
            </p:nvSpPr>
            <p:spPr bwMode="auto">
              <a:xfrm>
                <a:off x="810887" y="2962647"/>
                <a:ext cx="37477" cy="34262"/>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2147483647 h 16"/>
                  <a:gd name="T10" fmla="*/ 2147483647 w 16"/>
                  <a:gd name="T11" fmla="*/ 2147483647 h 16"/>
                  <a:gd name="T12" fmla="*/ 2147483647 w 16"/>
                  <a:gd name="T13" fmla="*/ 2147483647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14" y="14"/>
                    </a:moveTo>
                    <a:cubicBezTo>
                      <a:pt x="12" y="16"/>
                      <a:pt x="10" y="11"/>
                      <a:pt x="8" y="13"/>
                    </a:cubicBezTo>
                    <a:cubicBezTo>
                      <a:pt x="7" y="14"/>
                      <a:pt x="8" y="12"/>
                      <a:pt x="5" y="11"/>
                    </a:cubicBezTo>
                    <a:cubicBezTo>
                      <a:pt x="3" y="9"/>
                      <a:pt x="0" y="8"/>
                      <a:pt x="1" y="5"/>
                    </a:cubicBezTo>
                    <a:cubicBezTo>
                      <a:pt x="2" y="3"/>
                      <a:pt x="4" y="0"/>
                      <a:pt x="6" y="2"/>
                    </a:cubicBezTo>
                    <a:cubicBezTo>
                      <a:pt x="8" y="3"/>
                      <a:pt x="11" y="2"/>
                      <a:pt x="12" y="4"/>
                    </a:cubicBezTo>
                    <a:cubicBezTo>
                      <a:pt x="13" y="6"/>
                      <a:pt x="16" y="12"/>
                      <a:pt x="14" y="14"/>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0" name="Freeform 1053"/>
              <p:cNvSpPr>
                <a:spLocks/>
              </p:cNvSpPr>
              <p:nvPr/>
            </p:nvSpPr>
            <p:spPr bwMode="auto">
              <a:xfrm>
                <a:off x="595191" y="3538253"/>
                <a:ext cx="39975" cy="25452"/>
              </a:xfrm>
              <a:custGeom>
                <a:avLst/>
                <a:gdLst>
                  <a:gd name="T0" fmla="*/ 2147483647 w 17"/>
                  <a:gd name="T1" fmla="*/ 2147483647 h 12"/>
                  <a:gd name="T2" fmla="*/ 2147483647 w 17"/>
                  <a:gd name="T3" fmla="*/ 2147483647 h 12"/>
                  <a:gd name="T4" fmla="*/ 2147483647 w 17"/>
                  <a:gd name="T5" fmla="*/ 2147483647 h 12"/>
                  <a:gd name="T6" fmla="*/ 2147483647 w 17"/>
                  <a:gd name="T7" fmla="*/ 2147483647 h 12"/>
                  <a:gd name="T8" fmla="*/ 2147483647 w 17"/>
                  <a:gd name="T9" fmla="*/ 2147483647 h 12"/>
                  <a:gd name="T10" fmla="*/ 2147483647 w 17"/>
                  <a:gd name="T11" fmla="*/ 2147483647 h 12"/>
                  <a:gd name="T12" fmla="*/ 0 60000 65536"/>
                  <a:gd name="T13" fmla="*/ 0 60000 65536"/>
                  <a:gd name="T14" fmla="*/ 0 60000 65536"/>
                  <a:gd name="T15" fmla="*/ 0 60000 65536"/>
                  <a:gd name="T16" fmla="*/ 0 60000 65536"/>
                  <a:gd name="T17" fmla="*/ 0 60000 65536"/>
                  <a:gd name="T18" fmla="*/ 0 w 17"/>
                  <a:gd name="T19" fmla="*/ 0 h 12"/>
                  <a:gd name="T20" fmla="*/ 17 w 17"/>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7" h="12">
                    <a:moveTo>
                      <a:pt x="15" y="7"/>
                    </a:moveTo>
                    <a:cubicBezTo>
                      <a:pt x="17" y="6"/>
                      <a:pt x="13" y="12"/>
                      <a:pt x="12" y="11"/>
                    </a:cubicBezTo>
                    <a:cubicBezTo>
                      <a:pt x="10" y="9"/>
                      <a:pt x="11" y="9"/>
                      <a:pt x="8" y="9"/>
                    </a:cubicBezTo>
                    <a:cubicBezTo>
                      <a:pt x="5" y="9"/>
                      <a:pt x="0" y="10"/>
                      <a:pt x="4" y="8"/>
                    </a:cubicBezTo>
                    <a:cubicBezTo>
                      <a:pt x="7" y="6"/>
                      <a:pt x="13" y="0"/>
                      <a:pt x="13" y="2"/>
                    </a:cubicBezTo>
                    <a:cubicBezTo>
                      <a:pt x="13" y="4"/>
                      <a:pt x="11" y="7"/>
                      <a:pt x="15" y="7"/>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1" name="Freeform 1054"/>
              <p:cNvSpPr>
                <a:spLocks/>
              </p:cNvSpPr>
              <p:nvPr/>
            </p:nvSpPr>
            <p:spPr bwMode="auto">
              <a:xfrm>
                <a:off x="325362" y="2841261"/>
                <a:ext cx="29981" cy="3524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12" y="2"/>
                    </a:moveTo>
                    <a:cubicBezTo>
                      <a:pt x="14" y="5"/>
                      <a:pt x="11" y="9"/>
                      <a:pt x="10" y="10"/>
                    </a:cubicBezTo>
                    <a:cubicBezTo>
                      <a:pt x="8" y="11"/>
                      <a:pt x="9" y="12"/>
                      <a:pt x="7" y="13"/>
                    </a:cubicBezTo>
                    <a:cubicBezTo>
                      <a:pt x="5" y="14"/>
                      <a:pt x="4" y="16"/>
                      <a:pt x="3" y="14"/>
                    </a:cubicBezTo>
                    <a:cubicBezTo>
                      <a:pt x="2" y="12"/>
                      <a:pt x="0" y="11"/>
                      <a:pt x="2" y="9"/>
                    </a:cubicBezTo>
                    <a:cubicBezTo>
                      <a:pt x="3" y="8"/>
                      <a:pt x="10" y="0"/>
                      <a:pt x="12" y="2"/>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2" name="Freeform 1055"/>
              <p:cNvSpPr>
                <a:spLocks/>
              </p:cNvSpPr>
              <p:nvPr/>
            </p:nvSpPr>
            <p:spPr bwMode="auto">
              <a:xfrm>
                <a:off x="333690" y="2881396"/>
                <a:ext cx="23319" cy="20558"/>
              </a:xfrm>
              <a:custGeom>
                <a:avLst/>
                <a:gdLst>
                  <a:gd name="T0" fmla="*/ 2147483647 w 11"/>
                  <a:gd name="T1" fmla="*/ 2147483647 h 9"/>
                  <a:gd name="T2" fmla="*/ 2147483647 w 11"/>
                  <a:gd name="T3" fmla="*/ 2147483647 h 9"/>
                  <a:gd name="T4" fmla="*/ 2147483647 w 11"/>
                  <a:gd name="T5" fmla="*/ 2147483647 h 9"/>
                  <a:gd name="T6" fmla="*/ 2147483647 w 11"/>
                  <a:gd name="T7" fmla="*/ 2147483647 h 9"/>
                  <a:gd name="T8" fmla="*/ 2147483647 w 11"/>
                  <a:gd name="T9" fmla="*/ 2147483647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9" y="1"/>
                    </a:moveTo>
                    <a:cubicBezTo>
                      <a:pt x="8" y="1"/>
                      <a:pt x="8" y="0"/>
                      <a:pt x="6" y="1"/>
                    </a:cubicBezTo>
                    <a:cubicBezTo>
                      <a:pt x="4" y="3"/>
                      <a:pt x="0" y="3"/>
                      <a:pt x="3" y="5"/>
                    </a:cubicBezTo>
                    <a:cubicBezTo>
                      <a:pt x="5" y="7"/>
                      <a:pt x="6" y="9"/>
                      <a:pt x="8" y="7"/>
                    </a:cubicBezTo>
                    <a:cubicBezTo>
                      <a:pt x="11" y="5"/>
                      <a:pt x="10" y="1"/>
                      <a:pt x="9" y="1"/>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3" name="Freeform 1056"/>
              <p:cNvSpPr>
                <a:spLocks/>
              </p:cNvSpPr>
              <p:nvPr/>
            </p:nvSpPr>
            <p:spPr bwMode="auto">
              <a:xfrm>
                <a:off x="357008" y="2899017"/>
                <a:ext cx="10826" cy="4895"/>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4" y="0"/>
                    </a:moveTo>
                    <a:cubicBezTo>
                      <a:pt x="2" y="1"/>
                      <a:pt x="0" y="2"/>
                      <a:pt x="2" y="2"/>
                    </a:cubicBezTo>
                    <a:cubicBezTo>
                      <a:pt x="3" y="3"/>
                      <a:pt x="5" y="0"/>
                      <a:pt x="4" y="0"/>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4" name="Freeform 1057"/>
              <p:cNvSpPr>
                <a:spLocks/>
              </p:cNvSpPr>
              <p:nvPr/>
            </p:nvSpPr>
            <p:spPr bwMode="auto">
              <a:xfrm>
                <a:off x="354510" y="2914680"/>
                <a:ext cx="10827" cy="14684"/>
              </a:xfrm>
              <a:custGeom>
                <a:avLst/>
                <a:gdLst>
                  <a:gd name="T0" fmla="*/ 2147483647 w 5"/>
                  <a:gd name="T1" fmla="*/ 2147483647 h 6"/>
                  <a:gd name="T2" fmla="*/ 2147483647 w 5"/>
                  <a:gd name="T3" fmla="*/ 2147483647 h 6"/>
                  <a:gd name="T4" fmla="*/ 2147483647 w 5"/>
                  <a:gd name="T5" fmla="*/ 2147483647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4" y="1"/>
                    </a:moveTo>
                    <a:cubicBezTo>
                      <a:pt x="3" y="2"/>
                      <a:pt x="0" y="6"/>
                      <a:pt x="2" y="5"/>
                    </a:cubicBezTo>
                    <a:cubicBezTo>
                      <a:pt x="3" y="4"/>
                      <a:pt x="5" y="0"/>
                      <a:pt x="4" y="1"/>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5" name="Freeform 1058"/>
              <p:cNvSpPr>
                <a:spLocks/>
              </p:cNvSpPr>
              <p:nvPr/>
            </p:nvSpPr>
            <p:spPr bwMode="auto">
              <a:xfrm>
                <a:off x="357008" y="2929364"/>
                <a:ext cx="10826" cy="5874"/>
              </a:xfrm>
              <a:custGeom>
                <a:avLst/>
                <a:gdLst>
                  <a:gd name="T0" fmla="*/ 2147483647 w 5"/>
                  <a:gd name="T1" fmla="*/ 0 h 3"/>
                  <a:gd name="T2" fmla="*/ 2147483647 w 5"/>
                  <a:gd name="T3" fmla="*/ 2147483647 h 3"/>
                  <a:gd name="T4" fmla="*/ 2147483647 w 5"/>
                  <a:gd name="T5" fmla="*/ 0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3" y="0"/>
                    </a:moveTo>
                    <a:cubicBezTo>
                      <a:pt x="1" y="0"/>
                      <a:pt x="0" y="3"/>
                      <a:pt x="2" y="3"/>
                    </a:cubicBezTo>
                    <a:cubicBezTo>
                      <a:pt x="4" y="3"/>
                      <a:pt x="5" y="0"/>
                      <a:pt x="3" y="0"/>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6" name="Freeform 1059"/>
              <p:cNvSpPr>
                <a:spLocks/>
              </p:cNvSpPr>
              <p:nvPr/>
            </p:nvSpPr>
            <p:spPr bwMode="auto">
              <a:xfrm>
                <a:off x="398649" y="3011593"/>
                <a:ext cx="8328" cy="13705"/>
              </a:xfrm>
              <a:custGeom>
                <a:avLst/>
                <a:gdLst>
                  <a:gd name="T0" fmla="*/ 2147483647 w 3"/>
                  <a:gd name="T1" fmla="*/ 2147483647 h 6"/>
                  <a:gd name="T2" fmla="*/ 2147483647 w 3"/>
                  <a:gd name="T3" fmla="*/ 2147483647 h 6"/>
                  <a:gd name="T4" fmla="*/ 2147483647 w 3"/>
                  <a:gd name="T5" fmla="*/ 2147483647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2" y="1"/>
                    </a:moveTo>
                    <a:cubicBezTo>
                      <a:pt x="0" y="4"/>
                      <a:pt x="0" y="5"/>
                      <a:pt x="1" y="6"/>
                    </a:cubicBezTo>
                    <a:cubicBezTo>
                      <a:pt x="2" y="6"/>
                      <a:pt x="3" y="0"/>
                      <a:pt x="2" y="1"/>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7" name="Freeform 1170"/>
              <p:cNvSpPr>
                <a:spLocks/>
              </p:cNvSpPr>
              <p:nvPr/>
            </p:nvSpPr>
            <p:spPr bwMode="auto">
              <a:xfrm>
                <a:off x="992439" y="2390957"/>
                <a:ext cx="2499" cy="979"/>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58" name="Line 1234"/>
              <p:cNvSpPr>
                <a:spLocks noChangeShapeType="1"/>
              </p:cNvSpPr>
              <p:nvPr/>
            </p:nvSpPr>
            <p:spPr bwMode="auto">
              <a:xfrm>
                <a:off x="1169988" y="3206750"/>
                <a:ext cx="1587" cy="1588"/>
              </a:xfrm>
              <a:prstGeom prst="line">
                <a:avLst/>
              </a:prstGeom>
              <a:noFill/>
              <a:ln w="31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59" name="Freeform 1236"/>
              <p:cNvSpPr>
                <a:spLocks/>
              </p:cNvSpPr>
              <p:nvPr/>
            </p:nvSpPr>
            <p:spPr bwMode="auto">
              <a:xfrm>
                <a:off x="1173158" y="3463855"/>
                <a:ext cx="144908" cy="36220"/>
              </a:xfrm>
              <a:custGeom>
                <a:avLst/>
                <a:gdLst>
                  <a:gd name="T0" fmla="*/ 0 w 66"/>
                  <a:gd name="T1" fmla="*/ 2147483647 h 17"/>
                  <a:gd name="T2" fmla="*/ 0 w 66"/>
                  <a:gd name="T3" fmla="*/ 2147483647 h 17"/>
                  <a:gd name="T4" fmla="*/ 2147483647 w 66"/>
                  <a:gd name="T5" fmla="*/ 2147483647 h 17"/>
                  <a:gd name="T6" fmla="*/ 2147483647 w 66"/>
                  <a:gd name="T7" fmla="*/ 2147483647 h 17"/>
                  <a:gd name="T8" fmla="*/ 2147483647 w 66"/>
                  <a:gd name="T9" fmla="*/ 2147483647 h 17"/>
                  <a:gd name="T10" fmla="*/ 2147483647 w 66"/>
                  <a:gd name="T11" fmla="*/ 2147483647 h 17"/>
                  <a:gd name="T12" fmla="*/ 0 60000 65536"/>
                  <a:gd name="T13" fmla="*/ 0 60000 65536"/>
                  <a:gd name="T14" fmla="*/ 0 60000 65536"/>
                  <a:gd name="T15" fmla="*/ 0 60000 65536"/>
                  <a:gd name="T16" fmla="*/ 0 60000 65536"/>
                  <a:gd name="T17" fmla="*/ 0 60000 65536"/>
                  <a:gd name="T18" fmla="*/ 0 w 66"/>
                  <a:gd name="T19" fmla="*/ 0 h 17"/>
                  <a:gd name="T20" fmla="*/ 66 w 6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6" h="17">
                    <a:moveTo>
                      <a:pt x="0" y="11"/>
                    </a:moveTo>
                    <a:cubicBezTo>
                      <a:pt x="0" y="11"/>
                      <a:pt x="0" y="11"/>
                      <a:pt x="0" y="11"/>
                    </a:cubicBezTo>
                    <a:cubicBezTo>
                      <a:pt x="7" y="11"/>
                      <a:pt x="13" y="9"/>
                      <a:pt x="20" y="11"/>
                    </a:cubicBezTo>
                    <a:cubicBezTo>
                      <a:pt x="28" y="13"/>
                      <a:pt x="34" y="17"/>
                      <a:pt x="38" y="13"/>
                    </a:cubicBezTo>
                    <a:cubicBezTo>
                      <a:pt x="41" y="9"/>
                      <a:pt x="47" y="6"/>
                      <a:pt x="51" y="3"/>
                    </a:cubicBezTo>
                    <a:cubicBezTo>
                      <a:pt x="53" y="0"/>
                      <a:pt x="60" y="2"/>
                      <a:pt x="66" y="3"/>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0" name="Freeform 1237"/>
              <p:cNvSpPr>
                <a:spLocks/>
              </p:cNvSpPr>
              <p:nvPr/>
            </p:nvSpPr>
            <p:spPr bwMode="auto">
              <a:xfrm>
                <a:off x="1168161" y="3389457"/>
                <a:ext cx="166561" cy="20557"/>
              </a:xfrm>
              <a:custGeom>
                <a:avLst/>
                <a:gdLst>
                  <a:gd name="T0" fmla="*/ 2147483647 w 76"/>
                  <a:gd name="T1" fmla="*/ 2147483647 h 10"/>
                  <a:gd name="T2" fmla="*/ 2147483647 w 76"/>
                  <a:gd name="T3" fmla="*/ 2147483647 h 10"/>
                  <a:gd name="T4" fmla="*/ 2147483647 w 76"/>
                  <a:gd name="T5" fmla="*/ 2147483647 h 10"/>
                  <a:gd name="T6" fmla="*/ 2147483647 w 76"/>
                  <a:gd name="T7" fmla="*/ 2147483647 h 10"/>
                  <a:gd name="T8" fmla="*/ 2147483647 w 76"/>
                  <a:gd name="T9" fmla="*/ 2147483647 h 10"/>
                  <a:gd name="T10" fmla="*/ 0 w 76"/>
                  <a:gd name="T11" fmla="*/ 0 h 10"/>
                  <a:gd name="T12" fmla="*/ 0 w 76"/>
                  <a:gd name="T13" fmla="*/ 0 h 10"/>
                  <a:gd name="T14" fmla="*/ 0 60000 65536"/>
                  <a:gd name="T15" fmla="*/ 0 60000 65536"/>
                  <a:gd name="T16" fmla="*/ 0 60000 65536"/>
                  <a:gd name="T17" fmla="*/ 0 60000 65536"/>
                  <a:gd name="T18" fmla="*/ 0 60000 65536"/>
                  <a:gd name="T19" fmla="*/ 0 60000 65536"/>
                  <a:gd name="T20" fmla="*/ 0 60000 65536"/>
                  <a:gd name="T21" fmla="*/ 0 w 76"/>
                  <a:gd name="T22" fmla="*/ 0 h 10"/>
                  <a:gd name="T23" fmla="*/ 76 w 7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
                    <a:moveTo>
                      <a:pt x="76" y="10"/>
                    </a:moveTo>
                    <a:cubicBezTo>
                      <a:pt x="72" y="7"/>
                      <a:pt x="65" y="4"/>
                      <a:pt x="56" y="4"/>
                    </a:cubicBezTo>
                    <a:cubicBezTo>
                      <a:pt x="43" y="4"/>
                      <a:pt x="43" y="9"/>
                      <a:pt x="39" y="9"/>
                    </a:cubicBezTo>
                    <a:cubicBezTo>
                      <a:pt x="35" y="9"/>
                      <a:pt x="23" y="10"/>
                      <a:pt x="20" y="10"/>
                    </a:cubicBezTo>
                    <a:cubicBezTo>
                      <a:pt x="17" y="10"/>
                      <a:pt x="14" y="8"/>
                      <a:pt x="7" y="8"/>
                    </a:cubicBezTo>
                    <a:cubicBezTo>
                      <a:pt x="1" y="8"/>
                      <a:pt x="0" y="0"/>
                      <a:pt x="0" y="0"/>
                    </a:cubicBezTo>
                    <a:cubicBezTo>
                      <a:pt x="0" y="0"/>
                      <a:pt x="0" y="0"/>
                      <a:pt x="0"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1" name="Line 1241"/>
              <p:cNvSpPr>
                <a:spLocks noChangeShapeType="1"/>
              </p:cNvSpPr>
              <p:nvPr/>
            </p:nvSpPr>
            <p:spPr bwMode="auto">
              <a:xfrm>
                <a:off x="1112838" y="3467100"/>
                <a:ext cx="1587" cy="1588"/>
              </a:xfrm>
              <a:prstGeom prst="line">
                <a:avLst/>
              </a:prstGeom>
              <a:noFill/>
              <a:ln w="31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62" name="Freeform 1242"/>
              <p:cNvSpPr>
                <a:spLocks/>
              </p:cNvSpPr>
              <p:nvPr/>
            </p:nvSpPr>
            <p:spPr bwMode="auto">
              <a:xfrm>
                <a:off x="1097372" y="3511821"/>
                <a:ext cx="24984" cy="39157"/>
              </a:xfrm>
              <a:custGeom>
                <a:avLst/>
                <a:gdLst>
                  <a:gd name="T0" fmla="*/ 0 w 12"/>
                  <a:gd name="T1" fmla="*/ 2147483647 h 18"/>
                  <a:gd name="T2" fmla="*/ 2147483647 w 12"/>
                  <a:gd name="T3" fmla="*/ 2147483647 h 18"/>
                  <a:gd name="T4" fmla="*/ 2147483647 w 12"/>
                  <a:gd name="T5" fmla="*/ 0 h 18"/>
                  <a:gd name="T6" fmla="*/ 0 60000 65536"/>
                  <a:gd name="T7" fmla="*/ 0 60000 65536"/>
                  <a:gd name="T8" fmla="*/ 0 60000 65536"/>
                  <a:gd name="T9" fmla="*/ 0 w 12"/>
                  <a:gd name="T10" fmla="*/ 0 h 18"/>
                  <a:gd name="T11" fmla="*/ 12 w 12"/>
                  <a:gd name="T12" fmla="*/ 18 h 18"/>
                </a:gdLst>
                <a:ahLst/>
                <a:cxnLst>
                  <a:cxn ang="T6">
                    <a:pos x="T0" y="T1"/>
                  </a:cxn>
                  <a:cxn ang="T7">
                    <a:pos x="T2" y="T3"/>
                  </a:cxn>
                  <a:cxn ang="T8">
                    <a:pos x="T4" y="T5"/>
                  </a:cxn>
                </a:cxnLst>
                <a:rect l="T9" t="T10" r="T11" b="T12"/>
                <a:pathLst>
                  <a:path w="12" h="18">
                    <a:moveTo>
                      <a:pt x="0" y="18"/>
                    </a:moveTo>
                    <a:cubicBezTo>
                      <a:pt x="2" y="16"/>
                      <a:pt x="5" y="13"/>
                      <a:pt x="6" y="11"/>
                    </a:cubicBezTo>
                    <a:cubicBezTo>
                      <a:pt x="9" y="7"/>
                      <a:pt x="11" y="2"/>
                      <a:pt x="12"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3" name="Freeform 1245"/>
              <p:cNvSpPr>
                <a:spLocks/>
              </p:cNvSpPr>
              <p:nvPr/>
            </p:nvSpPr>
            <p:spPr bwMode="auto">
              <a:xfrm>
                <a:off x="985776" y="3230871"/>
                <a:ext cx="192378" cy="107681"/>
              </a:xfrm>
              <a:custGeom>
                <a:avLst/>
                <a:gdLst>
                  <a:gd name="T0" fmla="*/ 2147483647 w 88"/>
                  <a:gd name="T1" fmla="*/ 2147483647 h 49"/>
                  <a:gd name="T2" fmla="*/ 2147483647 w 88"/>
                  <a:gd name="T3" fmla="*/ 2147483647 h 49"/>
                  <a:gd name="T4" fmla="*/ 2147483647 w 88"/>
                  <a:gd name="T5" fmla="*/ 2147483647 h 49"/>
                  <a:gd name="T6" fmla="*/ 2147483647 w 88"/>
                  <a:gd name="T7" fmla="*/ 2147483647 h 49"/>
                  <a:gd name="T8" fmla="*/ 2147483647 w 88"/>
                  <a:gd name="T9" fmla="*/ 2147483647 h 49"/>
                  <a:gd name="T10" fmla="*/ 2147483647 w 88"/>
                  <a:gd name="T11" fmla="*/ 2147483647 h 49"/>
                  <a:gd name="T12" fmla="*/ 2147483647 w 88"/>
                  <a:gd name="T13" fmla="*/ 2147483647 h 49"/>
                  <a:gd name="T14" fmla="*/ 2147483647 w 88"/>
                  <a:gd name="T15" fmla="*/ 2147483647 h 49"/>
                  <a:gd name="T16" fmla="*/ 2147483647 w 88"/>
                  <a:gd name="T17" fmla="*/ 2147483647 h 49"/>
                  <a:gd name="T18" fmla="*/ 2147483647 w 88"/>
                  <a:gd name="T19" fmla="*/ 2147483647 h 49"/>
                  <a:gd name="T20" fmla="*/ 2147483647 w 88"/>
                  <a:gd name="T21" fmla="*/ 2147483647 h 49"/>
                  <a:gd name="T22" fmla="*/ 2147483647 w 88"/>
                  <a:gd name="T23" fmla="*/ 2147483647 h 49"/>
                  <a:gd name="T24" fmla="*/ 2147483647 w 88"/>
                  <a:gd name="T25" fmla="*/ 2147483647 h 49"/>
                  <a:gd name="T26" fmla="*/ 2147483647 w 88"/>
                  <a:gd name="T27" fmla="*/ 2147483647 h 49"/>
                  <a:gd name="T28" fmla="*/ 2147483647 w 88"/>
                  <a:gd name="T29" fmla="*/ 2147483647 h 49"/>
                  <a:gd name="T30" fmla="*/ 2147483647 w 88"/>
                  <a:gd name="T31" fmla="*/ 2147483647 h 49"/>
                  <a:gd name="T32" fmla="*/ 2147483647 w 88"/>
                  <a:gd name="T33" fmla="*/ 2147483647 h 49"/>
                  <a:gd name="T34" fmla="*/ 2147483647 w 88"/>
                  <a:gd name="T35" fmla="*/ 2147483647 h 49"/>
                  <a:gd name="T36" fmla="*/ 2147483647 w 88"/>
                  <a:gd name="T37" fmla="*/ 2147483647 h 49"/>
                  <a:gd name="T38" fmla="*/ 2147483647 w 88"/>
                  <a:gd name="T39" fmla="*/ 2147483647 h 49"/>
                  <a:gd name="T40" fmla="*/ 2147483647 w 88"/>
                  <a:gd name="T41" fmla="*/ 2147483647 h 49"/>
                  <a:gd name="T42" fmla="*/ 2147483647 w 88"/>
                  <a:gd name="T43" fmla="*/ 2147483647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49"/>
                  <a:gd name="T68" fmla="*/ 88 w 8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49">
                    <a:moveTo>
                      <a:pt x="55" y="44"/>
                    </a:moveTo>
                    <a:cubicBezTo>
                      <a:pt x="54" y="40"/>
                      <a:pt x="61" y="41"/>
                      <a:pt x="63" y="39"/>
                    </a:cubicBezTo>
                    <a:cubicBezTo>
                      <a:pt x="66" y="38"/>
                      <a:pt x="77" y="15"/>
                      <a:pt x="81" y="15"/>
                    </a:cubicBezTo>
                    <a:cubicBezTo>
                      <a:pt x="84" y="15"/>
                      <a:pt x="88" y="11"/>
                      <a:pt x="86" y="10"/>
                    </a:cubicBezTo>
                    <a:cubicBezTo>
                      <a:pt x="85" y="9"/>
                      <a:pt x="78" y="8"/>
                      <a:pt x="78" y="5"/>
                    </a:cubicBezTo>
                    <a:cubicBezTo>
                      <a:pt x="78" y="5"/>
                      <a:pt x="78" y="4"/>
                      <a:pt x="78" y="4"/>
                    </a:cubicBezTo>
                    <a:cubicBezTo>
                      <a:pt x="78" y="4"/>
                      <a:pt x="78" y="4"/>
                      <a:pt x="78" y="4"/>
                    </a:cubicBezTo>
                    <a:cubicBezTo>
                      <a:pt x="78" y="4"/>
                      <a:pt x="72" y="4"/>
                      <a:pt x="70" y="4"/>
                    </a:cubicBezTo>
                    <a:cubicBezTo>
                      <a:pt x="67" y="4"/>
                      <a:pt x="59" y="0"/>
                      <a:pt x="56" y="1"/>
                    </a:cubicBezTo>
                    <a:cubicBezTo>
                      <a:pt x="53" y="2"/>
                      <a:pt x="56" y="8"/>
                      <a:pt x="53" y="8"/>
                    </a:cubicBezTo>
                    <a:cubicBezTo>
                      <a:pt x="49" y="8"/>
                      <a:pt x="48" y="7"/>
                      <a:pt x="45" y="8"/>
                    </a:cubicBezTo>
                    <a:cubicBezTo>
                      <a:pt x="43" y="9"/>
                      <a:pt x="35" y="9"/>
                      <a:pt x="35" y="11"/>
                    </a:cubicBezTo>
                    <a:cubicBezTo>
                      <a:pt x="34" y="13"/>
                      <a:pt x="32" y="15"/>
                      <a:pt x="29" y="15"/>
                    </a:cubicBezTo>
                    <a:cubicBezTo>
                      <a:pt x="26" y="15"/>
                      <a:pt x="23" y="17"/>
                      <a:pt x="20" y="15"/>
                    </a:cubicBezTo>
                    <a:cubicBezTo>
                      <a:pt x="18" y="14"/>
                      <a:pt x="13" y="9"/>
                      <a:pt x="13" y="9"/>
                    </a:cubicBezTo>
                    <a:cubicBezTo>
                      <a:pt x="13" y="9"/>
                      <a:pt x="13" y="17"/>
                      <a:pt x="10" y="17"/>
                    </a:cubicBezTo>
                    <a:cubicBezTo>
                      <a:pt x="8" y="17"/>
                      <a:pt x="6" y="16"/>
                      <a:pt x="6" y="17"/>
                    </a:cubicBezTo>
                    <a:cubicBezTo>
                      <a:pt x="6" y="19"/>
                      <a:pt x="7" y="28"/>
                      <a:pt x="4" y="29"/>
                    </a:cubicBezTo>
                    <a:cubicBezTo>
                      <a:pt x="0" y="29"/>
                      <a:pt x="4" y="33"/>
                      <a:pt x="4" y="35"/>
                    </a:cubicBezTo>
                    <a:cubicBezTo>
                      <a:pt x="5" y="38"/>
                      <a:pt x="14" y="43"/>
                      <a:pt x="17" y="45"/>
                    </a:cubicBezTo>
                    <a:cubicBezTo>
                      <a:pt x="21" y="48"/>
                      <a:pt x="31" y="49"/>
                      <a:pt x="35" y="46"/>
                    </a:cubicBezTo>
                    <a:cubicBezTo>
                      <a:pt x="35" y="46"/>
                      <a:pt x="46" y="40"/>
                      <a:pt x="55" y="44"/>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4" name="Freeform 1246"/>
              <p:cNvSpPr>
                <a:spLocks/>
              </p:cNvSpPr>
              <p:nvPr/>
            </p:nvSpPr>
            <p:spPr bwMode="auto">
              <a:xfrm>
                <a:off x="935808" y="3004740"/>
                <a:ext cx="282321" cy="218300"/>
              </a:xfrm>
              <a:custGeom>
                <a:avLst/>
                <a:gdLst>
                  <a:gd name="T0" fmla="*/ 2147483647 w 129"/>
                  <a:gd name="T1" fmla="*/ 2147483647 h 99"/>
                  <a:gd name="T2" fmla="*/ 2147483647 w 129"/>
                  <a:gd name="T3" fmla="*/ 2147483647 h 99"/>
                  <a:gd name="T4" fmla="*/ 2147483647 w 129"/>
                  <a:gd name="T5" fmla="*/ 2147483647 h 99"/>
                  <a:gd name="T6" fmla="*/ 2147483647 w 129"/>
                  <a:gd name="T7" fmla="*/ 2147483647 h 99"/>
                  <a:gd name="T8" fmla="*/ 2147483647 w 129"/>
                  <a:gd name="T9" fmla="*/ 2147483647 h 99"/>
                  <a:gd name="T10" fmla="*/ 2147483647 w 129"/>
                  <a:gd name="T11" fmla="*/ 2147483647 h 99"/>
                  <a:gd name="T12" fmla="*/ 2147483647 w 129"/>
                  <a:gd name="T13" fmla="*/ 2147483647 h 99"/>
                  <a:gd name="T14" fmla="*/ 2147483647 w 129"/>
                  <a:gd name="T15" fmla="*/ 2147483647 h 99"/>
                  <a:gd name="T16" fmla="*/ 2147483647 w 129"/>
                  <a:gd name="T17" fmla="*/ 2147483647 h 99"/>
                  <a:gd name="T18" fmla="*/ 2147483647 w 129"/>
                  <a:gd name="T19" fmla="*/ 2147483647 h 99"/>
                  <a:gd name="T20" fmla="*/ 2147483647 w 129"/>
                  <a:gd name="T21" fmla="*/ 2147483647 h 99"/>
                  <a:gd name="T22" fmla="*/ 2147483647 w 129"/>
                  <a:gd name="T23" fmla="*/ 2147483647 h 99"/>
                  <a:gd name="T24" fmla="*/ 2147483647 w 129"/>
                  <a:gd name="T25" fmla="*/ 2147483647 h 99"/>
                  <a:gd name="T26" fmla="*/ 2147483647 w 129"/>
                  <a:gd name="T27" fmla="*/ 2147483647 h 99"/>
                  <a:gd name="T28" fmla="*/ 2147483647 w 129"/>
                  <a:gd name="T29" fmla="*/ 2147483647 h 99"/>
                  <a:gd name="T30" fmla="*/ 2147483647 w 129"/>
                  <a:gd name="T31" fmla="*/ 2147483647 h 99"/>
                  <a:gd name="T32" fmla="*/ 2147483647 w 129"/>
                  <a:gd name="T33" fmla="*/ 2147483647 h 99"/>
                  <a:gd name="T34" fmla="*/ 2147483647 w 129"/>
                  <a:gd name="T35" fmla="*/ 2147483647 h 99"/>
                  <a:gd name="T36" fmla="*/ 2147483647 w 129"/>
                  <a:gd name="T37" fmla="*/ 2147483647 h 99"/>
                  <a:gd name="T38" fmla="*/ 2147483647 w 129"/>
                  <a:gd name="T39" fmla="*/ 2147483647 h 99"/>
                  <a:gd name="T40" fmla="*/ 2147483647 w 129"/>
                  <a:gd name="T41" fmla="*/ 2147483647 h 99"/>
                  <a:gd name="T42" fmla="*/ 2147483647 w 129"/>
                  <a:gd name="T43" fmla="*/ 2147483647 h 99"/>
                  <a:gd name="T44" fmla="*/ 2147483647 w 129"/>
                  <a:gd name="T45" fmla="*/ 2147483647 h 99"/>
                  <a:gd name="T46" fmla="*/ 2147483647 w 129"/>
                  <a:gd name="T47" fmla="*/ 2147483647 h 99"/>
                  <a:gd name="T48" fmla="*/ 2147483647 w 129"/>
                  <a:gd name="T49" fmla="*/ 2147483647 h 99"/>
                  <a:gd name="T50" fmla="*/ 2147483647 w 129"/>
                  <a:gd name="T51" fmla="*/ 2147483647 h 99"/>
                  <a:gd name="T52" fmla="*/ 2147483647 w 129"/>
                  <a:gd name="T53" fmla="*/ 2147483647 h 99"/>
                  <a:gd name="T54" fmla="*/ 2147483647 w 129"/>
                  <a:gd name="T55" fmla="*/ 0 h 99"/>
                  <a:gd name="T56" fmla="*/ 2147483647 w 129"/>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9"/>
                  <a:gd name="T88" fmla="*/ 0 h 99"/>
                  <a:gd name="T89" fmla="*/ 129 w 129"/>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9" h="99">
                    <a:moveTo>
                      <a:pt x="3" y="13"/>
                    </a:moveTo>
                    <a:cubicBezTo>
                      <a:pt x="3" y="17"/>
                      <a:pt x="4" y="21"/>
                      <a:pt x="4" y="23"/>
                    </a:cubicBezTo>
                    <a:cubicBezTo>
                      <a:pt x="3" y="26"/>
                      <a:pt x="0" y="30"/>
                      <a:pt x="2" y="32"/>
                    </a:cubicBezTo>
                    <a:cubicBezTo>
                      <a:pt x="3" y="34"/>
                      <a:pt x="5" y="40"/>
                      <a:pt x="5" y="43"/>
                    </a:cubicBezTo>
                    <a:cubicBezTo>
                      <a:pt x="5" y="45"/>
                      <a:pt x="8" y="53"/>
                      <a:pt x="9" y="55"/>
                    </a:cubicBezTo>
                    <a:cubicBezTo>
                      <a:pt x="10" y="58"/>
                      <a:pt x="12" y="65"/>
                      <a:pt x="12" y="65"/>
                    </a:cubicBezTo>
                    <a:cubicBezTo>
                      <a:pt x="12" y="65"/>
                      <a:pt x="14" y="68"/>
                      <a:pt x="18" y="69"/>
                    </a:cubicBezTo>
                    <a:cubicBezTo>
                      <a:pt x="23" y="69"/>
                      <a:pt x="23" y="71"/>
                      <a:pt x="24" y="73"/>
                    </a:cubicBezTo>
                    <a:cubicBezTo>
                      <a:pt x="26" y="75"/>
                      <a:pt x="26" y="79"/>
                      <a:pt x="29" y="78"/>
                    </a:cubicBezTo>
                    <a:cubicBezTo>
                      <a:pt x="32" y="77"/>
                      <a:pt x="33" y="72"/>
                      <a:pt x="37" y="74"/>
                    </a:cubicBezTo>
                    <a:cubicBezTo>
                      <a:pt x="41" y="76"/>
                      <a:pt x="42" y="77"/>
                      <a:pt x="46" y="79"/>
                    </a:cubicBezTo>
                    <a:cubicBezTo>
                      <a:pt x="50" y="82"/>
                      <a:pt x="57" y="85"/>
                      <a:pt x="57" y="88"/>
                    </a:cubicBezTo>
                    <a:cubicBezTo>
                      <a:pt x="57" y="88"/>
                      <a:pt x="62" y="93"/>
                      <a:pt x="65" y="90"/>
                    </a:cubicBezTo>
                    <a:cubicBezTo>
                      <a:pt x="67" y="88"/>
                      <a:pt x="67" y="86"/>
                      <a:pt x="74" y="88"/>
                    </a:cubicBezTo>
                    <a:cubicBezTo>
                      <a:pt x="81" y="90"/>
                      <a:pt x="93" y="86"/>
                      <a:pt x="96" y="90"/>
                    </a:cubicBezTo>
                    <a:cubicBezTo>
                      <a:pt x="100" y="93"/>
                      <a:pt x="104" y="99"/>
                      <a:pt x="104" y="99"/>
                    </a:cubicBezTo>
                    <a:cubicBezTo>
                      <a:pt x="106" y="99"/>
                      <a:pt x="107" y="97"/>
                      <a:pt x="107" y="92"/>
                    </a:cubicBezTo>
                    <a:cubicBezTo>
                      <a:pt x="107" y="87"/>
                      <a:pt x="106" y="86"/>
                      <a:pt x="110" y="81"/>
                    </a:cubicBezTo>
                    <a:cubicBezTo>
                      <a:pt x="114" y="75"/>
                      <a:pt x="120" y="74"/>
                      <a:pt x="124" y="74"/>
                    </a:cubicBezTo>
                    <a:cubicBezTo>
                      <a:pt x="129" y="73"/>
                      <a:pt x="124" y="68"/>
                      <a:pt x="124" y="64"/>
                    </a:cubicBezTo>
                    <a:cubicBezTo>
                      <a:pt x="124" y="61"/>
                      <a:pt x="126" y="63"/>
                      <a:pt x="120" y="58"/>
                    </a:cubicBezTo>
                    <a:cubicBezTo>
                      <a:pt x="114" y="53"/>
                      <a:pt x="119" y="49"/>
                      <a:pt x="119" y="44"/>
                    </a:cubicBezTo>
                    <a:cubicBezTo>
                      <a:pt x="119" y="40"/>
                      <a:pt x="114" y="40"/>
                      <a:pt x="114" y="37"/>
                    </a:cubicBezTo>
                    <a:cubicBezTo>
                      <a:pt x="115" y="34"/>
                      <a:pt x="118" y="34"/>
                      <a:pt x="121" y="31"/>
                    </a:cubicBezTo>
                    <a:cubicBezTo>
                      <a:pt x="124" y="27"/>
                      <a:pt x="124" y="23"/>
                      <a:pt x="120" y="19"/>
                    </a:cubicBezTo>
                    <a:cubicBezTo>
                      <a:pt x="117" y="14"/>
                      <a:pt x="116" y="9"/>
                      <a:pt x="115" y="5"/>
                    </a:cubicBezTo>
                    <a:cubicBezTo>
                      <a:pt x="114" y="1"/>
                      <a:pt x="92" y="4"/>
                      <a:pt x="82" y="3"/>
                    </a:cubicBezTo>
                    <a:cubicBezTo>
                      <a:pt x="75" y="3"/>
                      <a:pt x="69" y="2"/>
                      <a:pt x="66" y="0"/>
                    </a:cubicBezTo>
                    <a:cubicBezTo>
                      <a:pt x="66" y="0"/>
                      <a:pt x="66" y="0"/>
                      <a:pt x="66"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5" name="Freeform 1247"/>
              <p:cNvSpPr>
                <a:spLocks/>
              </p:cNvSpPr>
              <p:nvPr/>
            </p:nvSpPr>
            <p:spPr bwMode="auto">
              <a:xfrm>
                <a:off x="1004931" y="3197588"/>
                <a:ext cx="54132" cy="51883"/>
              </a:xfrm>
              <a:custGeom>
                <a:avLst/>
                <a:gdLst>
                  <a:gd name="T0" fmla="*/ 2147483647 w 25"/>
                  <a:gd name="T1" fmla="*/ 0 h 24"/>
                  <a:gd name="T2" fmla="*/ 2147483647 w 25"/>
                  <a:gd name="T3" fmla="*/ 2147483647 h 24"/>
                  <a:gd name="T4" fmla="*/ 2147483647 w 25"/>
                  <a:gd name="T5" fmla="*/ 2147483647 h 24"/>
                  <a:gd name="T6" fmla="*/ 2147483647 w 25"/>
                  <a:gd name="T7" fmla="*/ 2147483647 h 24"/>
                  <a:gd name="T8" fmla="*/ 2147483647 w 25"/>
                  <a:gd name="T9" fmla="*/ 2147483647 h 24"/>
                  <a:gd name="T10" fmla="*/ 0 60000 65536"/>
                  <a:gd name="T11" fmla="*/ 0 60000 65536"/>
                  <a:gd name="T12" fmla="*/ 0 60000 65536"/>
                  <a:gd name="T13" fmla="*/ 0 60000 65536"/>
                  <a:gd name="T14" fmla="*/ 0 60000 65536"/>
                  <a:gd name="T15" fmla="*/ 0 w 25"/>
                  <a:gd name="T16" fmla="*/ 0 h 24"/>
                  <a:gd name="T17" fmla="*/ 25 w 25"/>
                  <a:gd name="T18" fmla="*/ 24 h 24"/>
                </a:gdLst>
                <a:ahLst/>
                <a:cxnLst>
                  <a:cxn ang="T10">
                    <a:pos x="T0" y="T1"/>
                  </a:cxn>
                  <a:cxn ang="T11">
                    <a:pos x="T2" y="T3"/>
                  </a:cxn>
                  <a:cxn ang="T12">
                    <a:pos x="T4" y="T5"/>
                  </a:cxn>
                  <a:cxn ang="T13">
                    <a:pos x="T6" y="T7"/>
                  </a:cxn>
                  <a:cxn ang="T14">
                    <a:pos x="T8" y="T9"/>
                  </a:cxn>
                </a:cxnLst>
                <a:rect l="T15" t="T16" r="T17" b="T18"/>
                <a:pathLst>
                  <a:path w="25" h="24">
                    <a:moveTo>
                      <a:pt x="25" y="0"/>
                    </a:moveTo>
                    <a:cubicBezTo>
                      <a:pt x="25" y="0"/>
                      <a:pt x="20" y="5"/>
                      <a:pt x="18" y="7"/>
                    </a:cubicBezTo>
                    <a:cubicBezTo>
                      <a:pt x="16" y="9"/>
                      <a:pt x="14" y="12"/>
                      <a:pt x="10" y="12"/>
                    </a:cubicBezTo>
                    <a:cubicBezTo>
                      <a:pt x="5" y="12"/>
                      <a:pt x="2" y="13"/>
                      <a:pt x="2" y="15"/>
                    </a:cubicBezTo>
                    <a:cubicBezTo>
                      <a:pt x="2" y="17"/>
                      <a:pt x="0" y="22"/>
                      <a:pt x="4" y="24"/>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6" name="Freeform 1248"/>
              <p:cNvSpPr>
                <a:spLocks/>
              </p:cNvSpPr>
              <p:nvPr/>
            </p:nvSpPr>
            <p:spPr bwMode="auto">
              <a:xfrm>
                <a:off x="729272" y="3292543"/>
                <a:ext cx="261501" cy="115513"/>
              </a:xfrm>
              <a:custGeom>
                <a:avLst/>
                <a:gdLst>
                  <a:gd name="T0" fmla="*/ 2147483647 w 120"/>
                  <a:gd name="T1" fmla="*/ 2147483647 h 53"/>
                  <a:gd name="T2" fmla="*/ 2147483647 w 120"/>
                  <a:gd name="T3" fmla="*/ 2147483647 h 53"/>
                  <a:gd name="T4" fmla="*/ 2147483647 w 120"/>
                  <a:gd name="T5" fmla="*/ 2147483647 h 53"/>
                  <a:gd name="T6" fmla="*/ 2147483647 w 120"/>
                  <a:gd name="T7" fmla="*/ 2147483647 h 53"/>
                  <a:gd name="T8" fmla="*/ 2147483647 w 120"/>
                  <a:gd name="T9" fmla="*/ 2147483647 h 53"/>
                  <a:gd name="T10" fmla="*/ 2147483647 w 120"/>
                  <a:gd name="T11" fmla="*/ 2147483647 h 53"/>
                  <a:gd name="T12" fmla="*/ 2147483647 w 120"/>
                  <a:gd name="T13" fmla="*/ 2147483647 h 53"/>
                  <a:gd name="T14" fmla="*/ 2147483647 w 120"/>
                  <a:gd name="T15" fmla="*/ 2147483647 h 53"/>
                  <a:gd name="T16" fmla="*/ 2147483647 w 120"/>
                  <a:gd name="T17" fmla="*/ 2147483647 h 53"/>
                  <a:gd name="T18" fmla="*/ 2147483647 w 120"/>
                  <a:gd name="T19" fmla="*/ 2147483647 h 53"/>
                  <a:gd name="T20" fmla="*/ 2147483647 w 120"/>
                  <a:gd name="T21" fmla="*/ 2147483647 h 53"/>
                  <a:gd name="T22" fmla="*/ 2147483647 w 120"/>
                  <a:gd name="T23" fmla="*/ 2147483647 h 53"/>
                  <a:gd name="T24" fmla="*/ 2147483647 w 120"/>
                  <a:gd name="T25" fmla="*/ 2147483647 h 53"/>
                  <a:gd name="T26" fmla="*/ 2147483647 w 120"/>
                  <a:gd name="T27" fmla="*/ 2147483647 h 53"/>
                  <a:gd name="T28" fmla="*/ 2147483647 w 120"/>
                  <a:gd name="T29" fmla="*/ 2147483647 h 53"/>
                  <a:gd name="T30" fmla="*/ 2147483647 w 120"/>
                  <a:gd name="T31" fmla="*/ 2147483647 h 53"/>
                  <a:gd name="T32" fmla="*/ 2147483647 w 120"/>
                  <a:gd name="T33" fmla="*/ 2147483647 h 53"/>
                  <a:gd name="T34" fmla="*/ 0 w 120"/>
                  <a:gd name="T35" fmla="*/ 2147483647 h 53"/>
                  <a:gd name="T36" fmla="*/ 2147483647 w 120"/>
                  <a:gd name="T37" fmla="*/ 2147483647 h 53"/>
                  <a:gd name="T38" fmla="*/ 2147483647 w 120"/>
                  <a:gd name="T39" fmla="*/ 2147483647 h 53"/>
                  <a:gd name="T40" fmla="*/ 2147483647 w 120"/>
                  <a:gd name="T41" fmla="*/ 2147483647 h 53"/>
                  <a:gd name="T42" fmla="*/ 2147483647 w 120"/>
                  <a:gd name="T43" fmla="*/ 2147483647 h 53"/>
                  <a:gd name="T44" fmla="*/ 2147483647 w 120"/>
                  <a:gd name="T45" fmla="*/ 2147483647 h 53"/>
                  <a:gd name="T46" fmla="*/ 2147483647 w 120"/>
                  <a:gd name="T47" fmla="*/ 2147483647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53"/>
                  <a:gd name="T74" fmla="*/ 120 w 120"/>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53">
                    <a:moveTo>
                      <a:pt x="120" y="2"/>
                    </a:moveTo>
                    <a:cubicBezTo>
                      <a:pt x="120" y="2"/>
                      <a:pt x="120" y="2"/>
                      <a:pt x="120" y="2"/>
                    </a:cubicBezTo>
                    <a:cubicBezTo>
                      <a:pt x="120" y="2"/>
                      <a:pt x="116" y="5"/>
                      <a:pt x="112" y="5"/>
                    </a:cubicBezTo>
                    <a:cubicBezTo>
                      <a:pt x="107" y="5"/>
                      <a:pt x="105" y="5"/>
                      <a:pt x="103" y="7"/>
                    </a:cubicBezTo>
                    <a:cubicBezTo>
                      <a:pt x="100" y="8"/>
                      <a:pt x="99" y="11"/>
                      <a:pt x="96" y="10"/>
                    </a:cubicBezTo>
                    <a:cubicBezTo>
                      <a:pt x="93" y="9"/>
                      <a:pt x="79" y="8"/>
                      <a:pt x="75" y="6"/>
                    </a:cubicBezTo>
                    <a:cubicBezTo>
                      <a:pt x="70" y="4"/>
                      <a:pt x="71" y="1"/>
                      <a:pt x="69" y="1"/>
                    </a:cubicBezTo>
                    <a:cubicBezTo>
                      <a:pt x="66" y="1"/>
                      <a:pt x="63" y="2"/>
                      <a:pt x="61" y="2"/>
                    </a:cubicBezTo>
                    <a:cubicBezTo>
                      <a:pt x="59" y="2"/>
                      <a:pt x="57" y="5"/>
                      <a:pt x="55" y="5"/>
                    </a:cubicBezTo>
                    <a:cubicBezTo>
                      <a:pt x="54" y="5"/>
                      <a:pt x="50" y="0"/>
                      <a:pt x="49" y="2"/>
                    </a:cubicBezTo>
                    <a:cubicBezTo>
                      <a:pt x="48" y="5"/>
                      <a:pt x="51" y="8"/>
                      <a:pt x="48" y="8"/>
                    </a:cubicBezTo>
                    <a:cubicBezTo>
                      <a:pt x="46" y="8"/>
                      <a:pt x="46" y="11"/>
                      <a:pt x="43" y="11"/>
                    </a:cubicBezTo>
                    <a:cubicBezTo>
                      <a:pt x="40" y="11"/>
                      <a:pt x="36" y="14"/>
                      <a:pt x="35" y="11"/>
                    </a:cubicBezTo>
                    <a:cubicBezTo>
                      <a:pt x="33" y="9"/>
                      <a:pt x="33" y="13"/>
                      <a:pt x="32" y="14"/>
                    </a:cubicBezTo>
                    <a:cubicBezTo>
                      <a:pt x="31" y="15"/>
                      <a:pt x="31" y="22"/>
                      <a:pt x="29" y="20"/>
                    </a:cubicBezTo>
                    <a:cubicBezTo>
                      <a:pt x="27" y="18"/>
                      <a:pt x="23" y="9"/>
                      <a:pt x="21" y="11"/>
                    </a:cubicBezTo>
                    <a:cubicBezTo>
                      <a:pt x="19" y="14"/>
                      <a:pt x="18" y="17"/>
                      <a:pt x="15" y="17"/>
                    </a:cubicBezTo>
                    <a:cubicBezTo>
                      <a:pt x="12" y="18"/>
                      <a:pt x="1" y="17"/>
                      <a:pt x="0" y="17"/>
                    </a:cubicBezTo>
                    <a:cubicBezTo>
                      <a:pt x="1" y="19"/>
                      <a:pt x="1" y="20"/>
                      <a:pt x="1" y="21"/>
                    </a:cubicBezTo>
                    <a:cubicBezTo>
                      <a:pt x="2" y="23"/>
                      <a:pt x="6" y="26"/>
                      <a:pt x="4" y="28"/>
                    </a:cubicBezTo>
                    <a:cubicBezTo>
                      <a:pt x="2" y="30"/>
                      <a:pt x="0" y="33"/>
                      <a:pt x="1" y="34"/>
                    </a:cubicBezTo>
                    <a:cubicBezTo>
                      <a:pt x="1" y="36"/>
                      <a:pt x="3" y="43"/>
                      <a:pt x="4" y="46"/>
                    </a:cubicBezTo>
                    <a:cubicBezTo>
                      <a:pt x="5" y="49"/>
                      <a:pt x="11" y="47"/>
                      <a:pt x="11" y="49"/>
                    </a:cubicBezTo>
                    <a:cubicBezTo>
                      <a:pt x="11" y="50"/>
                      <a:pt x="11" y="52"/>
                      <a:pt x="11" y="53"/>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7" name="Freeform 1249"/>
              <p:cNvSpPr>
                <a:spLocks/>
              </p:cNvSpPr>
              <p:nvPr/>
            </p:nvSpPr>
            <p:spPr bwMode="auto">
              <a:xfrm>
                <a:off x="703455" y="3049771"/>
                <a:ext cx="257337" cy="239836"/>
              </a:xfrm>
              <a:custGeom>
                <a:avLst/>
                <a:gdLst>
                  <a:gd name="T0" fmla="*/ 2147483647 w 117"/>
                  <a:gd name="T1" fmla="*/ 0 h 109"/>
                  <a:gd name="T2" fmla="*/ 2147483647 w 117"/>
                  <a:gd name="T3" fmla="*/ 2147483647 h 109"/>
                  <a:gd name="T4" fmla="*/ 2147483647 w 117"/>
                  <a:gd name="T5" fmla="*/ 2147483647 h 109"/>
                  <a:gd name="T6" fmla="*/ 2147483647 w 117"/>
                  <a:gd name="T7" fmla="*/ 2147483647 h 109"/>
                  <a:gd name="T8" fmla="*/ 2147483647 w 117"/>
                  <a:gd name="T9" fmla="*/ 2147483647 h 109"/>
                  <a:gd name="T10" fmla="*/ 0 w 117"/>
                  <a:gd name="T11" fmla="*/ 2147483647 h 109"/>
                  <a:gd name="T12" fmla="*/ 2147483647 w 117"/>
                  <a:gd name="T13" fmla="*/ 2147483647 h 109"/>
                  <a:gd name="T14" fmla="*/ 2147483647 w 117"/>
                  <a:gd name="T15" fmla="*/ 2147483647 h 109"/>
                  <a:gd name="T16" fmla="*/ 2147483647 w 117"/>
                  <a:gd name="T17" fmla="*/ 2147483647 h 109"/>
                  <a:gd name="T18" fmla="*/ 2147483647 w 117"/>
                  <a:gd name="T19" fmla="*/ 2147483647 h 109"/>
                  <a:gd name="T20" fmla="*/ 2147483647 w 117"/>
                  <a:gd name="T21" fmla="*/ 2147483647 h 109"/>
                  <a:gd name="T22" fmla="*/ 2147483647 w 117"/>
                  <a:gd name="T23" fmla="*/ 2147483647 h 109"/>
                  <a:gd name="T24" fmla="*/ 2147483647 w 117"/>
                  <a:gd name="T25" fmla="*/ 2147483647 h 109"/>
                  <a:gd name="T26" fmla="*/ 2147483647 w 117"/>
                  <a:gd name="T27" fmla="*/ 2147483647 h 109"/>
                  <a:gd name="T28" fmla="*/ 2147483647 w 117"/>
                  <a:gd name="T29" fmla="*/ 2147483647 h 109"/>
                  <a:gd name="T30" fmla="*/ 2147483647 w 117"/>
                  <a:gd name="T31" fmla="*/ 2147483647 h 109"/>
                  <a:gd name="T32" fmla="*/ 2147483647 w 117"/>
                  <a:gd name="T33" fmla="*/ 2147483647 h 109"/>
                  <a:gd name="T34" fmla="*/ 2147483647 w 117"/>
                  <a:gd name="T35" fmla="*/ 2147483647 h 109"/>
                  <a:gd name="T36" fmla="*/ 2147483647 w 117"/>
                  <a:gd name="T37" fmla="*/ 2147483647 h 109"/>
                  <a:gd name="T38" fmla="*/ 2147483647 w 117"/>
                  <a:gd name="T39" fmla="*/ 2147483647 h 109"/>
                  <a:gd name="T40" fmla="*/ 2147483647 w 117"/>
                  <a:gd name="T41" fmla="*/ 2147483647 h 109"/>
                  <a:gd name="T42" fmla="*/ 2147483647 w 117"/>
                  <a:gd name="T43" fmla="*/ 2147483647 h 109"/>
                  <a:gd name="T44" fmla="*/ 2147483647 w 117"/>
                  <a:gd name="T45" fmla="*/ 2147483647 h 109"/>
                  <a:gd name="T46" fmla="*/ 2147483647 w 117"/>
                  <a:gd name="T47" fmla="*/ 2147483647 h 109"/>
                  <a:gd name="T48" fmla="*/ 2147483647 w 117"/>
                  <a:gd name="T49" fmla="*/ 2147483647 h 109"/>
                  <a:gd name="T50" fmla="*/ 2147483647 w 117"/>
                  <a:gd name="T51" fmla="*/ 2147483647 h 109"/>
                  <a:gd name="T52" fmla="*/ 2147483647 w 117"/>
                  <a:gd name="T53" fmla="*/ 2147483647 h 109"/>
                  <a:gd name="T54" fmla="*/ 2147483647 w 117"/>
                  <a:gd name="T55" fmla="*/ 2147483647 h 109"/>
                  <a:gd name="T56" fmla="*/ 2147483647 w 117"/>
                  <a:gd name="T57" fmla="*/ 2147483647 h 109"/>
                  <a:gd name="T58" fmla="*/ 2147483647 w 117"/>
                  <a:gd name="T59" fmla="*/ 2147483647 h 109"/>
                  <a:gd name="T60" fmla="*/ 2147483647 w 117"/>
                  <a:gd name="T61" fmla="*/ 2147483647 h 109"/>
                  <a:gd name="T62" fmla="*/ 2147483647 w 117"/>
                  <a:gd name="T63" fmla="*/ 2147483647 h 109"/>
                  <a:gd name="T64" fmla="*/ 2147483647 w 117"/>
                  <a:gd name="T65" fmla="*/ 2147483647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7"/>
                  <a:gd name="T100" fmla="*/ 0 h 109"/>
                  <a:gd name="T101" fmla="*/ 117 w 11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7" h="109">
                    <a:moveTo>
                      <a:pt x="15" y="0"/>
                    </a:moveTo>
                    <a:cubicBezTo>
                      <a:pt x="16" y="3"/>
                      <a:pt x="17" y="5"/>
                      <a:pt x="17" y="6"/>
                    </a:cubicBezTo>
                    <a:cubicBezTo>
                      <a:pt x="17" y="10"/>
                      <a:pt x="17" y="14"/>
                      <a:pt x="14" y="15"/>
                    </a:cubicBezTo>
                    <a:cubicBezTo>
                      <a:pt x="11" y="15"/>
                      <a:pt x="13" y="15"/>
                      <a:pt x="14" y="19"/>
                    </a:cubicBezTo>
                    <a:cubicBezTo>
                      <a:pt x="14" y="22"/>
                      <a:pt x="12" y="28"/>
                      <a:pt x="8" y="28"/>
                    </a:cubicBezTo>
                    <a:cubicBezTo>
                      <a:pt x="4" y="28"/>
                      <a:pt x="0" y="26"/>
                      <a:pt x="0" y="29"/>
                    </a:cubicBezTo>
                    <a:cubicBezTo>
                      <a:pt x="1" y="32"/>
                      <a:pt x="4" y="40"/>
                      <a:pt x="4" y="43"/>
                    </a:cubicBezTo>
                    <a:cubicBezTo>
                      <a:pt x="3" y="46"/>
                      <a:pt x="1" y="48"/>
                      <a:pt x="3" y="49"/>
                    </a:cubicBezTo>
                    <a:cubicBezTo>
                      <a:pt x="5" y="51"/>
                      <a:pt x="7" y="55"/>
                      <a:pt x="5" y="56"/>
                    </a:cubicBezTo>
                    <a:cubicBezTo>
                      <a:pt x="3" y="58"/>
                      <a:pt x="0" y="59"/>
                      <a:pt x="3" y="61"/>
                    </a:cubicBezTo>
                    <a:cubicBezTo>
                      <a:pt x="5" y="63"/>
                      <a:pt x="6" y="66"/>
                      <a:pt x="6" y="68"/>
                    </a:cubicBezTo>
                    <a:cubicBezTo>
                      <a:pt x="6" y="71"/>
                      <a:pt x="8" y="76"/>
                      <a:pt x="14" y="76"/>
                    </a:cubicBezTo>
                    <a:cubicBezTo>
                      <a:pt x="19" y="77"/>
                      <a:pt x="29" y="77"/>
                      <a:pt x="28" y="80"/>
                    </a:cubicBezTo>
                    <a:cubicBezTo>
                      <a:pt x="26" y="83"/>
                      <a:pt x="23" y="92"/>
                      <a:pt x="23" y="97"/>
                    </a:cubicBezTo>
                    <a:cubicBezTo>
                      <a:pt x="23" y="99"/>
                      <a:pt x="23" y="101"/>
                      <a:pt x="23" y="102"/>
                    </a:cubicBezTo>
                    <a:cubicBezTo>
                      <a:pt x="23" y="102"/>
                      <a:pt x="23" y="102"/>
                      <a:pt x="23" y="102"/>
                    </a:cubicBezTo>
                    <a:cubicBezTo>
                      <a:pt x="23" y="102"/>
                      <a:pt x="31" y="103"/>
                      <a:pt x="35" y="101"/>
                    </a:cubicBezTo>
                    <a:cubicBezTo>
                      <a:pt x="39" y="99"/>
                      <a:pt x="45" y="101"/>
                      <a:pt x="49" y="102"/>
                    </a:cubicBezTo>
                    <a:cubicBezTo>
                      <a:pt x="53" y="103"/>
                      <a:pt x="58" y="109"/>
                      <a:pt x="59" y="107"/>
                    </a:cubicBezTo>
                    <a:cubicBezTo>
                      <a:pt x="60" y="104"/>
                      <a:pt x="62" y="102"/>
                      <a:pt x="66" y="103"/>
                    </a:cubicBezTo>
                    <a:cubicBezTo>
                      <a:pt x="69" y="104"/>
                      <a:pt x="67" y="107"/>
                      <a:pt x="71" y="105"/>
                    </a:cubicBezTo>
                    <a:cubicBezTo>
                      <a:pt x="75" y="103"/>
                      <a:pt x="80" y="101"/>
                      <a:pt x="85" y="101"/>
                    </a:cubicBezTo>
                    <a:cubicBezTo>
                      <a:pt x="89" y="102"/>
                      <a:pt x="95" y="106"/>
                      <a:pt x="94" y="102"/>
                    </a:cubicBezTo>
                    <a:cubicBezTo>
                      <a:pt x="92" y="97"/>
                      <a:pt x="88" y="95"/>
                      <a:pt x="92" y="92"/>
                    </a:cubicBezTo>
                    <a:cubicBezTo>
                      <a:pt x="96" y="90"/>
                      <a:pt x="97" y="88"/>
                      <a:pt x="99" y="86"/>
                    </a:cubicBezTo>
                    <a:cubicBezTo>
                      <a:pt x="100" y="84"/>
                      <a:pt x="105" y="86"/>
                      <a:pt x="105" y="84"/>
                    </a:cubicBezTo>
                    <a:cubicBezTo>
                      <a:pt x="105" y="83"/>
                      <a:pt x="88" y="70"/>
                      <a:pt x="87" y="67"/>
                    </a:cubicBezTo>
                    <a:cubicBezTo>
                      <a:pt x="86" y="64"/>
                      <a:pt x="86" y="62"/>
                      <a:pt x="83" y="58"/>
                    </a:cubicBezTo>
                    <a:cubicBezTo>
                      <a:pt x="80" y="54"/>
                      <a:pt x="86" y="56"/>
                      <a:pt x="90" y="54"/>
                    </a:cubicBezTo>
                    <a:cubicBezTo>
                      <a:pt x="93" y="51"/>
                      <a:pt x="101" y="49"/>
                      <a:pt x="103" y="46"/>
                    </a:cubicBezTo>
                    <a:cubicBezTo>
                      <a:pt x="105" y="44"/>
                      <a:pt x="108" y="40"/>
                      <a:pt x="109" y="42"/>
                    </a:cubicBezTo>
                    <a:cubicBezTo>
                      <a:pt x="110" y="44"/>
                      <a:pt x="113" y="49"/>
                      <a:pt x="114" y="47"/>
                    </a:cubicBezTo>
                    <a:cubicBezTo>
                      <a:pt x="116" y="46"/>
                      <a:pt x="117" y="42"/>
                      <a:pt x="117" y="42"/>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8" name="Freeform 1250"/>
              <p:cNvSpPr>
                <a:spLocks/>
              </p:cNvSpPr>
              <p:nvPr/>
            </p:nvSpPr>
            <p:spPr bwMode="auto">
              <a:xfrm>
                <a:off x="712616" y="3271986"/>
                <a:ext cx="41640" cy="58735"/>
              </a:xfrm>
              <a:custGeom>
                <a:avLst/>
                <a:gdLst>
                  <a:gd name="T0" fmla="*/ 2147483647 w 19"/>
                  <a:gd name="T1" fmla="*/ 2147483647 h 26"/>
                  <a:gd name="T2" fmla="*/ 2147483647 w 19"/>
                  <a:gd name="T3" fmla="*/ 2147483647 h 26"/>
                  <a:gd name="T4" fmla="*/ 2147483647 w 19"/>
                  <a:gd name="T5" fmla="*/ 2147483647 h 26"/>
                  <a:gd name="T6" fmla="*/ 0 w 19"/>
                  <a:gd name="T7" fmla="*/ 2147483647 h 26"/>
                  <a:gd name="T8" fmla="*/ 2147483647 w 19"/>
                  <a:gd name="T9" fmla="*/ 2147483647 h 26"/>
                  <a:gd name="T10" fmla="*/ 2147483647 w 19"/>
                  <a:gd name="T11" fmla="*/ 2147483647 h 26"/>
                  <a:gd name="T12" fmla="*/ 2147483647 w 19"/>
                  <a:gd name="T13" fmla="*/ 2147483647 h 26"/>
                  <a:gd name="T14" fmla="*/ 2147483647 w 19"/>
                  <a:gd name="T15" fmla="*/ 2147483647 h 26"/>
                  <a:gd name="T16" fmla="*/ 2147483647 w 19"/>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6"/>
                  <a:gd name="T29" fmla="*/ 19 w 1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6">
                    <a:moveTo>
                      <a:pt x="7" y="26"/>
                    </a:moveTo>
                    <a:cubicBezTo>
                      <a:pt x="7" y="24"/>
                      <a:pt x="7" y="23"/>
                      <a:pt x="7" y="21"/>
                    </a:cubicBezTo>
                    <a:cubicBezTo>
                      <a:pt x="6" y="18"/>
                      <a:pt x="5" y="20"/>
                      <a:pt x="2" y="21"/>
                    </a:cubicBezTo>
                    <a:cubicBezTo>
                      <a:pt x="0" y="22"/>
                      <a:pt x="0" y="23"/>
                      <a:pt x="0" y="20"/>
                    </a:cubicBezTo>
                    <a:cubicBezTo>
                      <a:pt x="0" y="17"/>
                      <a:pt x="0" y="15"/>
                      <a:pt x="3" y="14"/>
                    </a:cubicBezTo>
                    <a:cubicBezTo>
                      <a:pt x="5" y="12"/>
                      <a:pt x="7" y="8"/>
                      <a:pt x="9" y="5"/>
                    </a:cubicBezTo>
                    <a:cubicBezTo>
                      <a:pt x="11" y="2"/>
                      <a:pt x="12" y="0"/>
                      <a:pt x="12" y="2"/>
                    </a:cubicBezTo>
                    <a:cubicBezTo>
                      <a:pt x="13" y="4"/>
                      <a:pt x="18" y="2"/>
                      <a:pt x="18" y="2"/>
                    </a:cubicBezTo>
                    <a:cubicBezTo>
                      <a:pt x="18" y="2"/>
                      <a:pt x="18" y="1"/>
                      <a:pt x="19"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69" name="Freeform 1340"/>
              <p:cNvSpPr>
                <a:spLocks/>
              </p:cNvSpPr>
              <p:nvPr/>
            </p:nvSpPr>
            <p:spPr bwMode="auto">
              <a:xfrm>
                <a:off x="276226" y="3461897"/>
                <a:ext cx="78284" cy="173269"/>
              </a:xfrm>
              <a:custGeom>
                <a:avLst/>
                <a:gdLst>
                  <a:gd name="T0" fmla="*/ 0 w 35"/>
                  <a:gd name="T1" fmla="*/ 2147483647 h 79"/>
                  <a:gd name="T2" fmla="*/ 2147483647 w 35"/>
                  <a:gd name="T3" fmla="*/ 2147483647 h 79"/>
                  <a:gd name="T4" fmla="*/ 2147483647 w 35"/>
                  <a:gd name="T5" fmla="*/ 2147483647 h 79"/>
                  <a:gd name="T6" fmla="*/ 2147483647 w 35"/>
                  <a:gd name="T7" fmla="*/ 2147483647 h 79"/>
                  <a:gd name="T8" fmla="*/ 2147483647 w 35"/>
                  <a:gd name="T9" fmla="*/ 2147483647 h 79"/>
                  <a:gd name="T10" fmla="*/ 2147483647 w 35"/>
                  <a:gd name="T11" fmla="*/ 2147483647 h 79"/>
                  <a:gd name="T12" fmla="*/ 2147483647 w 35"/>
                  <a:gd name="T13" fmla="*/ 2147483647 h 79"/>
                  <a:gd name="T14" fmla="*/ 2147483647 w 35"/>
                  <a:gd name="T15" fmla="*/ 2147483647 h 79"/>
                  <a:gd name="T16" fmla="*/ 2147483647 w 35"/>
                  <a:gd name="T17" fmla="*/ 2147483647 h 79"/>
                  <a:gd name="T18" fmla="*/ 2147483647 w 35"/>
                  <a:gd name="T19" fmla="*/ 2147483647 h 79"/>
                  <a:gd name="T20" fmla="*/ 2147483647 w 35"/>
                  <a:gd name="T21" fmla="*/ 2147483647 h 79"/>
                  <a:gd name="T22" fmla="*/ 2147483647 w 35"/>
                  <a:gd name="T23" fmla="*/ 2147483647 h 79"/>
                  <a:gd name="T24" fmla="*/ 2147483647 w 35"/>
                  <a:gd name="T25" fmla="*/ 2147483647 h 79"/>
                  <a:gd name="T26" fmla="*/ 2147483647 w 35"/>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
                  <a:gd name="T43" fmla="*/ 0 h 79"/>
                  <a:gd name="T44" fmla="*/ 35 w 35"/>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 h="79">
                    <a:moveTo>
                      <a:pt x="0" y="5"/>
                    </a:moveTo>
                    <a:cubicBezTo>
                      <a:pt x="3" y="5"/>
                      <a:pt x="7" y="4"/>
                      <a:pt x="7" y="3"/>
                    </a:cubicBezTo>
                    <a:cubicBezTo>
                      <a:pt x="9" y="0"/>
                      <a:pt x="8" y="9"/>
                      <a:pt x="12" y="9"/>
                    </a:cubicBezTo>
                    <a:cubicBezTo>
                      <a:pt x="15" y="9"/>
                      <a:pt x="21" y="9"/>
                      <a:pt x="24" y="7"/>
                    </a:cubicBezTo>
                    <a:cubicBezTo>
                      <a:pt x="26" y="5"/>
                      <a:pt x="31" y="5"/>
                      <a:pt x="31" y="8"/>
                    </a:cubicBezTo>
                    <a:cubicBezTo>
                      <a:pt x="32" y="10"/>
                      <a:pt x="35" y="12"/>
                      <a:pt x="31" y="15"/>
                    </a:cubicBezTo>
                    <a:cubicBezTo>
                      <a:pt x="28" y="18"/>
                      <a:pt x="26" y="19"/>
                      <a:pt x="27" y="24"/>
                    </a:cubicBezTo>
                    <a:cubicBezTo>
                      <a:pt x="28" y="29"/>
                      <a:pt x="26" y="30"/>
                      <a:pt x="26" y="35"/>
                    </a:cubicBezTo>
                    <a:cubicBezTo>
                      <a:pt x="26" y="40"/>
                      <a:pt x="26" y="42"/>
                      <a:pt x="22" y="42"/>
                    </a:cubicBezTo>
                    <a:cubicBezTo>
                      <a:pt x="17" y="42"/>
                      <a:pt x="19" y="45"/>
                      <a:pt x="23" y="48"/>
                    </a:cubicBezTo>
                    <a:cubicBezTo>
                      <a:pt x="26" y="52"/>
                      <a:pt x="26" y="52"/>
                      <a:pt x="24" y="55"/>
                    </a:cubicBezTo>
                    <a:cubicBezTo>
                      <a:pt x="22" y="58"/>
                      <a:pt x="20" y="60"/>
                      <a:pt x="21" y="63"/>
                    </a:cubicBezTo>
                    <a:cubicBezTo>
                      <a:pt x="23" y="66"/>
                      <a:pt x="24" y="65"/>
                      <a:pt x="22" y="69"/>
                    </a:cubicBezTo>
                    <a:cubicBezTo>
                      <a:pt x="21" y="72"/>
                      <a:pt x="19" y="75"/>
                      <a:pt x="19" y="79"/>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0" name="Freeform 1341"/>
              <p:cNvSpPr>
                <a:spLocks/>
              </p:cNvSpPr>
              <p:nvPr/>
            </p:nvSpPr>
            <p:spPr bwMode="auto">
              <a:xfrm>
                <a:off x="482762" y="3424698"/>
                <a:ext cx="139911" cy="39157"/>
              </a:xfrm>
              <a:custGeom>
                <a:avLst/>
                <a:gdLst>
                  <a:gd name="T0" fmla="*/ 2147483647 w 64"/>
                  <a:gd name="T1" fmla="*/ 2147483647 h 18"/>
                  <a:gd name="T2" fmla="*/ 2147483647 w 64"/>
                  <a:gd name="T3" fmla="*/ 2147483647 h 18"/>
                  <a:gd name="T4" fmla="*/ 2147483647 w 64"/>
                  <a:gd name="T5" fmla="*/ 2147483647 h 18"/>
                  <a:gd name="T6" fmla="*/ 2147483647 w 64"/>
                  <a:gd name="T7" fmla="*/ 2147483647 h 18"/>
                  <a:gd name="T8" fmla="*/ 2147483647 w 64"/>
                  <a:gd name="T9" fmla="*/ 2147483647 h 18"/>
                  <a:gd name="T10" fmla="*/ 0 w 64"/>
                  <a:gd name="T11" fmla="*/ 0 h 18"/>
                  <a:gd name="T12" fmla="*/ 0 60000 65536"/>
                  <a:gd name="T13" fmla="*/ 0 60000 65536"/>
                  <a:gd name="T14" fmla="*/ 0 60000 65536"/>
                  <a:gd name="T15" fmla="*/ 0 60000 65536"/>
                  <a:gd name="T16" fmla="*/ 0 60000 65536"/>
                  <a:gd name="T17" fmla="*/ 0 60000 65536"/>
                  <a:gd name="T18" fmla="*/ 0 w 64"/>
                  <a:gd name="T19" fmla="*/ 0 h 18"/>
                  <a:gd name="T20" fmla="*/ 64 w 6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64" h="18">
                    <a:moveTo>
                      <a:pt x="64" y="15"/>
                    </a:moveTo>
                    <a:cubicBezTo>
                      <a:pt x="60" y="16"/>
                      <a:pt x="57" y="18"/>
                      <a:pt x="52" y="17"/>
                    </a:cubicBezTo>
                    <a:cubicBezTo>
                      <a:pt x="45" y="15"/>
                      <a:pt x="47" y="15"/>
                      <a:pt x="43" y="13"/>
                    </a:cubicBezTo>
                    <a:cubicBezTo>
                      <a:pt x="38" y="12"/>
                      <a:pt x="37" y="8"/>
                      <a:pt x="33" y="9"/>
                    </a:cubicBezTo>
                    <a:cubicBezTo>
                      <a:pt x="28" y="10"/>
                      <a:pt x="27" y="12"/>
                      <a:pt x="18" y="9"/>
                    </a:cubicBezTo>
                    <a:cubicBezTo>
                      <a:pt x="11" y="8"/>
                      <a:pt x="4" y="4"/>
                      <a:pt x="0"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1" name="Freeform 1342"/>
              <p:cNvSpPr>
                <a:spLocks/>
              </p:cNvSpPr>
              <p:nvPr/>
            </p:nvSpPr>
            <p:spPr bwMode="auto">
              <a:xfrm>
                <a:off x="1263933" y="3474622"/>
                <a:ext cx="12492" cy="42094"/>
              </a:xfrm>
              <a:custGeom>
                <a:avLst/>
                <a:gdLst>
                  <a:gd name="T0" fmla="*/ 2147483647 w 6"/>
                  <a:gd name="T1" fmla="*/ 0 h 19"/>
                  <a:gd name="T2" fmla="*/ 0 w 6"/>
                  <a:gd name="T3" fmla="*/ 2147483647 h 19"/>
                  <a:gd name="T4" fmla="*/ 0 60000 65536"/>
                  <a:gd name="T5" fmla="*/ 0 60000 65536"/>
                  <a:gd name="T6" fmla="*/ 0 w 6"/>
                  <a:gd name="T7" fmla="*/ 0 h 19"/>
                  <a:gd name="T8" fmla="*/ 6 w 6"/>
                  <a:gd name="T9" fmla="*/ 19 h 19"/>
                </a:gdLst>
                <a:ahLst/>
                <a:cxnLst>
                  <a:cxn ang="T4">
                    <a:pos x="T0" y="T1"/>
                  </a:cxn>
                  <a:cxn ang="T5">
                    <a:pos x="T2" y="T3"/>
                  </a:cxn>
                </a:cxnLst>
                <a:rect l="T6" t="T7" r="T8" b="T9"/>
                <a:pathLst>
                  <a:path w="6" h="19">
                    <a:moveTo>
                      <a:pt x="6" y="0"/>
                    </a:moveTo>
                    <a:cubicBezTo>
                      <a:pt x="6" y="0"/>
                      <a:pt x="4" y="12"/>
                      <a:pt x="0" y="19"/>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2" name="Freeform 1343"/>
              <p:cNvSpPr>
                <a:spLocks/>
              </p:cNvSpPr>
              <p:nvPr/>
            </p:nvSpPr>
            <p:spPr bwMode="auto">
              <a:xfrm>
                <a:off x="1290583" y="3238703"/>
                <a:ext cx="36643" cy="109639"/>
              </a:xfrm>
              <a:custGeom>
                <a:avLst/>
                <a:gdLst>
                  <a:gd name="T0" fmla="*/ 0 w 17"/>
                  <a:gd name="T1" fmla="*/ 0 h 50"/>
                  <a:gd name="T2" fmla="*/ 2147483647 w 17"/>
                  <a:gd name="T3" fmla="*/ 2147483647 h 50"/>
                  <a:gd name="T4" fmla="*/ 2147483647 w 17"/>
                  <a:gd name="T5" fmla="*/ 2147483647 h 50"/>
                  <a:gd name="T6" fmla="*/ 2147483647 w 17"/>
                  <a:gd name="T7" fmla="*/ 2147483647 h 50"/>
                  <a:gd name="T8" fmla="*/ 0 60000 65536"/>
                  <a:gd name="T9" fmla="*/ 0 60000 65536"/>
                  <a:gd name="T10" fmla="*/ 0 60000 65536"/>
                  <a:gd name="T11" fmla="*/ 0 60000 65536"/>
                  <a:gd name="T12" fmla="*/ 0 w 17"/>
                  <a:gd name="T13" fmla="*/ 0 h 50"/>
                  <a:gd name="T14" fmla="*/ 17 w 17"/>
                  <a:gd name="T15" fmla="*/ 50 h 50"/>
                </a:gdLst>
                <a:ahLst/>
                <a:cxnLst>
                  <a:cxn ang="T8">
                    <a:pos x="T0" y="T1"/>
                  </a:cxn>
                  <a:cxn ang="T9">
                    <a:pos x="T2" y="T3"/>
                  </a:cxn>
                  <a:cxn ang="T10">
                    <a:pos x="T4" y="T5"/>
                  </a:cxn>
                  <a:cxn ang="T11">
                    <a:pos x="T6" y="T7"/>
                  </a:cxn>
                </a:cxnLst>
                <a:rect l="T12" t="T13" r="T14" b="T15"/>
                <a:pathLst>
                  <a:path w="17" h="50">
                    <a:moveTo>
                      <a:pt x="0" y="0"/>
                    </a:moveTo>
                    <a:cubicBezTo>
                      <a:pt x="0" y="0"/>
                      <a:pt x="1" y="10"/>
                      <a:pt x="6" y="15"/>
                    </a:cubicBezTo>
                    <a:cubicBezTo>
                      <a:pt x="12" y="21"/>
                      <a:pt x="17" y="28"/>
                      <a:pt x="14" y="33"/>
                    </a:cubicBezTo>
                    <a:cubicBezTo>
                      <a:pt x="12" y="39"/>
                      <a:pt x="14" y="48"/>
                      <a:pt x="17" y="5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3" name="Line 1344"/>
              <p:cNvSpPr>
                <a:spLocks noChangeShapeType="1"/>
              </p:cNvSpPr>
              <p:nvPr/>
            </p:nvSpPr>
            <p:spPr bwMode="auto">
              <a:xfrm>
                <a:off x="1360488" y="3309938"/>
                <a:ext cx="1587" cy="1587"/>
              </a:xfrm>
              <a:prstGeom prst="line">
                <a:avLst/>
              </a:prstGeom>
              <a:noFill/>
              <a:ln w="31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474" name="Freeform 1346"/>
              <p:cNvSpPr>
                <a:spLocks/>
              </p:cNvSpPr>
              <p:nvPr/>
            </p:nvSpPr>
            <p:spPr bwMode="auto">
              <a:xfrm>
                <a:off x="1122356" y="2929364"/>
                <a:ext cx="204870" cy="26431"/>
              </a:xfrm>
              <a:custGeom>
                <a:avLst/>
                <a:gdLst>
                  <a:gd name="T0" fmla="*/ 0 w 93"/>
                  <a:gd name="T1" fmla="*/ 2147483647 h 13"/>
                  <a:gd name="T2" fmla="*/ 2147483647 w 93"/>
                  <a:gd name="T3" fmla="*/ 2147483647 h 13"/>
                  <a:gd name="T4" fmla="*/ 2147483647 w 93"/>
                  <a:gd name="T5" fmla="*/ 2147483647 h 13"/>
                  <a:gd name="T6" fmla="*/ 2147483647 w 93"/>
                  <a:gd name="T7" fmla="*/ 0 h 13"/>
                  <a:gd name="T8" fmla="*/ 2147483647 w 93"/>
                  <a:gd name="T9" fmla="*/ 2147483647 h 13"/>
                  <a:gd name="T10" fmla="*/ 2147483647 w 93"/>
                  <a:gd name="T11" fmla="*/ 2147483647 h 13"/>
                  <a:gd name="T12" fmla="*/ 2147483647 w 93"/>
                  <a:gd name="T13" fmla="*/ 2147483647 h 13"/>
                  <a:gd name="T14" fmla="*/ 2147483647 w 93"/>
                  <a:gd name="T15" fmla="*/ 2147483647 h 13"/>
                  <a:gd name="T16" fmla="*/ 2147483647 w 93"/>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13"/>
                  <a:gd name="T29" fmla="*/ 93 w 93"/>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13">
                    <a:moveTo>
                      <a:pt x="0" y="6"/>
                    </a:moveTo>
                    <a:cubicBezTo>
                      <a:pt x="3" y="5"/>
                      <a:pt x="7" y="3"/>
                      <a:pt x="9" y="2"/>
                    </a:cubicBezTo>
                    <a:cubicBezTo>
                      <a:pt x="14" y="0"/>
                      <a:pt x="22" y="2"/>
                      <a:pt x="28" y="2"/>
                    </a:cubicBezTo>
                    <a:cubicBezTo>
                      <a:pt x="35" y="2"/>
                      <a:pt x="45" y="0"/>
                      <a:pt x="48" y="0"/>
                    </a:cubicBezTo>
                    <a:cubicBezTo>
                      <a:pt x="51" y="0"/>
                      <a:pt x="56" y="5"/>
                      <a:pt x="59" y="5"/>
                    </a:cubicBezTo>
                    <a:cubicBezTo>
                      <a:pt x="62" y="5"/>
                      <a:pt x="72" y="13"/>
                      <a:pt x="72" y="13"/>
                    </a:cubicBezTo>
                    <a:cubicBezTo>
                      <a:pt x="72" y="13"/>
                      <a:pt x="79" y="12"/>
                      <a:pt x="85" y="10"/>
                    </a:cubicBezTo>
                    <a:cubicBezTo>
                      <a:pt x="90" y="8"/>
                      <a:pt x="88" y="4"/>
                      <a:pt x="93" y="4"/>
                    </a:cubicBezTo>
                    <a:cubicBezTo>
                      <a:pt x="93" y="4"/>
                      <a:pt x="93" y="4"/>
                      <a:pt x="93" y="4"/>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5" name="Freeform 1347"/>
              <p:cNvSpPr>
                <a:spLocks/>
              </p:cNvSpPr>
              <p:nvPr/>
            </p:nvSpPr>
            <p:spPr bwMode="auto">
              <a:xfrm>
                <a:off x="1218129" y="2863776"/>
                <a:ext cx="85779" cy="15663"/>
              </a:xfrm>
              <a:custGeom>
                <a:avLst/>
                <a:gdLst>
                  <a:gd name="T0" fmla="*/ 2147483647 w 39"/>
                  <a:gd name="T1" fmla="*/ 2147483647 h 8"/>
                  <a:gd name="T2" fmla="*/ 2147483647 w 39"/>
                  <a:gd name="T3" fmla="*/ 2147483647 h 8"/>
                  <a:gd name="T4" fmla="*/ 2147483647 w 39"/>
                  <a:gd name="T5" fmla="*/ 0 h 8"/>
                  <a:gd name="T6" fmla="*/ 0 w 39"/>
                  <a:gd name="T7" fmla="*/ 2147483647 h 8"/>
                  <a:gd name="T8" fmla="*/ 0 60000 65536"/>
                  <a:gd name="T9" fmla="*/ 0 60000 65536"/>
                  <a:gd name="T10" fmla="*/ 0 60000 65536"/>
                  <a:gd name="T11" fmla="*/ 0 60000 65536"/>
                  <a:gd name="T12" fmla="*/ 0 w 39"/>
                  <a:gd name="T13" fmla="*/ 0 h 8"/>
                  <a:gd name="T14" fmla="*/ 39 w 39"/>
                  <a:gd name="T15" fmla="*/ 8 h 8"/>
                </a:gdLst>
                <a:ahLst/>
                <a:cxnLst>
                  <a:cxn ang="T8">
                    <a:pos x="T0" y="T1"/>
                  </a:cxn>
                  <a:cxn ang="T9">
                    <a:pos x="T2" y="T3"/>
                  </a:cxn>
                  <a:cxn ang="T10">
                    <a:pos x="T4" y="T5"/>
                  </a:cxn>
                  <a:cxn ang="T11">
                    <a:pos x="T6" y="T7"/>
                  </a:cxn>
                </a:cxnLst>
                <a:rect l="T12" t="T13" r="T14" b="T15"/>
                <a:pathLst>
                  <a:path w="39" h="8">
                    <a:moveTo>
                      <a:pt x="39" y="8"/>
                    </a:moveTo>
                    <a:cubicBezTo>
                      <a:pt x="39" y="8"/>
                      <a:pt x="33" y="8"/>
                      <a:pt x="27" y="8"/>
                    </a:cubicBezTo>
                    <a:cubicBezTo>
                      <a:pt x="22" y="8"/>
                      <a:pt x="16" y="0"/>
                      <a:pt x="10" y="0"/>
                    </a:cubicBezTo>
                    <a:cubicBezTo>
                      <a:pt x="6" y="0"/>
                      <a:pt x="4" y="0"/>
                      <a:pt x="0" y="2"/>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6" name="Freeform 1348"/>
              <p:cNvSpPr>
                <a:spLocks/>
              </p:cNvSpPr>
              <p:nvPr/>
            </p:nvSpPr>
            <p:spPr bwMode="auto">
              <a:xfrm>
                <a:off x="1188981" y="2955794"/>
                <a:ext cx="92442" cy="78314"/>
              </a:xfrm>
              <a:custGeom>
                <a:avLst/>
                <a:gdLst>
                  <a:gd name="T0" fmla="*/ 0 w 42"/>
                  <a:gd name="T1" fmla="*/ 2147483647 h 35"/>
                  <a:gd name="T2" fmla="*/ 2147483647 w 42"/>
                  <a:gd name="T3" fmla="*/ 2147483647 h 35"/>
                  <a:gd name="T4" fmla="*/ 2147483647 w 42"/>
                  <a:gd name="T5" fmla="*/ 2147483647 h 35"/>
                  <a:gd name="T6" fmla="*/ 2147483647 w 42"/>
                  <a:gd name="T7" fmla="*/ 2147483647 h 35"/>
                  <a:gd name="T8" fmla="*/ 2147483647 w 42"/>
                  <a:gd name="T9" fmla="*/ 2147483647 h 35"/>
                  <a:gd name="T10" fmla="*/ 2147483647 w 42"/>
                  <a:gd name="T11" fmla="*/ 0 h 35"/>
                  <a:gd name="T12" fmla="*/ 0 60000 65536"/>
                  <a:gd name="T13" fmla="*/ 0 60000 65536"/>
                  <a:gd name="T14" fmla="*/ 0 60000 65536"/>
                  <a:gd name="T15" fmla="*/ 0 60000 65536"/>
                  <a:gd name="T16" fmla="*/ 0 60000 65536"/>
                  <a:gd name="T17" fmla="*/ 0 60000 65536"/>
                  <a:gd name="T18" fmla="*/ 0 w 42"/>
                  <a:gd name="T19" fmla="*/ 0 h 35"/>
                  <a:gd name="T20" fmla="*/ 42 w 4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2" h="35">
                    <a:moveTo>
                      <a:pt x="0" y="33"/>
                    </a:moveTo>
                    <a:cubicBezTo>
                      <a:pt x="1" y="33"/>
                      <a:pt x="10" y="35"/>
                      <a:pt x="12" y="33"/>
                    </a:cubicBezTo>
                    <a:cubicBezTo>
                      <a:pt x="15" y="30"/>
                      <a:pt x="24" y="26"/>
                      <a:pt x="28" y="26"/>
                    </a:cubicBezTo>
                    <a:cubicBezTo>
                      <a:pt x="32" y="26"/>
                      <a:pt x="28" y="15"/>
                      <a:pt x="33" y="13"/>
                    </a:cubicBezTo>
                    <a:cubicBezTo>
                      <a:pt x="39" y="10"/>
                      <a:pt x="42" y="10"/>
                      <a:pt x="42" y="7"/>
                    </a:cubicBezTo>
                    <a:cubicBezTo>
                      <a:pt x="42" y="3"/>
                      <a:pt x="42" y="0"/>
                      <a:pt x="42"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7" name="Freeform 1349"/>
              <p:cNvSpPr>
                <a:spLocks/>
              </p:cNvSpPr>
              <p:nvPr/>
            </p:nvSpPr>
            <p:spPr bwMode="auto">
              <a:xfrm>
                <a:off x="1128186" y="2975373"/>
                <a:ext cx="46637" cy="36220"/>
              </a:xfrm>
              <a:custGeom>
                <a:avLst/>
                <a:gdLst>
                  <a:gd name="T0" fmla="*/ 0 w 21"/>
                  <a:gd name="T1" fmla="*/ 0 h 17"/>
                  <a:gd name="T2" fmla="*/ 2147483647 w 21"/>
                  <a:gd name="T3" fmla="*/ 2147483647 h 17"/>
                  <a:gd name="T4" fmla="*/ 2147483647 w 21"/>
                  <a:gd name="T5" fmla="*/ 2147483647 h 17"/>
                  <a:gd name="T6" fmla="*/ 2147483647 w 21"/>
                  <a:gd name="T7" fmla="*/ 2147483647 h 17"/>
                  <a:gd name="T8" fmla="*/ 2147483647 w 21"/>
                  <a:gd name="T9" fmla="*/ 2147483647 h 17"/>
                  <a:gd name="T10" fmla="*/ 2147483647 w 21"/>
                  <a:gd name="T11" fmla="*/ 2147483647 h 17"/>
                  <a:gd name="T12" fmla="*/ 0 60000 65536"/>
                  <a:gd name="T13" fmla="*/ 0 60000 65536"/>
                  <a:gd name="T14" fmla="*/ 0 60000 65536"/>
                  <a:gd name="T15" fmla="*/ 0 60000 65536"/>
                  <a:gd name="T16" fmla="*/ 0 60000 65536"/>
                  <a:gd name="T17" fmla="*/ 0 60000 65536"/>
                  <a:gd name="T18" fmla="*/ 0 w 21"/>
                  <a:gd name="T19" fmla="*/ 0 h 17"/>
                  <a:gd name="T20" fmla="*/ 21 w 2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1" h="17">
                    <a:moveTo>
                      <a:pt x="0" y="0"/>
                    </a:moveTo>
                    <a:cubicBezTo>
                      <a:pt x="6" y="1"/>
                      <a:pt x="6" y="5"/>
                      <a:pt x="8" y="6"/>
                    </a:cubicBezTo>
                    <a:cubicBezTo>
                      <a:pt x="11" y="6"/>
                      <a:pt x="13" y="5"/>
                      <a:pt x="17" y="5"/>
                    </a:cubicBezTo>
                    <a:cubicBezTo>
                      <a:pt x="21" y="5"/>
                      <a:pt x="21" y="6"/>
                      <a:pt x="21" y="10"/>
                    </a:cubicBezTo>
                    <a:cubicBezTo>
                      <a:pt x="21" y="14"/>
                      <a:pt x="19" y="17"/>
                      <a:pt x="19" y="17"/>
                    </a:cubicBezTo>
                    <a:cubicBezTo>
                      <a:pt x="19" y="17"/>
                      <a:pt x="19" y="17"/>
                      <a:pt x="19" y="17"/>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8" name="Freeform 1350"/>
              <p:cNvSpPr>
                <a:spLocks/>
              </p:cNvSpPr>
              <p:nvPr/>
            </p:nvSpPr>
            <p:spPr bwMode="auto">
              <a:xfrm>
                <a:off x="923316" y="3308206"/>
                <a:ext cx="70788" cy="40136"/>
              </a:xfrm>
              <a:custGeom>
                <a:avLst/>
                <a:gdLst>
                  <a:gd name="T0" fmla="*/ 2147483647 w 33"/>
                  <a:gd name="T1" fmla="*/ 0 h 19"/>
                  <a:gd name="T2" fmla="*/ 2147483647 w 33"/>
                  <a:gd name="T3" fmla="*/ 2147483647 h 19"/>
                  <a:gd name="T4" fmla="*/ 2147483647 w 33"/>
                  <a:gd name="T5" fmla="*/ 2147483647 h 19"/>
                  <a:gd name="T6" fmla="*/ 2147483647 w 33"/>
                  <a:gd name="T7" fmla="*/ 2147483647 h 19"/>
                  <a:gd name="T8" fmla="*/ 2147483647 w 33"/>
                  <a:gd name="T9" fmla="*/ 2147483647 h 19"/>
                  <a:gd name="T10" fmla="*/ 0 w 33"/>
                  <a:gd name="T11" fmla="*/ 2147483647 h 19"/>
                  <a:gd name="T12" fmla="*/ 0 60000 65536"/>
                  <a:gd name="T13" fmla="*/ 0 60000 65536"/>
                  <a:gd name="T14" fmla="*/ 0 60000 65536"/>
                  <a:gd name="T15" fmla="*/ 0 60000 65536"/>
                  <a:gd name="T16" fmla="*/ 0 60000 65536"/>
                  <a:gd name="T17" fmla="*/ 0 60000 65536"/>
                  <a:gd name="T18" fmla="*/ 0 w 33"/>
                  <a:gd name="T19" fmla="*/ 0 h 19"/>
                  <a:gd name="T20" fmla="*/ 33 w 3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3" h="19">
                    <a:moveTo>
                      <a:pt x="33" y="0"/>
                    </a:moveTo>
                    <a:cubicBezTo>
                      <a:pt x="33" y="0"/>
                      <a:pt x="24" y="5"/>
                      <a:pt x="24" y="8"/>
                    </a:cubicBezTo>
                    <a:cubicBezTo>
                      <a:pt x="24" y="10"/>
                      <a:pt x="24" y="14"/>
                      <a:pt x="22" y="15"/>
                    </a:cubicBezTo>
                    <a:cubicBezTo>
                      <a:pt x="20" y="16"/>
                      <a:pt x="18" y="18"/>
                      <a:pt x="16" y="18"/>
                    </a:cubicBezTo>
                    <a:cubicBezTo>
                      <a:pt x="14" y="18"/>
                      <a:pt x="10" y="16"/>
                      <a:pt x="9" y="17"/>
                    </a:cubicBezTo>
                    <a:cubicBezTo>
                      <a:pt x="7" y="18"/>
                      <a:pt x="4" y="19"/>
                      <a:pt x="0" y="19"/>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79" name="Freeform 1352"/>
              <p:cNvSpPr>
                <a:spLocks/>
              </p:cNvSpPr>
              <p:nvPr/>
            </p:nvSpPr>
            <p:spPr bwMode="auto">
              <a:xfrm>
                <a:off x="804225" y="3270028"/>
                <a:ext cx="29148" cy="27410"/>
              </a:xfrm>
              <a:custGeom>
                <a:avLst/>
                <a:gdLst>
                  <a:gd name="T0" fmla="*/ 0 w 14"/>
                  <a:gd name="T1" fmla="*/ 0 h 12"/>
                  <a:gd name="T2" fmla="*/ 2147483647 w 14"/>
                  <a:gd name="T3" fmla="*/ 2147483647 h 12"/>
                  <a:gd name="T4" fmla="*/ 2147483647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0"/>
                    </a:moveTo>
                    <a:cubicBezTo>
                      <a:pt x="0" y="0"/>
                      <a:pt x="0" y="5"/>
                      <a:pt x="2" y="8"/>
                    </a:cubicBezTo>
                    <a:cubicBezTo>
                      <a:pt x="5" y="10"/>
                      <a:pt x="14" y="12"/>
                      <a:pt x="14" y="12"/>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0" name="Freeform 1353"/>
              <p:cNvSpPr>
                <a:spLocks/>
              </p:cNvSpPr>
              <p:nvPr/>
            </p:nvSpPr>
            <p:spPr bwMode="auto">
              <a:xfrm>
                <a:off x="933310" y="3219124"/>
                <a:ext cx="78284" cy="17621"/>
              </a:xfrm>
              <a:custGeom>
                <a:avLst/>
                <a:gdLst>
                  <a:gd name="T0" fmla="*/ 2147483647 w 35"/>
                  <a:gd name="T1" fmla="*/ 2147483647 h 8"/>
                  <a:gd name="T2" fmla="*/ 2147483647 w 35"/>
                  <a:gd name="T3" fmla="*/ 2147483647 h 8"/>
                  <a:gd name="T4" fmla="*/ 2147483647 w 35"/>
                  <a:gd name="T5" fmla="*/ 0 h 8"/>
                  <a:gd name="T6" fmla="*/ 2147483647 w 35"/>
                  <a:gd name="T7" fmla="*/ 2147483647 h 8"/>
                  <a:gd name="T8" fmla="*/ 0 w 35"/>
                  <a:gd name="T9" fmla="*/ 2147483647 h 8"/>
                  <a:gd name="T10" fmla="*/ 0 60000 65536"/>
                  <a:gd name="T11" fmla="*/ 0 60000 65536"/>
                  <a:gd name="T12" fmla="*/ 0 60000 65536"/>
                  <a:gd name="T13" fmla="*/ 0 60000 65536"/>
                  <a:gd name="T14" fmla="*/ 0 60000 65536"/>
                  <a:gd name="T15" fmla="*/ 0 w 35"/>
                  <a:gd name="T16" fmla="*/ 0 h 8"/>
                  <a:gd name="T17" fmla="*/ 35 w 35"/>
                  <a:gd name="T18" fmla="*/ 8 h 8"/>
                </a:gdLst>
                <a:ahLst/>
                <a:cxnLst>
                  <a:cxn ang="T10">
                    <a:pos x="T0" y="T1"/>
                  </a:cxn>
                  <a:cxn ang="T11">
                    <a:pos x="T2" y="T3"/>
                  </a:cxn>
                  <a:cxn ang="T12">
                    <a:pos x="T4" y="T5"/>
                  </a:cxn>
                  <a:cxn ang="T13">
                    <a:pos x="T6" y="T7"/>
                  </a:cxn>
                  <a:cxn ang="T14">
                    <a:pos x="T8" y="T9"/>
                  </a:cxn>
                </a:cxnLst>
                <a:rect l="T15" t="T16" r="T17" b="T18"/>
                <a:pathLst>
                  <a:path w="35" h="8">
                    <a:moveTo>
                      <a:pt x="35" y="5"/>
                    </a:moveTo>
                    <a:cubicBezTo>
                      <a:pt x="35" y="5"/>
                      <a:pt x="28" y="5"/>
                      <a:pt x="25" y="5"/>
                    </a:cubicBezTo>
                    <a:cubicBezTo>
                      <a:pt x="22" y="5"/>
                      <a:pt x="14" y="0"/>
                      <a:pt x="11" y="0"/>
                    </a:cubicBezTo>
                    <a:cubicBezTo>
                      <a:pt x="9" y="0"/>
                      <a:pt x="9" y="8"/>
                      <a:pt x="5" y="8"/>
                    </a:cubicBezTo>
                    <a:cubicBezTo>
                      <a:pt x="0" y="8"/>
                      <a:pt x="0" y="6"/>
                      <a:pt x="0" y="6"/>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1" name="Freeform 1354"/>
              <p:cNvSpPr>
                <a:spLocks/>
              </p:cNvSpPr>
              <p:nvPr/>
            </p:nvSpPr>
            <p:spPr bwMode="auto">
              <a:xfrm>
                <a:off x="777575" y="2991035"/>
                <a:ext cx="45805" cy="5874"/>
              </a:xfrm>
              <a:custGeom>
                <a:avLst/>
                <a:gdLst>
                  <a:gd name="T0" fmla="*/ 0 w 21"/>
                  <a:gd name="T1" fmla="*/ 0 h 2"/>
                  <a:gd name="T2" fmla="*/ 2147483647 w 21"/>
                  <a:gd name="T3" fmla="*/ 2147483647 h 2"/>
                  <a:gd name="T4" fmla="*/ 0 60000 65536"/>
                  <a:gd name="T5" fmla="*/ 0 60000 65536"/>
                  <a:gd name="T6" fmla="*/ 0 w 21"/>
                  <a:gd name="T7" fmla="*/ 0 h 2"/>
                  <a:gd name="T8" fmla="*/ 21 w 21"/>
                  <a:gd name="T9" fmla="*/ 2 h 2"/>
                </a:gdLst>
                <a:ahLst/>
                <a:cxnLst>
                  <a:cxn ang="T4">
                    <a:pos x="T0" y="T1"/>
                  </a:cxn>
                  <a:cxn ang="T5">
                    <a:pos x="T2" y="T3"/>
                  </a:cxn>
                </a:cxnLst>
                <a:rect l="T6" t="T7" r="T8" b="T9"/>
                <a:pathLst>
                  <a:path w="21" h="2">
                    <a:moveTo>
                      <a:pt x="0" y="0"/>
                    </a:moveTo>
                    <a:cubicBezTo>
                      <a:pt x="7" y="2"/>
                      <a:pt x="16" y="2"/>
                      <a:pt x="21" y="2"/>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2" name="Freeform 1355"/>
              <p:cNvSpPr>
                <a:spLocks/>
              </p:cNvSpPr>
              <p:nvPr/>
            </p:nvSpPr>
            <p:spPr bwMode="auto">
              <a:xfrm>
                <a:off x="606017" y="3142768"/>
                <a:ext cx="110763" cy="62651"/>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2147483647 h 28"/>
                  <a:gd name="T10" fmla="*/ 2147483647 w 50"/>
                  <a:gd name="T11" fmla="*/ 2147483647 h 28"/>
                  <a:gd name="T12" fmla="*/ 2147483647 w 50"/>
                  <a:gd name="T13" fmla="*/ 2147483647 h 28"/>
                  <a:gd name="T14" fmla="*/ 0 w 50"/>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28"/>
                  <a:gd name="T26" fmla="*/ 50 w 5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28">
                    <a:moveTo>
                      <a:pt x="50" y="27"/>
                    </a:moveTo>
                    <a:cubicBezTo>
                      <a:pt x="50" y="27"/>
                      <a:pt x="40" y="28"/>
                      <a:pt x="36" y="25"/>
                    </a:cubicBezTo>
                    <a:cubicBezTo>
                      <a:pt x="32" y="21"/>
                      <a:pt x="29" y="18"/>
                      <a:pt x="29" y="16"/>
                    </a:cubicBezTo>
                    <a:cubicBezTo>
                      <a:pt x="29" y="15"/>
                      <a:pt x="28" y="20"/>
                      <a:pt x="25" y="20"/>
                    </a:cubicBezTo>
                    <a:cubicBezTo>
                      <a:pt x="22" y="20"/>
                      <a:pt x="22" y="19"/>
                      <a:pt x="19" y="15"/>
                    </a:cubicBezTo>
                    <a:cubicBezTo>
                      <a:pt x="17" y="11"/>
                      <a:pt x="14" y="11"/>
                      <a:pt x="11" y="10"/>
                    </a:cubicBezTo>
                    <a:cubicBezTo>
                      <a:pt x="8" y="8"/>
                      <a:pt x="5" y="7"/>
                      <a:pt x="2" y="5"/>
                    </a:cubicBezTo>
                    <a:cubicBezTo>
                      <a:pt x="1" y="3"/>
                      <a:pt x="0" y="2"/>
                      <a:pt x="0"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3" name="Freeform 1356"/>
              <p:cNvSpPr>
                <a:spLocks/>
              </p:cNvSpPr>
              <p:nvPr/>
            </p:nvSpPr>
            <p:spPr bwMode="auto">
              <a:xfrm>
                <a:off x="625172" y="3126127"/>
                <a:ext cx="83281" cy="25452"/>
              </a:xfrm>
              <a:custGeom>
                <a:avLst/>
                <a:gdLst>
                  <a:gd name="T0" fmla="*/ 2147483647 w 37"/>
                  <a:gd name="T1" fmla="*/ 2147483647 h 12"/>
                  <a:gd name="T2" fmla="*/ 2147483647 w 37"/>
                  <a:gd name="T3" fmla="*/ 2147483647 h 12"/>
                  <a:gd name="T4" fmla="*/ 2147483647 w 37"/>
                  <a:gd name="T5" fmla="*/ 2147483647 h 12"/>
                  <a:gd name="T6" fmla="*/ 2147483647 w 37"/>
                  <a:gd name="T7" fmla="*/ 2147483647 h 12"/>
                  <a:gd name="T8" fmla="*/ 0 w 37"/>
                  <a:gd name="T9" fmla="*/ 2147483647 h 12"/>
                  <a:gd name="T10" fmla="*/ 0 60000 65536"/>
                  <a:gd name="T11" fmla="*/ 0 60000 65536"/>
                  <a:gd name="T12" fmla="*/ 0 60000 65536"/>
                  <a:gd name="T13" fmla="*/ 0 60000 65536"/>
                  <a:gd name="T14" fmla="*/ 0 60000 65536"/>
                  <a:gd name="T15" fmla="*/ 0 w 37"/>
                  <a:gd name="T16" fmla="*/ 0 h 12"/>
                  <a:gd name="T17" fmla="*/ 37 w 37"/>
                  <a:gd name="T18" fmla="*/ 12 h 12"/>
                </a:gdLst>
                <a:ahLst/>
                <a:cxnLst>
                  <a:cxn ang="T10">
                    <a:pos x="T0" y="T1"/>
                  </a:cxn>
                  <a:cxn ang="T11">
                    <a:pos x="T2" y="T3"/>
                  </a:cxn>
                  <a:cxn ang="T12">
                    <a:pos x="T4" y="T5"/>
                  </a:cxn>
                  <a:cxn ang="T13">
                    <a:pos x="T6" y="T7"/>
                  </a:cxn>
                  <a:cxn ang="T14">
                    <a:pos x="T8" y="T9"/>
                  </a:cxn>
                </a:cxnLst>
                <a:rect l="T15" t="T16" r="T17" b="T18"/>
                <a:pathLst>
                  <a:path w="37" h="12">
                    <a:moveTo>
                      <a:pt x="37" y="12"/>
                    </a:moveTo>
                    <a:cubicBezTo>
                      <a:pt x="37" y="12"/>
                      <a:pt x="36" y="9"/>
                      <a:pt x="32" y="6"/>
                    </a:cubicBezTo>
                    <a:cubicBezTo>
                      <a:pt x="27" y="4"/>
                      <a:pt x="25" y="1"/>
                      <a:pt x="21" y="1"/>
                    </a:cubicBezTo>
                    <a:cubicBezTo>
                      <a:pt x="18" y="1"/>
                      <a:pt x="14" y="0"/>
                      <a:pt x="13" y="2"/>
                    </a:cubicBezTo>
                    <a:cubicBezTo>
                      <a:pt x="12" y="4"/>
                      <a:pt x="6" y="5"/>
                      <a:pt x="0" y="3"/>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4" name="Freeform 1357"/>
              <p:cNvSpPr>
                <a:spLocks/>
              </p:cNvSpPr>
              <p:nvPr/>
            </p:nvSpPr>
            <p:spPr bwMode="auto">
              <a:xfrm>
                <a:off x="698458" y="3182904"/>
                <a:ext cx="11659" cy="20558"/>
              </a:xfrm>
              <a:custGeom>
                <a:avLst/>
                <a:gdLst>
                  <a:gd name="T0" fmla="*/ 2147483647 w 6"/>
                  <a:gd name="T1" fmla="*/ 2147483647 h 9"/>
                  <a:gd name="T2" fmla="*/ 2147483647 w 6"/>
                  <a:gd name="T3" fmla="*/ 0 h 9"/>
                  <a:gd name="T4" fmla="*/ 0 60000 65536"/>
                  <a:gd name="T5" fmla="*/ 0 60000 65536"/>
                  <a:gd name="T6" fmla="*/ 0 w 6"/>
                  <a:gd name="T7" fmla="*/ 0 h 9"/>
                  <a:gd name="T8" fmla="*/ 6 w 6"/>
                  <a:gd name="T9" fmla="*/ 9 h 9"/>
                </a:gdLst>
                <a:ahLst/>
                <a:cxnLst>
                  <a:cxn ang="T4">
                    <a:pos x="T0" y="T1"/>
                  </a:cxn>
                  <a:cxn ang="T5">
                    <a:pos x="T2" y="T3"/>
                  </a:cxn>
                </a:cxnLst>
                <a:rect l="T6" t="T7" r="T8" b="T9"/>
                <a:pathLst>
                  <a:path w="6" h="9">
                    <a:moveTo>
                      <a:pt x="2" y="9"/>
                    </a:moveTo>
                    <a:cubicBezTo>
                      <a:pt x="2" y="9"/>
                      <a:pt x="0" y="1"/>
                      <a:pt x="6"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5" name="Freeform 1358"/>
              <p:cNvSpPr>
                <a:spLocks/>
              </p:cNvSpPr>
              <p:nvPr/>
            </p:nvSpPr>
            <p:spPr bwMode="auto">
              <a:xfrm>
                <a:off x="301210" y="2989078"/>
                <a:ext cx="47470" cy="38178"/>
              </a:xfrm>
              <a:custGeom>
                <a:avLst/>
                <a:gdLst>
                  <a:gd name="T0" fmla="*/ 2147483647 w 22"/>
                  <a:gd name="T1" fmla="*/ 0 h 17"/>
                  <a:gd name="T2" fmla="*/ 2147483647 w 22"/>
                  <a:gd name="T3" fmla="*/ 2147483647 h 17"/>
                  <a:gd name="T4" fmla="*/ 2147483647 w 22"/>
                  <a:gd name="T5" fmla="*/ 2147483647 h 17"/>
                  <a:gd name="T6" fmla="*/ 2147483647 w 22"/>
                  <a:gd name="T7" fmla="*/ 2147483647 h 17"/>
                  <a:gd name="T8" fmla="*/ 2147483647 w 22"/>
                  <a:gd name="T9" fmla="*/ 2147483647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8" y="0"/>
                    </a:moveTo>
                    <a:cubicBezTo>
                      <a:pt x="6" y="6"/>
                      <a:pt x="1" y="9"/>
                      <a:pt x="1" y="10"/>
                    </a:cubicBezTo>
                    <a:cubicBezTo>
                      <a:pt x="0" y="12"/>
                      <a:pt x="7" y="15"/>
                      <a:pt x="9" y="15"/>
                    </a:cubicBezTo>
                    <a:cubicBezTo>
                      <a:pt x="11" y="16"/>
                      <a:pt x="12" y="12"/>
                      <a:pt x="13" y="11"/>
                    </a:cubicBezTo>
                    <a:cubicBezTo>
                      <a:pt x="14" y="11"/>
                      <a:pt x="18" y="15"/>
                      <a:pt x="22" y="17"/>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6" name="Freeform 1359"/>
              <p:cNvSpPr>
                <a:spLocks/>
              </p:cNvSpPr>
              <p:nvPr/>
            </p:nvSpPr>
            <p:spPr bwMode="auto">
              <a:xfrm>
                <a:off x="852527" y="2301875"/>
                <a:ext cx="508011" cy="530575"/>
              </a:xfrm>
              <a:custGeom>
                <a:avLst/>
                <a:gdLst>
                  <a:gd name="T0" fmla="*/ 0 w 232"/>
                  <a:gd name="T1" fmla="*/ 2147483647 h 242"/>
                  <a:gd name="T2" fmla="*/ 2147483647 w 232"/>
                  <a:gd name="T3" fmla="*/ 2147483647 h 242"/>
                  <a:gd name="T4" fmla="*/ 2147483647 w 232"/>
                  <a:gd name="T5" fmla="*/ 2147483647 h 242"/>
                  <a:gd name="T6" fmla="*/ 2147483647 w 232"/>
                  <a:gd name="T7" fmla="*/ 2147483647 h 242"/>
                  <a:gd name="T8" fmla="*/ 2147483647 w 232"/>
                  <a:gd name="T9" fmla="*/ 2147483647 h 242"/>
                  <a:gd name="T10" fmla="*/ 2147483647 w 232"/>
                  <a:gd name="T11" fmla="*/ 2147483647 h 242"/>
                  <a:gd name="T12" fmla="*/ 2147483647 w 232"/>
                  <a:gd name="T13" fmla="*/ 2147483647 h 242"/>
                  <a:gd name="T14" fmla="*/ 2147483647 w 232"/>
                  <a:gd name="T15" fmla="*/ 2147483647 h 242"/>
                  <a:gd name="T16" fmla="*/ 2147483647 w 232"/>
                  <a:gd name="T17" fmla="*/ 2147483647 h 242"/>
                  <a:gd name="T18" fmla="*/ 2147483647 w 232"/>
                  <a:gd name="T19" fmla="*/ 2147483647 h 242"/>
                  <a:gd name="T20" fmla="*/ 2147483647 w 232"/>
                  <a:gd name="T21" fmla="*/ 2147483647 h 242"/>
                  <a:gd name="T22" fmla="*/ 2147483647 w 232"/>
                  <a:gd name="T23" fmla="*/ 2147483647 h 242"/>
                  <a:gd name="T24" fmla="*/ 2147483647 w 232"/>
                  <a:gd name="T25" fmla="*/ 2147483647 h 242"/>
                  <a:gd name="T26" fmla="*/ 2147483647 w 232"/>
                  <a:gd name="T27" fmla="*/ 2147483647 h 242"/>
                  <a:gd name="T28" fmla="*/ 2147483647 w 232"/>
                  <a:gd name="T29" fmla="*/ 2147483647 h 242"/>
                  <a:gd name="T30" fmla="*/ 2147483647 w 232"/>
                  <a:gd name="T31" fmla="*/ 2147483647 h 242"/>
                  <a:gd name="T32" fmla="*/ 2147483647 w 232"/>
                  <a:gd name="T33" fmla="*/ 2147483647 h 242"/>
                  <a:gd name="T34" fmla="*/ 2147483647 w 232"/>
                  <a:gd name="T35" fmla="*/ 2147483647 h 242"/>
                  <a:gd name="T36" fmla="*/ 2147483647 w 232"/>
                  <a:gd name="T37" fmla="*/ 2147483647 h 242"/>
                  <a:gd name="T38" fmla="*/ 2147483647 w 232"/>
                  <a:gd name="T39" fmla="*/ 2147483647 h 242"/>
                  <a:gd name="T40" fmla="*/ 2147483647 w 232"/>
                  <a:gd name="T41" fmla="*/ 2147483647 h 242"/>
                  <a:gd name="T42" fmla="*/ 2147483647 w 232"/>
                  <a:gd name="T43" fmla="*/ 2147483647 h 242"/>
                  <a:gd name="T44" fmla="*/ 2147483647 w 232"/>
                  <a:gd name="T45" fmla="*/ 2147483647 h 242"/>
                  <a:gd name="T46" fmla="*/ 2147483647 w 232"/>
                  <a:gd name="T47" fmla="*/ 2147483647 h 242"/>
                  <a:gd name="T48" fmla="*/ 2147483647 w 232"/>
                  <a:gd name="T49" fmla="*/ 2147483647 h 242"/>
                  <a:gd name="T50" fmla="*/ 2147483647 w 232"/>
                  <a:gd name="T51" fmla="*/ 2147483647 h 242"/>
                  <a:gd name="T52" fmla="*/ 2147483647 w 232"/>
                  <a:gd name="T53" fmla="*/ 2147483647 h 242"/>
                  <a:gd name="T54" fmla="*/ 2147483647 w 232"/>
                  <a:gd name="T55" fmla="*/ 2147483647 h 242"/>
                  <a:gd name="T56" fmla="*/ 2147483647 w 232"/>
                  <a:gd name="T57" fmla="*/ 2147483647 h 242"/>
                  <a:gd name="T58" fmla="*/ 2147483647 w 232"/>
                  <a:gd name="T59" fmla="*/ 2147483647 h 242"/>
                  <a:gd name="T60" fmla="*/ 2147483647 w 232"/>
                  <a:gd name="T61" fmla="*/ 2147483647 h 242"/>
                  <a:gd name="T62" fmla="*/ 2147483647 w 232"/>
                  <a:gd name="T63" fmla="*/ 2147483647 h 242"/>
                  <a:gd name="T64" fmla="*/ 2147483647 w 232"/>
                  <a:gd name="T65" fmla="*/ 2147483647 h 242"/>
                  <a:gd name="T66" fmla="*/ 2147483647 w 232"/>
                  <a:gd name="T67" fmla="*/ 2147483647 h 242"/>
                  <a:gd name="T68" fmla="*/ 2147483647 w 232"/>
                  <a:gd name="T69" fmla="*/ 2147483647 h 242"/>
                  <a:gd name="T70" fmla="*/ 2147483647 w 232"/>
                  <a:gd name="T71" fmla="*/ 2147483647 h 242"/>
                  <a:gd name="T72" fmla="*/ 2147483647 w 232"/>
                  <a:gd name="T73" fmla="*/ 2147483647 h 242"/>
                  <a:gd name="T74" fmla="*/ 2147483647 w 232"/>
                  <a:gd name="T75" fmla="*/ 2147483647 h 242"/>
                  <a:gd name="T76" fmla="*/ 2147483647 w 232"/>
                  <a:gd name="T77" fmla="*/ 2147483647 h 242"/>
                  <a:gd name="T78" fmla="*/ 2147483647 w 232"/>
                  <a:gd name="T79" fmla="*/ 0 h 242"/>
                  <a:gd name="T80" fmla="*/ 2147483647 w 232"/>
                  <a:gd name="T81" fmla="*/ 2147483647 h 242"/>
                  <a:gd name="T82" fmla="*/ 2147483647 w 232"/>
                  <a:gd name="T83" fmla="*/ 2147483647 h 242"/>
                  <a:gd name="T84" fmla="*/ 2147483647 w 232"/>
                  <a:gd name="T85" fmla="*/ 2147483647 h 2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2"/>
                  <a:gd name="T130" fmla="*/ 0 h 242"/>
                  <a:gd name="T131" fmla="*/ 232 w 232"/>
                  <a:gd name="T132" fmla="*/ 242 h 2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2" h="242">
                    <a:moveTo>
                      <a:pt x="0" y="239"/>
                    </a:moveTo>
                    <a:cubicBezTo>
                      <a:pt x="3" y="237"/>
                      <a:pt x="6" y="238"/>
                      <a:pt x="7" y="240"/>
                    </a:cubicBezTo>
                    <a:cubicBezTo>
                      <a:pt x="8" y="242"/>
                      <a:pt x="9" y="229"/>
                      <a:pt x="10" y="225"/>
                    </a:cubicBezTo>
                    <a:cubicBezTo>
                      <a:pt x="11" y="221"/>
                      <a:pt x="16" y="220"/>
                      <a:pt x="18" y="219"/>
                    </a:cubicBezTo>
                    <a:cubicBezTo>
                      <a:pt x="20" y="217"/>
                      <a:pt x="20" y="208"/>
                      <a:pt x="18" y="205"/>
                    </a:cubicBezTo>
                    <a:cubicBezTo>
                      <a:pt x="16" y="202"/>
                      <a:pt x="17" y="198"/>
                      <a:pt x="21" y="197"/>
                    </a:cubicBezTo>
                    <a:cubicBezTo>
                      <a:pt x="24" y="197"/>
                      <a:pt x="23" y="192"/>
                      <a:pt x="21" y="190"/>
                    </a:cubicBezTo>
                    <a:cubicBezTo>
                      <a:pt x="19" y="188"/>
                      <a:pt x="15" y="187"/>
                      <a:pt x="14" y="185"/>
                    </a:cubicBezTo>
                    <a:cubicBezTo>
                      <a:pt x="12" y="182"/>
                      <a:pt x="15" y="178"/>
                      <a:pt x="16" y="175"/>
                    </a:cubicBezTo>
                    <a:cubicBezTo>
                      <a:pt x="17" y="171"/>
                      <a:pt x="14" y="164"/>
                      <a:pt x="14" y="162"/>
                    </a:cubicBezTo>
                    <a:cubicBezTo>
                      <a:pt x="14" y="160"/>
                      <a:pt x="14" y="158"/>
                      <a:pt x="13" y="153"/>
                    </a:cubicBezTo>
                    <a:cubicBezTo>
                      <a:pt x="12" y="147"/>
                      <a:pt x="13" y="144"/>
                      <a:pt x="18" y="141"/>
                    </a:cubicBezTo>
                    <a:cubicBezTo>
                      <a:pt x="22" y="137"/>
                      <a:pt x="29" y="135"/>
                      <a:pt x="32" y="136"/>
                    </a:cubicBezTo>
                    <a:cubicBezTo>
                      <a:pt x="36" y="136"/>
                      <a:pt x="36" y="135"/>
                      <a:pt x="38" y="132"/>
                    </a:cubicBezTo>
                    <a:cubicBezTo>
                      <a:pt x="39" y="130"/>
                      <a:pt x="34" y="125"/>
                      <a:pt x="34" y="124"/>
                    </a:cubicBezTo>
                    <a:cubicBezTo>
                      <a:pt x="33" y="123"/>
                      <a:pt x="33" y="121"/>
                      <a:pt x="37" y="117"/>
                    </a:cubicBezTo>
                    <a:cubicBezTo>
                      <a:pt x="42" y="113"/>
                      <a:pt x="45" y="98"/>
                      <a:pt x="45" y="96"/>
                    </a:cubicBezTo>
                    <a:cubicBezTo>
                      <a:pt x="44" y="93"/>
                      <a:pt x="46" y="90"/>
                      <a:pt x="51" y="90"/>
                    </a:cubicBezTo>
                    <a:cubicBezTo>
                      <a:pt x="55" y="90"/>
                      <a:pt x="52" y="88"/>
                      <a:pt x="53" y="84"/>
                    </a:cubicBezTo>
                    <a:cubicBezTo>
                      <a:pt x="54" y="81"/>
                      <a:pt x="64" y="71"/>
                      <a:pt x="66" y="70"/>
                    </a:cubicBezTo>
                    <a:cubicBezTo>
                      <a:pt x="67" y="70"/>
                      <a:pt x="65" y="66"/>
                      <a:pt x="64" y="64"/>
                    </a:cubicBezTo>
                    <a:cubicBezTo>
                      <a:pt x="63" y="61"/>
                      <a:pt x="66" y="60"/>
                      <a:pt x="68" y="57"/>
                    </a:cubicBezTo>
                    <a:cubicBezTo>
                      <a:pt x="71" y="55"/>
                      <a:pt x="72" y="50"/>
                      <a:pt x="75" y="48"/>
                    </a:cubicBezTo>
                    <a:cubicBezTo>
                      <a:pt x="78" y="46"/>
                      <a:pt x="89" y="48"/>
                      <a:pt x="89" y="48"/>
                    </a:cubicBezTo>
                    <a:cubicBezTo>
                      <a:pt x="90" y="36"/>
                      <a:pt x="90" y="36"/>
                      <a:pt x="90" y="36"/>
                    </a:cubicBezTo>
                    <a:cubicBezTo>
                      <a:pt x="90" y="36"/>
                      <a:pt x="109" y="40"/>
                      <a:pt x="111" y="40"/>
                    </a:cubicBezTo>
                    <a:cubicBezTo>
                      <a:pt x="113" y="40"/>
                      <a:pt x="115" y="34"/>
                      <a:pt x="115" y="32"/>
                    </a:cubicBezTo>
                    <a:cubicBezTo>
                      <a:pt x="115" y="30"/>
                      <a:pt x="114" y="25"/>
                      <a:pt x="114" y="25"/>
                    </a:cubicBezTo>
                    <a:cubicBezTo>
                      <a:pt x="114" y="25"/>
                      <a:pt x="118" y="24"/>
                      <a:pt x="121" y="24"/>
                    </a:cubicBezTo>
                    <a:cubicBezTo>
                      <a:pt x="123" y="24"/>
                      <a:pt x="127" y="19"/>
                      <a:pt x="131" y="19"/>
                    </a:cubicBezTo>
                    <a:cubicBezTo>
                      <a:pt x="135" y="19"/>
                      <a:pt x="140" y="28"/>
                      <a:pt x="142" y="31"/>
                    </a:cubicBezTo>
                    <a:cubicBezTo>
                      <a:pt x="144" y="34"/>
                      <a:pt x="153" y="33"/>
                      <a:pt x="155" y="33"/>
                    </a:cubicBezTo>
                    <a:cubicBezTo>
                      <a:pt x="156" y="33"/>
                      <a:pt x="162" y="30"/>
                      <a:pt x="164" y="30"/>
                    </a:cubicBezTo>
                    <a:cubicBezTo>
                      <a:pt x="166" y="29"/>
                      <a:pt x="171" y="33"/>
                      <a:pt x="174" y="34"/>
                    </a:cubicBezTo>
                    <a:cubicBezTo>
                      <a:pt x="177" y="35"/>
                      <a:pt x="177" y="32"/>
                      <a:pt x="179" y="30"/>
                    </a:cubicBezTo>
                    <a:cubicBezTo>
                      <a:pt x="181" y="29"/>
                      <a:pt x="183" y="28"/>
                      <a:pt x="185" y="28"/>
                    </a:cubicBezTo>
                    <a:cubicBezTo>
                      <a:pt x="187" y="27"/>
                      <a:pt x="186" y="22"/>
                      <a:pt x="186" y="18"/>
                    </a:cubicBezTo>
                    <a:cubicBezTo>
                      <a:pt x="187" y="13"/>
                      <a:pt x="193" y="9"/>
                      <a:pt x="195" y="6"/>
                    </a:cubicBezTo>
                    <a:cubicBezTo>
                      <a:pt x="198" y="3"/>
                      <a:pt x="204" y="3"/>
                      <a:pt x="206" y="3"/>
                    </a:cubicBezTo>
                    <a:cubicBezTo>
                      <a:pt x="209" y="3"/>
                      <a:pt x="210" y="0"/>
                      <a:pt x="212" y="0"/>
                    </a:cubicBezTo>
                    <a:cubicBezTo>
                      <a:pt x="213" y="0"/>
                      <a:pt x="215" y="2"/>
                      <a:pt x="218" y="4"/>
                    </a:cubicBezTo>
                    <a:cubicBezTo>
                      <a:pt x="220" y="7"/>
                      <a:pt x="227" y="8"/>
                      <a:pt x="229" y="11"/>
                    </a:cubicBezTo>
                    <a:cubicBezTo>
                      <a:pt x="231" y="13"/>
                      <a:pt x="232" y="16"/>
                      <a:pt x="232" y="19"/>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7" name="Freeform 1360"/>
              <p:cNvSpPr>
                <a:spLocks/>
              </p:cNvSpPr>
              <p:nvPr/>
            </p:nvSpPr>
            <p:spPr bwMode="auto">
              <a:xfrm>
                <a:off x="1114028" y="2354737"/>
                <a:ext cx="98271" cy="159564"/>
              </a:xfrm>
              <a:custGeom>
                <a:avLst/>
                <a:gdLst>
                  <a:gd name="T0" fmla="*/ 2147483647 w 45"/>
                  <a:gd name="T1" fmla="*/ 2147483647 h 73"/>
                  <a:gd name="T2" fmla="*/ 2147483647 w 45"/>
                  <a:gd name="T3" fmla="*/ 2147483647 h 73"/>
                  <a:gd name="T4" fmla="*/ 2147483647 w 45"/>
                  <a:gd name="T5" fmla="*/ 2147483647 h 73"/>
                  <a:gd name="T6" fmla="*/ 2147483647 w 45"/>
                  <a:gd name="T7" fmla="*/ 2147483647 h 73"/>
                  <a:gd name="T8" fmla="*/ 2147483647 w 45"/>
                  <a:gd name="T9" fmla="*/ 2147483647 h 73"/>
                  <a:gd name="T10" fmla="*/ 2147483647 w 45"/>
                  <a:gd name="T11" fmla="*/ 2147483647 h 73"/>
                  <a:gd name="T12" fmla="*/ 2147483647 w 45"/>
                  <a:gd name="T13" fmla="*/ 2147483647 h 73"/>
                  <a:gd name="T14" fmla="*/ 2147483647 w 45"/>
                  <a:gd name="T15" fmla="*/ 2147483647 h 73"/>
                  <a:gd name="T16" fmla="*/ 2147483647 w 45"/>
                  <a:gd name="T17" fmla="*/ 2147483647 h 73"/>
                  <a:gd name="T18" fmla="*/ 0 w 45"/>
                  <a:gd name="T19" fmla="*/ 0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73"/>
                  <a:gd name="T32" fmla="*/ 45 w 45"/>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73">
                    <a:moveTo>
                      <a:pt x="45" y="73"/>
                    </a:moveTo>
                    <a:cubicBezTo>
                      <a:pt x="45" y="73"/>
                      <a:pt x="45" y="73"/>
                      <a:pt x="45" y="73"/>
                    </a:cubicBezTo>
                    <a:cubicBezTo>
                      <a:pt x="44" y="68"/>
                      <a:pt x="41" y="67"/>
                      <a:pt x="39" y="65"/>
                    </a:cubicBezTo>
                    <a:cubicBezTo>
                      <a:pt x="38" y="62"/>
                      <a:pt x="41" y="56"/>
                      <a:pt x="42" y="54"/>
                    </a:cubicBezTo>
                    <a:cubicBezTo>
                      <a:pt x="43" y="53"/>
                      <a:pt x="40" y="49"/>
                      <a:pt x="39" y="47"/>
                    </a:cubicBezTo>
                    <a:cubicBezTo>
                      <a:pt x="38" y="45"/>
                      <a:pt x="39" y="43"/>
                      <a:pt x="40" y="40"/>
                    </a:cubicBezTo>
                    <a:cubicBezTo>
                      <a:pt x="41" y="36"/>
                      <a:pt x="35" y="32"/>
                      <a:pt x="36" y="30"/>
                    </a:cubicBezTo>
                    <a:cubicBezTo>
                      <a:pt x="38" y="28"/>
                      <a:pt x="36" y="25"/>
                      <a:pt x="34" y="21"/>
                    </a:cubicBezTo>
                    <a:cubicBezTo>
                      <a:pt x="32" y="17"/>
                      <a:pt x="23" y="14"/>
                      <a:pt x="19" y="14"/>
                    </a:cubicBezTo>
                    <a:cubicBezTo>
                      <a:pt x="16" y="14"/>
                      <a:pt x="6" y="5"/>
                      <a:pt x="0" y="0"/>
                    </a:cubicBezTo>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sp>
            <p:nvSpPr>
              <p:cNvPr id="488" name="Freeform 1380"/>
              <p:cNvSpPr>
                <a:spLocks/>
              </p:cNvSpPr>
              <p:nvPr/>
            </p:nvSpPr>
            <p:spPr bwMode="auto">
              <a:xfrm>
                <a:off x="992439" y="2390957"/>
                <a:ext cx="2499" cy="979"/>
              </a:xfrm>
              <a:custGeom>
                <a:avLst/>
                <a:gdLst>
                  <a:gd name="T0" fmla="*/ 2147483647 w 2"/>
                  <a:gd name="T1" fmla="*/ 0 h 1"/>
                  <a:gd name="T2" fmla="*/ 2147483647 w 2"/>
                  <a:gd name="T3" fmla="*/ 0 h 1"/>
                  <a:gd name="T4" fmla="*/ 0 60000 65536"/>
                  <a:gd name="T5" fmla="*/ 0 60000 65536"/>
                  <a:gd name="T6" fmla="*/ 0 w 2"/>
                  <a:gd name="T7" fmla="*/ 0 h 1"/>
                  <a:gd name="T8" fmla="*/ 2 w 2"/>
                  <a:gd name="T9" fmla="*/ 1 h 1"/>
                </a:gdLst>
                <a:ahLst/>
                <a:cxnLst>
                  <a:cxn ang="T4">
                    <a:pos x="T0" y="T1"/>
                  </a:cxn>
                  <a:cxn ang="T5">
                    <a:pos x="T2" y="T3"/>
                  </a:cxn>
                </a:cxnLst>
                <a:rect l="T6" t="T7" r="T8" b="T9"/>
                <a:pathLst>
                  <a:path w="2" h="1">
                    <a:moveTo>
                      <a:pt x="2" y="0"/>
                    </a:moveTo>
                    <a:cubicBezTo>
                      <a:pt x="0" y="1"/>
                      <a:pt x="1" y="1"/>
                      <a:pt x="2" y="0"/>
                    </a:cubicBezTo>
                    <a:close/>
                  </a:path>
                </a:pathLst>
              </a:custGeom>
              <a:solidFill>
                <a:schemeClr val="accent4"/>
              </a:solidFill>
              <a:ln w="3175" cap="flat">
                <a:solidFill>
                  <a:schemeClr val="tx1"/>
                </a:solidFill>
                <a:prstDash val="solid"/>
                <a:miter lim="800000"/>
                <a:headEnd/>
                <a:tailEnd/>
              </a:ln>
            </p:spPr>
            <p:txBody>
              <a:bodyPr/>
              <a:lstStyle/>
              <a:p>
                <a:pPr>
                  <a:defRPr/>
                </a:pPr>
                <a:endParaRPr lang="ja-JP" altLang="en-US" dirty="0">
                  <a:solidFill>
                    <a:prstClr val="black"/>
                  </a:solidFill>
                  <a:ea typeface="ＭＳ Ｐゴシック" charset="-128"/>
                </a:endParaRPr>
              </a:p>
            </p:txBody>
          </p:sp>
        </p:grpSp>
        <p:grpSp>
          <p:nvGrpSpPr>
            <p:cNvPr id="489" name="グループ化 659"/>
            <p:cNvGrpSpPr/>
            <p:nvPr/>
          </p:nvGrpSpPr>
          <p:grpSpPr>
            <a:xfrm>
              <a:off x="9051569" y="653151"/>
              <a:ext cx="3041851" cy="1944216"/>
              <a:chOff x="6163976" y="3333794"/>
              <a:chExt cx="2444937" cy="1387232"/>
            </a:xfrm>
            <a:solidFill>
              <a:schemeClr val="accent1"/>
            </a:solidFill>
          </p:grpSpPr>
          <p:sp>
            <p:nvSpPr>
              <p:cNvPr id="490" name="Freeform 736"/>
              <p:cNvSpPr>
                <a:spLocks/>
              </p:cNvSpPr>
              <p:nvPr/>
            </p:nvSpPr>
            <p:spPr bwMode="auto">
              <a:xfrm>
                <a:off x="6163976" y="3333794"/>
                <a:ext cx="955675" cy="654050"/>
              </a:xfrm>
              <a:custGeom>
                <a:avLst/>
                <a:gdLst/>
                <a:ahLst/>
                <a:cxnLst>
                  <a:cxn ang="0">
                    <a:pos x="475" y="309"/>
                  </a:cxn>
                  <a:cxn ang="0">
                    <a:pos x="429" y="251"/>
                  </a:cxn>
                  <a:cxn ang="0">
                    <a:pos x="402" y="265"/>
                  </a:cxn>
                  <a:cxn ang="0">
                    <a:pos x="367" y="242"/>
                  </a:cxn>
                  <a:cxn ang="0">
                    <a:pos x="354" y="41"/>
                  </a:cxn>
                  <a:cxn ang="0">
                    <a:pos x="305" y="32"/>
                  </a:cxn>
                  <a:cxn ang="0">
                    <a:pos x="218" y="22"/>
                  </a:cxn>
                  <a:cxn ang="0">
                    <a:pos x="194" y="11"/>
                  </a:cxn>
                  <a:cxn ang="0">
                    <a:pos x="166" y="8"/>
                  </a:cxn>
                  <a:cxn ang="0">
                    <a:pos x="149" y="1"/>
                  </a:cxn>
                  <a:cxn ang="0">
                    <a:pos x="109" y="21"/>
                  </a:cxn>
                  <a:cxn ang="0">
                    <a:pos x="89" y="26"/>
                  </a:cxn>
                  <a:cxn ang="0">
                    <a:pos x="44" y="59"/>
                  </a:cxn>
                  <a:cxn ang="0">
                    <a:pos x="27" y="74"/>
                  </a:cxn>
                  <a:cxn ang="0">
                    <a:pos x="71" y="100"/>
                  </a:cxn>
                  <a:cxn ang="0">
                    <a:pos x="72" y="104"/>
                  </a:cxn>
                  <a:cxn ang="0">
                    <a:pos x="100" y="109"/>
                  </a:cxn>
                  <a:cxn ang="0">
                    <a:pos x="82" y="121"/>
                  </a:cxn>
                  <a:cxn ang="0">
                    <a:pos x="33" y="115"/>
                  </a:cxn>
                  <a:cxn ang="0">
                    <a:pos x="11" y="126"/>
                  </a:cxn>
                  <a:cxn ang="0">
                    <a:pos x="21" y="140"/>
                  </a:cxn>
                  <a:cxn ang="0">
                    <a:pos x="49" y="154"/>
                  </a:cxn>
                  <a:cxn ang="0">
                    <a:pos x="76" y="152"/>
                  </a:cxn>
                  <a:cxn ang="0">
                    <a:pos x="89" y="155"/>
                  </a:cxn>
                  <a:cxn ang="0">
                    <a:pos x="74" y="176"/>
                  </a:cxn>
                  <a:cxn ang="0">
                    <a:pos x="46" y="187"/>
                  </a:cxn>
                  <a:cxn ang="0">
                    <a:pos x="40" y="198"/>
                  </a:cxn>
                  <a:cxn ang="0">
                    <a:pos x="32" y="224"/>
                  </a:cxn>
                  <a:cxn ang="0">
                    <a:pos x="48" y="232"/>
                  </a:cxn>
                  <a:cxn ang="0">
                    <a:pos x="53" y="235"/>
                  </a:cxn>
                  <a:cxn ang="0">
                    <a:pos x="43" y="241"/>
                  </a:cxn>
                  <a:cxn ang="0">
                    <a:pos x="74" y="235"/>
                  </a:cxn>
                  <a:cxn ang="0">
                    <a:pos x="78" y="262"/>
                  </a:cxn>
                  <a:cxn ang="0">
                    <a:pos x="92" y="268"/>
                  </a:cxn>
                  <a:cxn ang="0">
                    <a:pos x="111" y="270"/>
                  </a:cxn>
                  <a:cxn ang="0">
                    <a:pos x="124" y="263"/>
                  </a:cxn>
                  <a:cxn ang="0">
                    <a:pos x="134" y="271"/>
                  </a:cxn>
                  <a:cxn ang="0">
                    <a:pos x="138" y="277"/>
                  </a:cxn>
                  <a:cxn ang="0">
                    <a:pos x="136" y="294"/>
                  </a:cxn>
                  <a:cxn ang="0">
                    <a:pos x="98" y="322"/>
                  </a:cxn>
                  <a:cxn ang="0">
                    <a:pos x="89" y="325"/>
                  </a:cxn>
                  <a:cxn ang="0">
                    <a:pos x="84" y="331"/>
                  </a:cxn>
                  <a:cxn ang="0">
                    <a:pos x="95" y="336"/>
                  </a:cxn>
                  <a:cxn ang="0">
                    <a:pos x="112" y="325"/>
                  </a:cxn>
                  <a:cxn ang="0">
                    <a:pos x="150" y="298"/>
                  </a:cxn>
                  <a:cxn ang="0">
                    <a:pos x="190" y="272"/>
                  </a:cxn>
                  <a:cxn ang="0">
                    <a:pos x="197" y="241"/>
                  </a:cxn>
                  <a:cxn ang="0">
                    <a:pos x="227" y="221"/>
                  </a:cxn>
                  <a:cxn ang="0">
                    <a:pos x="219" y="236"/>
                  </a:cxn>
                  <a:cxn ang="0">
                    <a:pos x="212" y="261"/>
                  </a:cxn>
                  <a:cxn ang="0">
                    <a:pos x="258" y="243"/>
                  </a:cxn>
                  <a:cxn ang="0">
                    <a:pos x="287" y="232"/>
                  </a:cxn>
                  <a:cxn ang="0">
                    <a:pos x="327" y="245"/>
                  </a:cxn>
                  <a:cxn ang="0">
                    <a:pos x="367" y="250"/>
                  </a:cxn>
                  <a:cxn ang="0">
                    <a:pos x="409" y="279"/>
                  </a:cxn>
                  <a:cxn ang="0">
                    <a:pos x="424" y="276"/>
                  </a:cxn>
                  <a:cxn ang="0">
                    <a:pos x="438" y="278"/>
                  </a:cxn>
                  <a:cxn ang="0">
                    <a:pos x="456" y="291"/>
                  </a:cxn>
                  <a:cxn ang="0">
                    <a:pos x="455" y="301"/>
                  </a:cxn>
                  <a:cxn ang="0">
                    <a:pos x="472" y="328"/>
                  </a:cxn>
                  <a:cxn ang="0">
                    <a:pos x="482" y="330"/>
                  </a:cxn>
                  <a:cxn ang="0">
                    <a:pos x="499" y="335"/>
                  </a:cxn>
                </a:cxnLst>
                <a:rect l="0" t="0" r="r" b="b"/>
                <a:pathLst>
                  <a:path w="501" h="343">
                    <a:moveTo>
                      <a:pt x="501" y="333"/>
                    </a:moveTo>
                    <a:cubicBezTo>
                      <a:pt x="501" y="332"/>
                      <a:pt x="498" y="332"/>
                      <a:pt x="498" y="329"/>
                    </a:cubicBezTo>
                    <a:cubicBezTo>
                      <a:pt x="497" y="326"/>
                      <a:pt x="500" y="324"/>
                      <a:pt x="500" y="323"/>
                    </a:cubicBezTo>
                    <a:cubicBezTo>
                      <a:pt x="500" y="322"/>
                      <a:pt x="478" y="312"/>
                      <a:pt x="475" y="309"/>
                    </a:cubicBezTo>
                    <a:cubicBezTo>
                      <a:pt x="472" y="307"/>
                      <a:pt x="457" y="281"/>
                      <a:pt x="455" y="278"/>
                    </a:cubicBezTo>
                    <a:cubicBezTo>
                      <a:pt x="453" y="274"/>
                      <a:pt x="446" y="270"/>
                      <a:pt x="443" y="266"/>
                    </a:cubicBezTo>
                    <a:cubicBezTo>
                      <a:pt x="439" y="263"/>
                      <a:pt x="436" y="261"/>
                      <a:pt x="434" y="258"/>
                    </a:cubicBezTo>
                    <a:cubicBezTo>
                      <a:pt x="431" y="256"/>
                      <a:pt x="431" y="252"/>
                      <a:pt x="429" y="251"/>
                    </a:cubicBezTo>
                    <a:cubicBezTo>
                      <a:pt x="427" y="250"/>
                      <a:pt x="426" y="250"/>
                      <a:pt x="424" y="252"/>
                    </a:cubicBezTo>
                    <a:cubicBezTo>
                      <a:pt x="422" y="254"/>
                      <a:pt x="419" y="253"/>
                      <a:pt x="416" y="254"/>
                    </a:cubicBezTo>
                    <a:cubicBezTo>
                      <a:pt x="412" y="254"/>
                      <a:pt x="416" y="255"/>
                      <a:pt x="415" y="258"/>
                    </a:cubicBezTo>
                    <a:cubicBezTo>
                      <a:pt x="414" y="261"/>
                      <a:pt x="405" y="265"/>
                      <a:pt x="402" y="265"/>
                    </a:cubicBezTo>
                    <a:cubicBezTo>
                      <a:pt x="400" y="265"/>
                      <a:pt x="391" y="256"/>
                      <a:pt x="387" y="251"/>
                    </a:cubicBezTo>
                    <a:cubicBezTo>
                      <a:pt x="382" y="246"/>
                      <a:pt x="382" y="248"/>
                      <a:pt x="381" y="245"/>
                    </a:cubicBezTo>
                    <a:cubicBezTo>
                      <a:pt x="379" y="242"/>
                      <a:pt x="380" y="242"/>
                      <a:pt x="376" y="240"/>
                    </a:cubicBezTo>
                    <a:cubicBezTo>
                      <a:pt x="372" y="238"/>
                      <a:pt x="369" y="241"/>
                      <a:pt x="367" y="242"/>
                    </a:cubicBezTo>
                    <a:cubicBezTo>
                      <a:pt x="365" y="243"/>
                      <a:pt x="364" y="241"/>
                      <a:pt x="362" y="240"/>
                    </a:cubicBezTo>
                    <a:cubicBezTo>
                      <a:pt x="359" y="239"/>
                      <a:pt x="360" y="240"/>
                      <a:pt x="359" y="241"/>
                    </a:cubicBezTo>
                    <a:cubicBezTo>
                      <a:pt x="357" y="242"/>
                      <a:pt x="354" y="241"/>
                      <a:pt x="354" y="241"/>
                    </a:cubicBezTo>
                    <a:cubicBezTo>
                      <a:pt x="354" y="41"/>
                      <a:pt x="354" y="41"/>
                      <a:pt x="354" y="41"/>
                    </a:cubicBezTo>
                    <a:cubicBezTo>
                      <a:pt x="354" y="41"/>
                      <a:pt x="354" y="41"/>
                      <a:pt x="354" y="41"/>
                    </a:cubicBezTo>
                    <a:cubicBezTo>
                      <a:pt x="353" y="40"/>
                      <a:pt x="352" y="40"/>
                      <a:pt x="352" y="40"/>
                    </a:cubicBezTo>
                    <a:cubicBezTo>
                      <a:pt x="346" y="38"/>
                      <a:pt x="338" y="34"/>
                      <a:pt x="333" y="32"/>
                    </a:cubicBezTo>
                    <a:cubicBezTo>
                      <a:pt x="328" y="30"/>
                      <a:pt x="309" y="32"/>
                      <a:pt x="305" y="32"/>
                    </a:cubicBezTo>
                    <a:cubicBezTo>
                      <a:pt x="300" y="32"/>
                      <a:pt x="289" y="28"/>
                      <a:pt x="280" y="27"/>
                    </a:cubicBezTo>
                    <a:cubicBezTo>
                      <a:pt x="270" y="27"/>
                      <a:pt x="258" y="24"/>
                      <a:pt x="251" y="22"/>
                    </a:cubicBezTo>
                    <a:cubicBezTo>
                      <a:pt x="243" y="20"/>
                      <a:pt x="235" y="20"/>
                      <a:pt x="231" y="21"/>
                    </a:cubicBezTo>
                    <a:cubicBezTo>
                      <a:pt x="226" y="21"/>
                      <a:pt x="221" y="22"/>
                      <a:pt x="218" y="22"/>
                    </a:cubicBezTo>
                    <a:cubicBezTo>
                      <a:pt x="215" y="22"/>
                      <a:pt x="210" y="19"/>
                      <a:pt x="208" y="19"/>
                    </a:cubicBezTo>
                    <a:cubicBezTo>
                      <a:pt x="205" y="18"/>
                      <a:pt x="199" y="19"/>
                      <a:pt x="202" y="17"/>
                    </a:cubicBezTo>
                    <a:cubicBezTo>
                      <a:pt x="204" y="16"/>
                      <a:pt x="204" y="12"/>
                      <a:pt x="204" y="12"/>
                    </a:cubicBezTo>
                    <a:cubicBezTo>
                      <a:pt x="204" y="11"/>
                      <a:pt x="196" y="11"/>
                      <a:pt x="194" y="11"/>
                    </a:cubicBezTo>
                    <a:cubicBezTo>
                      <a:pt x="193" y="11"/>
                      <a:pt x="191" y="11"/>
                      <a:pt x="187" y="11"/>
                    </a:cubicBezTo>
                    <a:cubicBezTo>
                      <a:pt x="182" y="12"/>
                      <a:pt x="175" y="14"/>
                      <a:pt x="175" y="11"/>
                    </a:cubicBezTo>
                    <a:cubicBezTo>
                      <a:pt x="175" y="8"/>
                      <a:pt x="175" y="7"/>
                      <a:pt x="172" y="7"/>
                    </a:cubicBezTo>
                    <a:cubicBezTo>
                      <a:pt x="169" y="7"/>
                      <a:pt x="168" y="6"/>
                      <a:pt x="166" y="8"/>
                    </a:cubicBezTo>
                    <a:cubicBezTo>
                      <a:pt x="163" y="11"/>
                      <a:pt x="162" y="13"/>
                      <a:pt x="160" y="11"/>
                    </a:cubicBezTo>
                    <a:cubicBezTo>
                      <a:pt x="157" y="10"/>
                      <a:pt x="154" y="8"/>
                      <a:pt x="156" y="7"/>
                    </a:cubicBezTo>
                    <a:cubicBezTo>
                      <a:pt x="157" y="7"/>
                      <a:pt x="163" y="6"/>
                      <a:pt x="162" y="5"/>
                    </a:cubicBezTo>
                    <a:cubicBezTo>
                      <a:pt x="161" y="3"/>
                      <a:pt x="157" y="2"/>
                      <a:pt x="149" y="1"/>
                    </a:cubicBezTo>
                    <a:cubicBezTo>
                      <a:pt x="143" y="0"/>
                      <a:pt x="141" y="9"/>
                      <a:pt x="134" y="11"/>
                    </a:cubicBezTo>
                    <a:cubicBezTo>
                      <a:pt x="127" y="14"/>
                      <a:pt x="119" y="10"/>
                      <a:pt x="112" y="12"/>
                    </a:cubicBezTo>
                    <a:cubicBezTo>
                      <a:pt x="104" y="14"/>
                      <a:pt x="103" y="17"/>
                      <a:pt x="105" y="18"/>
                    </a:cubicBezTo>
                    <a:cubicBezTo>
                      <a:pt x="108" y="19"/>
                      <a:pt x="111" y="20"/>
                      <a:pt x="109" y="21"/>
                    </a:cubicBezTo>
                    <a:cubicBezTo>
                      <a:pt x="108" y="22"/>
                      <a:pt x="104" y="19"/>
                      <a:pt x="104" y="20"/>
                    </a:cubicBezTo>
                    <a:cubicBezTo>
                      <a:pt x="104" y="21"/>
                      <a:pt x="107" y="26"/>
                      <a:pt x="105" y="26"/>
                    </a:cubicBezTo>
                    <a:cubicBezTo>
                      <a:pt x="103" y="26"/>
                      <a:pt x="103" y="18"/>
                      <a:pt x="100" y="19"/>
                    </a:cubicBezTo>
                    <a:cubicBezTo>
                      <a:pt x="97" y="21"/>
                      <a:pt x="94" y="26"/>
                      <a:pt x="89" y="26"/>
                    </a:cubicBezTo>
                    <a:cubicBezTo>
                      <a:pt x="84" y="27"/>
                      <a:pt x="80" y="24"/>
                      <a:pt x="76" y="28"/>
                    </a:cubicBezTo>
                    <a:cubicBezTo>
                      <a:pt x="71" y="32"/>
                      <a:pt x="65" y="36"/>
                      <a:pt x="63" y="40"/>
                    </a:cubicBezTo>
                    <a:cubicBezTo>
                      <a:pt x="62" y="45"/>
                      <a:pt x="64" y="49"/>
                      <a:pt x="57" y="53"/>
                    </a:cubicBezTo>
                    <a:cubicBezTo>
                      <a:pt x="51" y="57"/>
                      <a:pt x="47" y="58"/>
                      <a:pt x="44" y="59"/>
                    </a:cubicBezTo>
                    <a:cubicBezTo>
                      <a:pt x="42" y="59"/>
                      <a:pt x="29" y="59"/>
                      <a:pt x="26" y="60"/>
                    </a:cubicBezTo>
                    <a:cubicBezTo>
                      <a:pt x="23" y="60"/>
                      <a:pt x="25" y="63"/>
                      <a:pt x="23" y="66"/>
                    </a:cubicBezTo>
                    <a:cubicBezTo>
                      <a:pt x="21" y="68"/>
                      <a:pt x="18" y="70"/>
                      <a:pt x="19" y="71"/>
                    </a:cubicBezTo>
                    <a:cubicBezTo>
                      <a:pt x="20" y="71"/>
                      <a:pt x="25" y="72"/>
                      <a:pt x="27" y="74"/>
                    </a:cubicBezTo>
                    <a:cubicBezTo>
                      <a:pt x="28" y="76"/>
                      <a:pt x="31" y="76"/>
                      <a:pt x="34" y="78"/>
                    </a:cubicBezTo>
                    <a:cubicBezTo>
                      <a:pt x="38" y="81"/>
                      <a:pt x="54" y="89"/>
                      <a:pt x="55" y="93"/>
                    </a:cubicBezTo>
                    <a:cubicBezTo>
                      <a:pt x="56" y="96"/>
                      <a:pt x="57" y="98"/>
                      <a:pt x="59" y="99"/>
                    </a:cubicBezTo>
                    <a:cubicBezTo>
                      <a:pt x="62" y="100"/>
                      <a:pt x="68" y="101"/>
                      <a:pt x="71" y="100"/>
                    </a:cubicBezTo>
                    <a:cubicBezTo>
                      <a:pt x="73" y="98"/>
                      <a:pt x="73" y="98"/>
                      <a:pt x="74" y="99"/>
                    </a:cubicBezTo>
                    <a:cubicBezTo>
                      <a:pt x="76" y="100"/>
                      <a:pt x="81" y="99"/>
                      <a:pt x="82" y="100"/>
                    </a:cubicBezTo>
                    <a:cubicBezTo>
                      <a:pt x="83" y="102"/>
                      <a:pt x="81" y="106"/>
                      <a:pt x="79" y="105"/>
                    </a:cubicBezTo>
                    <a:cubicBezTo>
                      <a:pt x="76" y="104"/>
                      <a:pt x="73" y="102"/>
                      <a:pt x="72" y="104"/>
                    </a:cubicBezTo>
                    <a:cubicBezTo>
                      <a:pt x="70" y="106"/>
                      <a:pt x="72" y="106"/>
                      <a:pt x="75" y="108"/>
                    </a:cubicBezTo>
                    <a:cubicBezTo>
                      <a:pt x="78" y="110"/>
                      <a:pt x="80" y="114"/>
                      <a:pt x="83" y="114"/>
                    </a:cubicBezTo>
                    <a:cubicBezTo>
                      <a:pt x="85" y="113"/>
                      <a:pt x="86" y="112"/>
                      <a:pt x="88" y="110"/>
                    </a:cubicBezTo>
                    <a:cubicBezTo>
                      <a:pt x="91" y="108"/>
                      <a:pt x="97" y="109"/>
                      <a:pt x="100" y="109"/>
                    </a:cubicBezTo>
                    <a:cubicBezTo>
                      <a:pt x="103" y="110"/>
                      <a:pt x="103" y="114"/>
                      <a:pt x="98" y="114"/>
                    </a:cubicBezTo>
                    <a:cubicBezTo>
                      <a:pt x="93" y="114"/>
                      <a:pt x="90" y="115"/>
                      <a:pt x="91" y="117"/>
                    </a:cubicBezTo>
                    <a:cubicBezTo>
                      <a:pt x="91" y="119"/>
                      <a:pt x="91" y="120"/>
                      <a:pt x="89" y="118"/>
                    </a:cubicBezTo>
                    <a:cubicBezTo>
                      <a:pt x="87" y="117"/>
                      <a:pt x="85" y="119"/>
                      <a:pt x="82" y="121"/>
                    </a:cubicBezTo>
                    <a:cubicBezTo>
                      <a:pt x="79" y="123"/>
                      <a:pt x="57" y="123"/>
                      <a:pt x="54" y="120"/>
                    </a:cubicBezTo>
                    <a:cubicBezTo>
                      <a:pt x="51" y="118"/>
                      <a:pt x="52" y="116"/>
                      <a:pt x="54" y="114"/>
                    </a:cubicBezTo>
                    <a:cubicBezTo>
                      <a:pt x="56" y="112"/>
                      <a:pt x="56" y="111"/>
                      <a:pt x="53" y="111"/>
                    </a:cubicBezTo>
                    <a:cubicBezTo>
                      <a:pt x="50" y="111"/>
                      <a:pt x="35" y="113"/>
                      <a:pt x="33" y="115"/>
                    </a:cubicBezTo>
                    <a:cubicBezTo>
                      <a:pt x="30" y="116"/>
                      <a:pt x="28" y="117"/>
                      <a:pt x="30" y="118"/>
                    </a:cubicBezTo>
                    <a:cubicBezTo>
                      <a:pt x="32" y="120"/>
                      <a:pt x="31" y="122"/>
                      <a:pt x="28" y="120"/>
                    </a:cubicBezTo>
                    <a:cubicBezTo>
                      <a:pt x="25" y="119"/>
                      <a:pt x="19" y="120"/>
                      <a:pt x="17" y="122"/>
                    </a:cubicBezTo>
                    <a:cubicBezTo>
                      <a:pt x="14" y="124"/>
                      <a:pt x="15" y="125"/>
                      <a:pt x="11" y="126"/>
                    </a:cubicBezTo>
                    <a:cubicBezTo>
                      <a:pt x="8" y="126"/>
                      <a:pt x="5" y="129"/>
                      <a:pt x="3" y="130"/>
                    </a:cubicBezTo>
                    <a:cubicBezTo>
                      <a:pt x="0" y="132"/>
                      <a:pt x="0" y="133"/>
                      <a:pt x="4" y="134"/>
                    </a:cubicBezTo>
                    <a:cubicBezTo>
                      <a:pt x="9" y="136"/>
                      <a:pt x="15" y="137"/>
                      <a:pt x="19" y="138"/>
                    </a:cubicBezTo>
                    <a:cubicBezTo>
                      <a:pt x="23" y="138"/>
                      <a:pt x="24" y="139"/>
                      <a:pt x="21" y="140"/>
                    </a:cubicBezTo>
                    <a:cubicBezTo>
                      <a:pt x="19" y="142"/>
                      <a:pt x="14" y="143"/>
                      <a:pt x="17" y="145"/>
                    </a:cubicBezTo>
                    <a:cubicBezTo>
                      <a:pt x="20" y="147"/>
                      <a:pt x="21" y="150"/>
                      <a:pt x="22" y="152"/>
                    </a:cubicBezTo>
                    <a:cubicBezTo>
                      <a:pt x="22" y="154"/>
                      <a:pt x="30" y="154"/>
                      <a:pt x="34" y="155"/>
                    </a:cubicBezTo>
                    <a:cubicBezTo>
                      <a:pt x="38" y="156"/>
                      <a:pt x="41" y="153"/>
                      <a:pt x="49" y="154"/>
                    </a:cubicBezTo>
                    <a:cubicBezTo>
                      <a:pt x="57" y="154"/>
                      <a:pt x="58" y="154"/>
                      <a:pt x="60" y="154"/>
                    </a:cubicBezTo>
                    <a:cubicBezTo>
                      <a:pt x="62" y="154"/>
                      <a:pt x="62" y="152"/>
                      <a:pt x="63" y="153"/>
                    </a:cubicBezTo>
                    <a:cubicBezTo>
                      <a:pt x="65" y="154"/>
                      <a:pt x="68" y="158"/>
                      <a:pt x="68" y="157"/>
                    </a:cubicBezTo>
                    <a:cubicBezTo>
                      <a:pt x="69" y="157"/>
                      <a:pt x="73" y="153"/>
                      <a:pt x="76" y="152"/>
                    </a:cubicBezTo>
                    <a:cubicBezTo>
                      <a:pt x="79" y="151"/>
                      <a:pt x="84" y="149"/>
                      <a:pt x="86" y="148"/>
                    </a:cubicBezTo>
                    <a:cubicBezTo>
                      <a:pt x="87" y="148"/>
                      <a:pt x="88" y="146"/>
                      <a:pt x="90" y="146"/>
                    </a:cubicBezTo>
                    <a:cubicBezTo>
                      <a:pt x="91" y="146"/>
                      <a:pt x="94" y="149"/>
                      <a:pt x="94" y="151"/>
                    </a:cubicBezTo>
                    <a:cubicBezTo>
                      <a:pt x="93" y="152"/>
                      <a:pt x="91" y="155"/>
                      <a:pt x="89" y="155"/>
                    </a:cubicBezTo>
                    <a:cubicBezTo>
                      <a:pt x="87" y="155"/>
                      <a:pt x="91" y="160"/>
                      <a:pt x="92" y="162"/>
                    </a:cubicBezTo>
                    <a:cubicBezTo>
                      <a:pt x="93" y="164"/>
                      <a:pt x="95" y="167"/>
                      <a:pt x="94" y="169"/>
                    </a:cubicBezTo>
                    <a:cubicBezTo>
                      <a:pt x="94" y="172"/>
                      <a:pt x="90" y="177"/>
                      <a:pt x="83" y="177"/>
                    </a:cubicBezTo>
                    <a:cubicBezTo>
                      <a:pt x="77" y="177"/>
                      <a:pt x="75" y="175"/>
                      <a:pt x="74" y="176"/>
                    </a:cubicBezTo>
                    <a:cubicBezTo>
                      <a:pt x="73" y="177"/>
                      <a:pt x="69" y="184"/>
                      <a:pt x="66" y="185"/>
                    </a:cubicBezTo>
                    <a:cubicBezTo>
                      <a:pt x="62" y="186"/>
                      <a:pt x="57" y="184"/>
                      <a:pt x="54" y="183"/>
                    </a:cubicBezTo>
                    <a:cubicBezTo>
                      <a:pt x="52" y="181"/>
                      <a:pt x="49" y="182"/>
                      <a:pt x="47" y="184"/>
                    </a:cubicBezTo>
                    <a:cubicBezTo>
                      <a:pt x="45" y="186"/>
                      <a:pt x="49" y="186"/>
                      <a:pt x="46" y="187"/>
                    </a:cubicBezTo>
                    <a:cubicBezTo>
                      <a:pt x="44" y="187"/>
                      <a:pt x="43" y="189"/>
                      <a:pt x="41" y="191"/>
                    </a:cubicBezTo>
                    <a:cubicBezTo>
                      <a:pt x="39" y="192"/>
                      <a:pt x="46" y="191"/>
                      <a:pt x="46" y="192"/>
                    </a:cubicBezTo>
                    <a:cubicBezTo>
                      <a:pt x="46" y="194"/>
                      <a:pt x="43" y="193"/>
                      <a:pt x="43" y="195"/>
                    </a:cubicBezTo>
                    <a:cubicBezTo>
                      <a:pt x="43" y="197"/>
                      <a:pt x="43" y="197"/>
                      <a:pt x="40" y="198"/>
                    </a:cubicBezTo>
                    <a:cubicBezTo>
                      <a:pt x="36" y="198"/>
                      <a:pt x="31" y="203"/>
                      <a:pt x="31" y="206"/>
                    </a:cubicBezTo>
                    <a:cubicBezTo>
                      <a:pt x="30" y="209"/>
                      <a:pt x="32" y="208"/>
                      <a:pt x="32" y="210"/>
                    </a:cubicBezTo>
                    <a:cubicBezTo>
                      <a:pt x="31" y="212"/>
                      <a:pt x="26" y="214"/>
                      <a:pt x="26" y="215"/>
                    </a:cubicBezTo>
                    <a:cubicBezTo>
                      <a:pt x="26" y="217"/>
                      <a:pt x="30" y="222"/>
                      <a:pt x="32" y="224"/>
                    </a:cubicBezTo>
                    <a:cubicBezTo>
                      <a:pt x="33" y="226"/>
                      <a:pt x="35" y="219"/>
                      <a:pt x="38" y="217"/>
                    </a:cubicBezTo>
                    <a:cubicBezTo>
                      <a:pt x="41" y="215"/>
                      <a:pt x="46" y="212"/>
                      <a:pt x="41" y="217"/>
                    </a:cubicBezTo>
                    <a:cubicBezTo>
                      <a:pt x="36" y="222"/>
                      <a:pt x="35" y="222"/>
                      <a:pt x="39" y="226"/>
                    </a:cubicBezTo>
                    <a:cubicBezTo>
                      <a:pt x="42" y="229"/>
                      <a:pt x="47" y="232"/>
                      <a:pt x="48" y="232"/>
                    </a:cubicBezTo>
                    <a:cubicBezTo>
                      <a:pt x="50" y="232"/>
                      <a:pt x="57" y="226"/>
                      <a:pt x="56" y="227"/>
                    </a:cubicBezTo>
                    <a:cubicBezTo>
                      <a:pt x="56" y="228"/>
                      <a:pt x="55" y="231"/>
                      <a:pt x="56" y="231"/>
                    </a:cubicBezTo>
                    <a:cubicBezTo>
                      <a:pt x="57" y="232"/>
                      <a:pt x="60" y="233"/>
                      <a:pt x="59" y="234"/>
                    </a:cubicBezTo>
                    <a:cubicBezTo>
                      <a:pt x="58" y="235"/>
                      <a:pt x="54" y="236"/>
                      <a:pt x="53" y="235"/>
                    </a:cubicBezTo>
                    <a:cubicBezTo>
                      <a:pt x="52" y="234"/>
                      <a:pt x="52" y="234"/>
                      <a:pt x="49" y="235"/>
                    </a:cubicBezTo>
                    <a:cubicBezTo>
                      <a:pt x="46" y="236"/>
                      <a:pt x="43" y="227"/>
                      <a:pt x="41" y="230"/>
                    </a:cubicBezTo>
                    <a:cubicBezTo>
                      <a:pt x="38" y="233"/>
                      <a:pt x="35" y="237"/>
                      <a:pt x="37" y="238"/>
                    </a:cubicBezTo>
                    <a:cubicBezTo>
                      <a:pt x="38" y="239"/>
                      <a:pt x="40" y="240"/>
                      <a:pt x="43" y="241"/>
                    </a:cubicBezTo>
                    <a:cubicBezTo>
                      <a:pt x="46" y="242"/>
                      <a:pt x="50" y="249"/>
                      <a:pt x="52" y="251"/>
                    </a:cubicBezTo>
                    <a:cubicBezTo>
                      <a:pt x="55" y="252"/>
                      <a:pt x="60" y="249"/>
                      <a:pt x="64" y="249"/>
                    </a:cubicBezTo>
                    <a:cubicBezTo>
                      <a:pt x="68" y="248"/>
                      <a:pt x="72" y="249"/>
                      <a:pt x="72" y="246"/>
                    </a:cubicBezTo>
                    <a:cubicBezTo>
                      <a:pt x="72" y="243"/>
                      <a:pt x="71" y="238"/>
                      <a:pt x="74" y="235"/>
                    </a:cubicBezTo>
                    <a:cubicBezTo>
                      <a:pt x="77" y="232"/>
                      <a:pt x="83" y="232"/>
                      <a:pt x="79" y="235"/>
                    </a:cubicBezTo>
                    <a:cubicBezTo>
                      <a:pt x="74" y="238"/>
                      <a:pt x="71" y="242"/>
                      <a:pt x="75" y="247"/>
                    </a:cubicBezTo>
                    <a:cubicBezTo>
                      <a:pt x="79" y="252"/>
                      <a:pt x="82" y="256"/>
                      <a:pt x="81" y="257"/>
                    </a:cubicBezTo>
                    <a:cubicBezTo>
                      <a:pt x="81" y="258"/>
                      <a:pt x="78" y="261"/>
                      <a:pt x="78" y="262"/>
                    </a:cubicBezTo>
                    <a:cubicBezTo>
                      <a:pt x="79" y="263"/>
                      <a:pt x="83" y="265"/>
                      <a:pt x="83" y="266"/>
                    </a:cubicBezTo>
                    <a:cubicBezTo>
                      <a:pt x="82" y="267"/>
                      <a:pt x="81" y="270"/>
                      <a:pt x="79" y="271"/>
                    </a:cubicBezTo>
                    <a:cubicBezTo>
                      <a:pt x="78" y="272"/>
                      <a:pt x="74" y="277"/>
                      <a:pt x="80" y="274"/>
                    </a:cubicBezTo>
                    <a:cubicBezTo>
                      <a:pt x="86" y="272"/>
                      <a:pt x="91" y="267"/>
                      <a:pt x="92" y="268"/>
                    </a:cubicBezTo>
                    <a:cubicBezTo>
                      <a:pt x="92" y="269"/>
                      <a:pt x="89" y="275"/>
                      <a:pt x="90" y="274"/>
                    </a:cubicBezTo>
                    <a:cubicBezTo>
                      <a:pt x="91" y="273"/>
                      <a:pt x="94" y="268"/>
                      <a:pt x="97" y="267"/>
                    </a:cubicBezTo>
                    <a:cubicBezTo>
                      <a:pt x="100" y="266"/>
                      <a:pt x="101" y="267"/>
                      <a:pt x="104" y="268"/>
                    </a:cubicBezTo>
                    <a:cubicBezTo>
                      <a:pt x="106" y="269"/>
                      <a:pt x="109" y="269"/>
                      <a:pt x="111" y="270"/>
                    </a:cubicBezTo>
                    <a:cubicBezTo>
                      <a:pt x="112" y="271"/>
                      <a:pt x="115" y="277"/>
                      <a:pt x="117" y="277"/>
                    </a:cubicBezTo>
                    <a:cubicBezTo>
                      <a:pt x="118" y="277"/>
                      <a:pt x="119" y="276"/>
                      <a:pt x="119" y="273"/>
                    </a:cubicBezTo>
                    <a:cubicBezTo>
                      <a:pt x="119" y="270"/>
                      <a:pt x="123" y="268"/>
                      <a:pt x="123" y="265"/>
                    </a:cubicBezTo>
                    <a:cubicBezTo>
                      <a:pt x="124" y="262"/>
                      <a:pt x="124" y="261"/>
                      <a:pt x="124" y="263"/>
                    </a:cubicBezTo>
                    <a:cubicBezTo>
                      <a:pt x="125" y="265"/>
                      <a:pt x="127" y="265"/>
                      <a:pt x="129" y="266"/>
                    </a:cubicBezTo>
                    <a:cubicBezTo>
                      <a:pt x="131" y="266"/>
                      <a:pt x="130" y="266"/>
                      <a:pt x="127" y="267"/>
                    </a:cubicBezTo>
                    <a:cubicBezTo>
                      <a:pt x="124" y="267"/>
                      <a:pt x="123" y="269"/>
                      <a:pt x="125" y="271"/>
                    </a:cubicBezTo>
                    <a:cubicBezTo>
                      <a:pt x="126" y="273"/>
                      <a:pt x="130" y="274"/>
                      <a:pt x="134" y="271"/>
                    </a:cubicBezTo>
                    <a:cubicBezTo>
                      <a:pt x="137" y="268"/>
                      <a:pt x="140" y="271"/>
                      <a:pt x="141" y="269"/>
                    </a:cubicBezTo>
                    <a:cubicBezTo>
                      <a:pt x="142" y="267"/>
                      <a:pt x="147" y="263"/>
                      <a:pt x="147" y="263"/>
                    </a:cubicBezTo>
                    <a:cubicBezTo>
                      <a:pt x="147" y="264"/>
                      <a:pt x="145" y="265"/>
                      <a:pt x="144" y="268"/>
                    </a:cubicBezTo>
                    <a:cubicBezTo>
                      <a:pt x="142" y="270"/>
                      <a:pt x="139" y="275"/>
                      <a:pt x="138" y="277"/>
                    </a:cubicBezTo>
                    <a:cubicBezTo>
                      <a:pt x="137" y="279"/>
                      <a:pt x="137" y="281"/>
                      <a:pt x="139" y="281"/>
                    </a:cubicBezTo>
                    <a:cubicBezTo>
                      <a:pt x="141" y="281"/>
                      <a:pt x="140" y="283"/>
                      <a:pt x="138" y="283"/>
                    </a:cubicBezTo>
                    <a:cubicBezTo>
                      <a:pt x="136" y="283"/>
                      <a:pt x="136" y="284"/>
                      <a:pt x="135" y="286"/>
                    </a:cubicBezTo>
                    <a:cubicBezTo>
                      <a:pt x="134" y="288"/>
                      <a:pt x="133" y="294"/>
                      <a:pt x="136" y="294"/>
                    </a:cubicBezTo>
                    <a:cubicBezTo>
                      <a:pt x="138" y="294"/>
                      <a:pt x="139" y="295"/>
                      <a:pt x="135" y="296"/>
                    </a:cubicBezTo>
                    <a:cubicBezTo>
                      <a:pt x="131" y="296"/>
                      <a:pt x="126" y="301"/>
                      <a:pt x="123" y="305"/>
                    </a:cubicBezTo>
                    <a:cubicBezTo>
                      <a:pt x="120" y="310"/>
                      <a:pt x="116" y="309"/>
                      <a:pt x="112" y="311"/>
                    </a:cubicBezTo>
                    <a:cubicBezTo>
                      <a:pt x="109" y="313"/>
                      <a:pt x="99" y="319"/>
                      <a:pt x="98" y="322"/>
                    </a:cubicBezTo>
                    <a:cubicBezTo>
                      <a:pt x="97" y="325"/>
                      <a:pt x="98" y="326"/>
                      <a:pt x="99" y="326"/>
                    </a:cubicBezTo>
                    <a:cubicBezTo>
                      <a:pt x="100" y="326"/>
                      <a:pt x="99" y="327"/>
                      <a:pt x="97" y="327"/>
                    </a:cubicBezTo>
                    <a:cubicBezTo>
                      <a:pt x="95" y="327"/>
                      <a:pt x="93" y="328"/>
                      <a:pt x="92" y="327"/>
                    </a:cubicBezTo>
                    <a:cubicBezTo>
                      <a:pt x="91" y="325"/>
                      <a:pt x="91" y="325"/>
                      <a:pt x="89" y="325"/>
                    </a:cubicBezTo>
                    <a:cubicBezTo>
                      <a:pt x="86" y="325"/>
                      <a:pt x="80" y="325"/>
                      <a:pt x="77" y="329"/>
                    </a:cubicBezTo>
                    <a:cubicBezTo>
                      <a:pt x="73" y="333"/>
                      <a:pt x="71" y="336"/>
                      <a:pt x="71" y="336"/>
                    </a:cubicBezTo>
                    <a:cubicBezTo>
                      <a:pt x="71" y="337"/>
                      <a:pt x="70" y="343"/>
                      <a:pt x="75" y="340"/>
                    </a:cubicBezTo>
                    <a:cubicBezTo>
                      <a:pt x="80" y="337"/>
                      <a:pt x="83" y="332"/>
                      <a:pt x="84" y="331"/>
                    </a:cubicBezTo>
                    <a:cubicBezTo>
                      <a:pt x="86" y="330"/>
                      <a:pt x="88" y="330"/>
                      <a:pt x="87" y="331"/>
                    </a:cubicBezTo>
                    <a:cubicBezTo>
                      <a:pt x="86" y="331"/>
                      <a:pt x="84" y="335"/>
                      <a:pt x="87" y="335"/>
                    </a:cubicBezTo>
                    <a:cubicBezTo>
                      <a:pt x="90" y="334"/>
                      <a:pt x="91" y="332"/>
                      <a:pt x="92" y="332"/>
                    </a:cubicBezTo>
                    <a:cubicBezTo>
                      <a:pt x="93" y="333"/>
                      <a:pt x="93" y="335"/>
                      <a:pt x="95" y="336"/>
                    </a:cubicBezTo>
                    <a:cubicBezTo>
                      <a:pt x="96" y="336"/>
                      <a:pt x="101" y="335"/>
                      <a:pt x="100" y="333"/>
                    </a:cubicBezTo>
                    <a:cubicBezTo>
                      <a:pt x="99" y="331"/>
                      <a:pt x="101" y="331"/>
                      <a:pt x="102" y="330"/>
                    </a:cubicBezTo>
                    <a:cubicBezTo>
                      <a:pt x="104" y="328"/>
                      <a:pt x="106" y="328"/>
                      <a:pt x="108" y="328"/>
                    </a:cubicBezTo>
                    <a:cubicBezTo>
                      <a:pt x="110" y="328"/>
                      <a:pt x="110" y="327"/>
                      <a:pt x="112" y="325"/>
                    </a:cubicBezTo>
                    <a:cubicBezTo>
                      <a:pt x="114" y="324"/>
                      <a:pt x="128" y="321"/>
                      <a:pt x="127" y="320"/>
                    </a:cubicBezTo>
                    <a:cubicBezTo>
                      <a:pt x="126" y="318"/>
                      <a:pt x="123" y="317"/>
                      <a:pt x="126" y="315"/>
                    </a:cubicBezTo>
                    <a:cubicBezTo>
                      <a:pt x="128" y="313"/>
                      <a:pt x="152" y="303"/>
                      <a:pt x="152" y="301"/>
                    </a:cubicBezTo>
                    <a:cubicBezTo>
                      <a:pt x="152" y="300"/>
                      <a:pt x="147" y="299"/>
                      <a:pt x="150" y="298"/>
                    </a:cubicBezTo>
                    <a:cubicBezTo>
                      <a:pt x="154" y="296"/>
                      <a:pt x="158" y="294"/>
                      <a:pt x="162" y="292"/>
                    </a:cubicBezTo>
                    <a:cubicBezTo>
                      <a:pt x="166" y="290"/>
                      <a:pt x="174" y="283"/>
                      <a:pt x="177" y="283"/>
                    </a:cubicBezTo>
                    <a:cubicBezTo>
                      <a:pt x="180" y="283"/>
                      <a:pt x="181" y="283"/>
                      <a:pt x="181" y="278"/>
                    </a:cubicBezTo>
                    <a:cubicBezTo>
                      <a:pt x="181" y="273"/>
                      <a:pt x="188" y="275"/>
                      <a:pt x="190" y="272"/>
                    </a:cubicBezTo>
                    <a:cubicBezTo>
                      <a:pt x="192" y="268"/>
                      <a:pt x="185" y="266"/>
                      <a:pt x="183" y="265"/>
                    </a:cubicBezTo>
                    <a:cubicBezTo>
                      <a:pt x="180" y="264"/>
                      <a:pt x="181" y="259"/>
                      <a:pt x="184" y="256"/>
                    </a:cubicBezTo>
                    <a:cubicBezTo>
                      <a:pt x="188" y="254"/>
                      <a:pt x="193" y="253"/>
                      <a:pt x="196" y="251"/>
                    </a:cubicBezTo>
                    <a:cubicBezTo>
                      <a:pt x="198" y="248"/>
                      <a:pt x="202" y="245"/>
                      <a:pt x="197" y="241"/>
                    </a:cubicBezTo>
                    <a:cubicBezTo>
                      <a:pt x="193" y="238"/>
                      <a:pt x="198" y="241"/>
                      <a:pt x="199" y="241"/>
                    </a:cubicBezTo>
                    <a:cubicBezTo>
                      <a:pt x="201" y="242"/>
                      <a:pt x="204" y="241"/>
                      <a:pt x="206" y="238"/>
                    </a:cubicBezTo>
                    <a:cubicBezTo>
                      <a:pt x="208" y="234"/>
                      <a:pt x="212" y="231"/>
                      <a:pt x="215" y="228"/>
                    </a:cubicBezTo>
                    <a:cubicBezTo>
                      <a:pt x="218" y="226"/>
                      <a:pt x="224" y="221"/>
                      <a:pt x="227" y="221"/>
                    </a:cubicBezTo>
                    <a:cubicBezTo>
                      <a:pt x="231" y="220"/>
                      <a:pt x="233" y="222"/>
                      <a:pt x="237" y="223"/>
                    </a:cubicBezTo>
                    <a:cubicBezTo>
                      <a:pt x="241" y="223"/>
                      <a:pt x="240" y="227"/>
                      <a:pt x="235" y="227"/>
                    </a:cubicBezTo>
                    <a:cubicBezTo>
                      <a:pt x="231" y="227"/>
                      <a:pt x="229" y="226"/>
                      <a:pt x="227" y="227"/>
                    </a:cubicBezTo>
                    <a:cubicBezTo>
                      <a:pt x="225" y="228"/>
                      <a:pt x="219" y="232"/>
                      <a:pt x="219" y="236"/>
                    </a:cubicBezTo>
                    <a:cubicBezTo>
                      <a:pt x="219" y="240"/>
                      <a:pt x="214" y="244"/>
                      <a:pt x="213" y="249"/>
                    </a:cubicBezTo>
                    <a:cubicBezTo>
                      <a:pt x="211" y="254"/>
                      <a:pt x="210" y="254"/>
                      <a:pt x="215" y="253"/>
                    </a:cubicBezTo>
                    <a:cubicBezTo>
                      <a:pt x="219" y="252"/>
                      <a:pt x="222" y="254"/>
                      <a:pt x="218" y="256"/>
                    </a:cubicBezTo>
                    <a:cubicBezTo>
                      <a:pt x="213" y="257"/>
                      <a:pt x="210" y="260"/>
                      <a:pt x="212" y="261"/>
                    </a:cubicBezTo>
                    <a:cubicBezTo>
                      <a:pt x="213" y="261"/>
                      <a:pt x="219" y="262"/>
                      <a:pt x="223" y="259"/>
                    </a:cubicBezTo>
                    <a:cubicBezTo>
                      <a:pt x="228" y="256"/>
                      <a:pt x="230" y="255"/>
                      <a:pt x="234" y="253"/>
                    </a:cubicBezTo>
                    <a:cubicBezTo>
                      <a:pt x="237" y="251"/>
                      <a:pt x="245" y="247"/>
                      <a:pt x="247" y="246"/>
                    </a:cubicBezTo>
                    <a:cubicBezTo>
                      <a:pt x="250" y="246"/>
                      <a:pt x="257" y="245"/>
                      <a:pt x="258" y="243"/>
                    </a:cubicBezTo>
                    <a:cubicBezTo>
                      <a:pt x="260" y="240"/>
                      <a:pt x="257" y="234"/>
                      <a:pt x="257" y="232"/>
                    </a:cubicBezTo>
                    <a:cubicBezTo>
                      <a:pt x="257" y="230"/>
                      <a:pt x="261" y="225"/>
                      <a:pt x="263" y="226"/>
                    </a:cubicBezTo>
                    <a:cubicBezTo>
                      <a:pt x="264" y="226"/>
                      <a:pt x="269" y="227"/>
                      <a:pt x="272" y="226"/>
                    </a:cubicBezTo>
                    <a:cubicBezTo>
                      <a:pt x="275" y="226"/>
                      <a:pt x="285" y="231"/>
                      <a:pt x="287" y="232"/>
                    </a:cubicBezTo>
                    <a:cubicBezTo>
                      <a:pt x="289" y="234"/>
                      <a:pt x="297" y="240"/>
                      <a:pt x="298" y="239"/>
                    </a:cubicBezTo>
                    <a:cubicBezTo>
                      <a:pt x="299" y="238"/>
                      <a:pt x="305" y="231"/>
                      <a:pt x="304" y="234"/>
                    </a:cubicBezTo>
                    <a:cubicBezTo>
                      <a:pt x="303" y="238"/>
                      <a:pt x="307" y="242"/>
                      <a:pt x="310" y="244"/>
                    </a:cubicBezTo>
                    <a:cubicBezTo>
                      <a:pt x="313" y="246"/>
                      <a:pt x="322" y="245"/>
                      <a:pt x="327" y="245"/>
                    </a:cubicBezTo>
                    <a:cubicBezTo>
                      <a:pt x="332" y="245"/>
                      <a:pt x="333" y="244"/>
                      <a:pt x="334" y="244"/>
                    </a:cubicBezTo>
                    <a:cubicBezTo>
                      <a:pt x="336" y="244"/>
                      <a:pt x="342" y="246"/>
                      <a:pt x="345" y="245"/>
                    </a:cubicBezTo>
                    <a:cubicBezTo>
                      <a:pt x="347" y="244"/>
                      <a:pt x="345" y="246"/>
                      <a:pt x="348" y="249"/>
                    </a:cubicBezTo>
                    <a:cubicBezTo>
                      <a:pt x="352" y="251"/>
                      <a:pt x="363" y="254"/>
                      <a:pt x="367" y="250"/>
                    </a:cubicBezTo>
                    <a:cubicBezTo>
                      <a:pt x="371" y="247"/>
                      <a:pt x="374" y="246"/>
                      <a:pt x="374" y="248"/>
                    </a:cubicBezTo>
                    <a:cubicBezTo>
                      <a:pt x="374" y="251"/>
                      <a:pt x="370" y="255"/>
                      <a:pt x="371" y="256"/>
                    </a:cubicBezTo>
                    <a:cubicBezTo>
                      <a:pt x="372" y="257"/>
                      <a:pt x="385" y="261"/>
                      <a:pt x="390" y="265"/>
                    </a:cubicBezTo>
                    <a:cubicBezTo>
                      <a:pt x="394" y="268"/>
                      <a:pt x="406" y="279"/>
                      <a:pt x="409" y="279"/>
                    </a:cubicBezTo>
                    <a:cubicBezTo>
                      <a:pt x="411" y="279"/>
                      <a:pt x="416" y="276"/>
                      <a:pt x="416" y="275"/>
                    </a:cubicBezTo>
                    <a:cubicBezTo>
                      <a:pt x="416" y="274"/>
                      <a:pt x="413" y="270"/>
                      <a:pt x="414" y="269"/>
                    </a:cubicBezTo>
                    <a:cubicBezTo>
                      <a:pt x="414" y="268"/>
                      <a:pt x="419" y="270"/>
                      <a:pt x="420" y="271"/>
                    </a:cubicBezTo>
                    <a:cubicBezTo>
                      <a:pt x="420" y="271"/>
                      <a:pt x="422" y="276"/>
                      <a:pt x="424" y="276"/>
                    </a:cubicBezTo>
                    <a:cubicBezTo>
                      <a:pt x="425" y="276"/>
                      <a:pt x="430" y="277"/>
                      <a:pt x="431" y="276"/>
                    </a:cubicBezTo>
                    <a:cubicBezTo>
                      <a:pt x="431" y="276"/>
                      <a:pt x="428" y="268"/>
                      <a:pt x="427" y="265"/>
                    </a:cubicBezTo>
                    <a:cubicBezTo>
                      <a:pt x="427" y="262"/>
                      <a:pt x="426" y="259"/>
                      <a:pt x="428" y="261"/>
                    </a:cubicBezTo>
                    <a:cubicBezTo>
                      <a:pt x="430" y="264"/>
                      <a:pt x="435" y="275"/>
                      <a:pt x="438" y="278"/>
                    </a:cubicBezTo>
                    <a:cubicBezTo>
                      <a:pt x="441" y="280"/>
                      <a:pt x="442" y="283"/>
                      <a:pt x="444" y="281"/>
                    </a:cubicBezTo>
                    <a:cubicBezTo>
                      <a:pt x="446" y="279"/>
                      <a:pt x="449" y="274"/>
                      <a:pt x="447" y="277"/>
                    </a:cubicBezTo>
                    <a:cubicBezTo>
                      <a:pt x="446" y="280"/>
                      <a:pt x="448" y="284"/>
                      <a:pt x="451" y="287"/>
                    </a:cubicBezTo>
                    <a:cubicBezTo>
                      <a:pt x="455" y="289"/>
                      <a:pt x="455" y="291"/>
                      <a:pt x="456" y="291"/>
                    </a:cubicBezTo>
                    <a:cubicBezTo>
                      <a:pt x="458" y="291"/>
                      <a:pt x="456" y="292"/>
                      <a:pt x="455" y="293"/>
                    </a:cubicBezTo>
                    <a:cubicBezTo>
                      <a:pt x="454" y="294"/>
                      <a:pt x="456" y="296"/>
                      <a:pt x="457" y="296"/>
                    </a:cubicBezTo>
                    <a:cubicBezTo>
                      <a:pt x="458" y="296"/>
                      <a:pt x="458" y="297"/>
                      <a:pt x="457" y="298"/>
                    </a:cubicBezTo>
                    <a:cubicBezTo>
                      <a:pt x="455" y="299"/>
                      <a:pt x="454" y="300"/>
                      <a:pt x="455" y="301"/>
                    </a:cubicBezTo>
                    <a:cubicBezTo>
                      <a:pt x="457" y="301"/>
                      <a:pt x="461" y="304"/>
                      <a:pt x="463" y="306"/>
                    </a:cubicBezTo>
                    <a:cubicBezTo>
                      <a:pt x="465" y="308"/>
                      <a:pt x="473" y="318"/>
                      <a:pt x="474" y="318"/>
                    </a:cubicBezTo>
                    <a:cubicBezTo>
                      <a:pt x="475" y="318"/>
                      <a:pt x="478" y="317"/>
                      <a:pt x="477" y="318"/>
                    </a:cubicBezTo>
                    <a:cubicBezTo>
                      <a:pt x="476" y="319"/>
                      <a:pt x="472" y="326"/>
                      <a:pt x="472" y="328"/>
                    </a:cubicBezTo>
                    <a:cubicBezTo>
                      <a:pt x="473" y="330"/>
                      <a:pt x="475" y="330"/>
                      <a:pt x="475" y="328"/>
                    </a:cubicBezTo>
                    <a:cubicBezTo>
                      <a:pt x="476" y="325"/>
                      <a:pt x="477" y="323"/>
                      <a:pt x="478" y="328"/>
                    </a:cubicBezTo>
                    <a:cubicBezTo>
                      <a:pt x="480" y="332"/>
                      <a:pt x="481" y="335"/>
                      <a:pt x="482" y="333"/>
                    </a:cubicBezTo>
                    <a:cubicBezTo>
                      <a:pt x="482" y="332"/>
                      <a:pt x="482" y="329"/>
                      <a:pt x="482" y="330"/>
                    </a:cubicBezTo>
                    <a:cubicBezTo>
                      <a:pt x="483" y="332"/>
                      <a:pt x="484" y="335"/>
                      <a:pt x="486" y="335"/>
                    </a:cubicBezTo>
                    <a:cubicBezTo>
                      <a:pt x="488" y="335"/>
                      <a:pt x="487" y="334"/>
                      <a:pt x="489" y="336"/>
                    </a:cubicBezTo>
                    <a:cubicBezTo>
                      <a:pt x="492" y="339"/>
                      <a:pt x="497" y="339"/>
                      <a:pt x="498" y="338"/>
                    </a:cubicBezTo>
                    <a:cubicBezTo>
                      <a:pt x="499" y="336"/>
                      <a:pt x="499" y="333"/>
                      <a:pt x="499" y="335"/>
                    </a:cubicBezTo>
                    <a:cubicBezTo>
                      <a:pt x="499" y="335"/>
                      <a:pt x="500" y="336"/>
                      <a:pt x="500" y="337"/>
                    </a:cubicBezTo>
                    <a:cubicBezTo>
                      <a:pt x="501" y="335"/>
                      <a:pt x="501" y="333"/>
                      <a:pt x="501" y="333"/>
                    </a:cubicBezTo>
                    <a:close/>
                  </a:path>
                </a:pathLst>
              </a:custGeom>
              <a:grpFill/>
              <a:ln w="9525">
                <a:solidFill>
                  <a:schemeClr val="tx1"/>
                </a:solidFill>
                <a:round/>
                <a:headEnd/>
                <a:tailEnd/>
              </a:ln>
            </p:spPr>
            <p:txBody>
              <a:bodyPr/>
              <a:lstStyle/>
              <a:p>
                <a:pPr>
                  <a:defRPr/>
                </a:pPr>
                <a:endParaRPr lang="ja-JP" altLang="en-US" dirty="0">
                  <a:solidFill>
                    <a:prstClr val="black"/>
                  </a:solidFill>
                  <a:ea typeface="ＭＳ Ｐゴシック" charset="-128"/>
                </a:endParaRPr>
              </a:p>
            </p:txBody>
          </p:sp>
          <p:sp>
            <p:nvSpPr>
              <p:cNvPr id="491" name="Freeform 737"/>
              <p:cNvSpPr>
                <a:spLocks/>
              </p:cNvSpPr>
              <p:nvPr/>
            </p:nvSpPr>
            <p:spPr bwMode="auto">
              <a:xfrm>
                <a:off x="7164288" y="4005064"/>
                <a:ext cx="1444625" cy="715962"/>
              </a:xfrm>
              <a:custGeom>
                <a:avLst/>
                <a:gdLst/>
                <a:ahLst/>
                <a:cxnLst>
                  <a:cxn ang="0">
                    <a:pos x="261" y="293"/>
                  </a:cxn>
                  <a:cxn ang="0">
                    <a:pos x="320" y="327"/>
                  </a:cxn>
                  <a:cxn ang="0">
                    <a:pos x="357" y="338"/>
                  </a:cxn>
                  <a:cxn ang="0">
                    <a:pos x="387" y="317"/>
                  </a:cxn>
                  <a:cxn ang="0">
                    <a:pos x="418" y="307"/>
                  </a:cxn>
                  <a:cxn ang="0">
                    <a:pos x="462" y="316"/>
                  </a:cxn>
                  <a:cxn ang="0">
                    <a:pos x="458" y="301"/>
                  </a:cxn>
                  <a:cxn ang="0">
                    <a:pos x="473" y="297"/>
                  </a:cxn>
                  <a:cxn ang="0">
                    <a:pos x="515" y="305"/>
                  </a:cxn>
                  <a:cxn ang="0">
                    <a:pos x="548" y="330"/>
                  </a:cxn>
                  <a:cxn ang="0">
                    <a:pos x="560" y="350"/>
                  </a:cxn>
                  <a:cxn ang="0">
                    <a:pos x="576" y="374"/>
                  </a:cxn>
                  <a:cxn ang="0">
                    <a:pos x="568" y="308"/>
                  </a:cxn>
                  <a:cxn ang="0">
                    <a:pos x="595" y="251"/>
                  </a:cxn>
                  <a:cxn ang="0">
                    <a:pos x="632" y="229"/>
                  </a:cxn>
                  <a:cxn ang="0">
                    <a:pos x="629" y="221"/>
                  </a:cxn>
                  <a:cxn ang="0">
                    <a:pos x="638" y="215"/>
                  </a:cxn>
                  <a:cxn ang="0">
                    <a:pos x="633" y="213"/>
                  </a:cxn>
                  <a:cxn ang="0">
                    <a:pos x="627" y="198"/>
                  </a:cxn>
                  <a:cxn ang="0">
                    <a:pos x="619" y="180"/>
                  </a:cxn>
                  <a:cxn ang="0">
                    <a:pos x="628" y="179"/>
                  </a:cxn>
                  <a:cxn ang="0">
                    <a:pos x="635" y="178"/>
                  </a:cxn>
                  <a:cxn ang="0">
                    <a:pos x="649" y="175"/>
                  </a:cxn>
                  <a:cxn ang="0">
                    <a:pos x="648" y="165"/>
                  </a:cxn>
                  <a:cxn ang="0">
                    <a:pos x="663" y="137"/>
                  </a:cxn>
                  <a:cxn ang="0">
                    <a:pos x="697" y="130"/>
                  </a:cxn>
                  <a:cxn ang="0">
                    <a:pos x="711" y="128"/>
                  </a:cxn>
                  <a:cxn ang="0">
                    <a:pos x="709" y="124"/>
                  </a:cxn>
                  <a:cxn ang="0">
                    <a:pos x="709" y="100"/>
                  </a:cxn>
                  <a:cxn ang="0">
                    <a:pos x="728" y="88"/>
                  </a:cxn>
                  <a:cxn ang="0">
                    <a:pos x="756" y="75"/>
                  </a:cxn>
                  <a:cxn ang="0">
                    <a:pos x="738" y="35"/>
                  </a:cxn>
                  <a:cxn ang="0">
                    <a:pos x="711" y="57"/>
                  </a:cxn>
                  <a:cxn ang="0">
                    <a:pos x="632" y="88"/>
                  </a:cxn>
                  <a:cxn ang="0">
                    <a:pos x="595" y="102"/>
                  </a:cxn>
                  <a:cxn ang="0">
                    <a:pos x="547" y="128"/>
                  </a:cxn>
                  <a:cxn ang="0">
                    <a:pos x="551" y="106"/>
                  </a:cxn>
                  <a:cxn ang="0">
                    <a:pos x="533" y="91"/>
                  </a:cxn>
                  <a:cxn ang="0">
                    <a:pos x="512" y="74"/>
                  </a:cxn>
                  <a:cxn ang="0">
                    <a:pos x="492" y="124"/>
                  </a:cxn>
                  <a:cxn ang="0">
                    <a:pos x="480" y="79"/>
                  </a:cxn>
                  <a:cxn ang="0">
                    <a:pos x="527" y="51"/>
                  </a:cxn>
                  <a:cxn ang="0">
                    <a:pos x="475" y="40"/>
                  </a:cxn>
                  <a:cxn ang="0">
                    <a:pos x="441" y="42"/>
                  </a:cxn>
                  <a:cxn ang="0">
                    <a:pos x="442" y="20"/>
                  </a:cxn>
                  <a:cxn ang="0">
                    <a:pos x="402" y="14"/>
                  </a:cxn>
                  <a:cxn ang="0">
                    <a:pos x="26" y="8"/>
                  </a:cxn>
                  <a:cxn ang="0">
                    <a:pos x="26" y="24"/>
                  </a:cxn>
                  <a:cxn ang="0">
                    <a:pos x="18" y="53"/>
                  </a:cxn>
                  <a:cxn ang="0">
                    <a:pos x="6" y="121"/>
                  </a:cxn>
                  <a:cxn ang="0">
                    <a:pos x="23" y="179"/>
                  </a:cxn>
                  <a:cxn ang="0">
                    <a:pos x="34" y="199"/>
                  </a:cxn>
                  <a:cxn ang="0">
                    <a:pos x="75" y="243"/>
                  </a:cxn>
                  <a:cxn ang="0">
                    <a:pos x="178" y="282"/>
                  </a:cxn>
                </a:cxnLst>
                <a:rect l="0" t="0" r="r" b="b"/>
                <a:pathLst>
                  <a:path w="757" h="375">
                    <a:moveTo>
                      <a:pt x="178" y="282"/>
                    </a:moveTo>
                    <a:cubicBezTo>
                      <a:pt x="216" y="283"/>
                      <a:pt x="216" y="283"/>
                      <a:pt x="216" y="283"/>
                    </a:cubicBezTo>
                    <a:cubicBezTo>
                      <a:pt x="219" y="277"/>
                      <a:pt x="219" y="277"/>
                      <a:pt x="219" y="277"/>
                    </a:cubicBezTo>
                    <a:cubicBezTo>
                      <a:pt x="238" y="277"/>
                      <a:pt x="238" y="277"/>
                      <a:pt x="238" y="277"/>
                    </a:cubicBezTo>
                    <a:cubicBezTo>
                      <a:pt x="261" y="293"/>
                      <a:pt x="261" y="293"/>
                      <a:pt x="261" y="293"/>
                    </a:cubicBezTo>
                    <a:cubicBezTo>
                      <a:pt x="261" y="293"/>
                      <a:pt x="264" y="307"/>
                      <a:pt x="266" y="309"/>
                    </a:cubicBezTo>
                    <a:cubicBezTo>
                      <a:pt x="269" y="311"/>
                      <a:pt x="278" y="316"/>
                      <a:pt x="281" y="316"/>
                    </a:cubicBezTo>
                    <a:cubicBezTo>
                      <a:pt x="284" y="316"/>
                      <a:pt x="287" y="304"/>
                      <a:pt x="292" y="305"/>
                    </a:cubicBezTo>
                    <a:cubicBezTo>
                      <a:pt x="297" y="305"/>
                      <a:pt x="309" y="307"/>
                      <a:pt x="311" y="312"/>
                    </a:cubicBezTo>
                    <a:cubicBezTo>
                      <a:pt x="314" y="317"/>
                      <a:pt x="314" y="323"/>
                      <a:pt x="320" y="327"/>
                    </a:cubicBezTo>
                    <a:cubicBezTo>
                      <a:pt x="325" y="331"/>
                      <a:pt x="331" y="336"/>
                      <a:pt x="331" y="342"/>
                    </a:cubicBezTo>
                    <a:cubicBezTo>
                      <a:pt x="331" y="347"/>
                      <a:pt x="334" y="351"/>
                      <a:pt x="337" y="353"/>
                    </a:cubicBezTo>
                    <a:cubicBezTo>
                      <a:pt x="339" y="354"/>
                      <a:pt x="351" y="357"/>
                      <a:pt x="360" y="359"/>
                    </a:cubicBezTo>
                    <a:cubicBezTo>
                      <a:pt x="359" y="353"/>
                      <a:pt x="355" y="344"/>
                      <a:pt x="354" y="341"/>
                    </a:cubicBezTo>
                    <a:cubicBezTo>
                      <a:pt x="354" y="338"/>
                      <a:pt x="355" y="342"/>
                      <a:pt x="357" y="338"/>
                    </a:cubicBezTo>
                    <a:cubicBezTo>
                      <a:pt x="359" y="335"/>
                      <a:pt x="356" y="334"/>
                      <a:pt x="358" y="333"/>
                    </a:cubicBezTo>
                    <a:cubicBezTo>
                      <a:pt x="359" y="332"/>
                      <a:pt x="360" y="332"/>
                      <a:pt x="362" y="331"/>
                    </a:cubicBezTo>
                    <a:cubicBezTo>
                      <a:pt x="364" y="329"/>
                      <a:pt x="370" y="327"/>
                      <a:pt x="370" y="323"/>
                    </a:cubicBezTo>
                    <a:cubicBezTo>
                      <a:pt x="371" y="320"/>
                      <a:pt x="372" y="321"/>
                      <a:pt x="373" y="322"/>
                    </a:cubicBezTo>
                    <a:cubicBezTo>
                      <a:pt x="375" y="323"/>
                      <a:pt x="382" y="319"/>
                      <a:pt x="387" y="317"/>
                    </a:cubicBezTo>
                    <a:cubicBezTo>
                      <a:pt x="391" y="314"/>
                      <a:pt x="394" y="311"/>
                      <a:pt x="392" y="310"/>
                    </a:cubicBezTo>
                    <a:cubicBezTo>
                      <a:pt x="390" y="309"/>
                      <a:pt x="385" y="306"/>
                      <a:pt x="389" y="307"/>
                    </a:cubicBezTo>
                    <a:cubicBezTo>
                      <a:pt x="393" y="308"/>
                      <a:pt x="393" y="310"/>
                      <a:pt x="397" y="309"/>
                    </a:cubicBezTo>
                    <a:cubicBezTo>
                      <a:pt x="400" y="307"/>
                      <a:pt x="401" y="304"/>
                      <a:pt x="406" y="305"/>
                    </a:cubicBezTo>
                    <a:cubicBezTo>
                      <a:pt x="411" y="305"/>
                      <a:pt x="415" y="305"/>
                      <a:pt x="418" y="307"/>
                    </a:cubicBezTo>
                    <a:cubicBezTo>
                      <a:pt x="421" y="310"/>
                      <a:pt x="423" y="310"/>
                      <a:pt x="425" y="309"/>
                    </a:cubicBezTo>
                    <a:cubicBezTo>
                      <a:pt x="427" y="307"/>
                      <a:pt x="429" y="306"/>
                      <a:pt x="433" y="307"/>
                    </a:cubicBezTo>
                    <a:cubicBezTo>
                      <a:pt x="436" y="309"/>
                      <a:pt x="440" y="314"/>
                      <a:pt x="443" y="314"/>
                    </a:cubicBezTo>
                    <a:cubicBezTo>
                      <a:pt x="446" y="314"/>
                      <a:pt x="451" y="307"/>
                      <a:pt x="453" y="308"/>
                    </a:cubicBezTo>
                    <a:cubicBezTo>
                      <a:pt x="455" y="309"/>
                      <a:pt x="462" y="315"/>
                      <a:pt x="462" y="316"/>
                    </a:cubicBezTo>
                    <a:cubicBezTo>
                      <a:pt x="462" y="317"/>
                      <a:pt x="465" y="315"/>
                      <a:pt x="465" y="314"/>
                    </a:cubicBezTo>
                    <a:cubicBezTo>
                      <a:pt x="466" y="313"/>
                      <a:pt x="466" y="314"/>
                      <a:pt x="464" y="312"/>
                    </a:cubicBezTo>
                    <a:cubicBezTo>
                      <a:pt x="462" y="310"/>
                      <a:pt x="457" y="308"/>
                      <a:pt x="459" y="307"/>
                    </a:cubicBezTo>
                    <a:cubicBezTo>
                      <a:pt x="461" y="305"/>
                      <a:pt x="462" y="307"/>
                      <a:pt x="460" y="305"/>
                    </a:cubicBezTo>
                    <a:cubicBezTo>
                      <a:pt x="459" y="303"/>
                      <a:pt x="458" y="302"/>
                      <a:pt x="458" y="301"/>
                    </a:cubicBezTo>
                    <a:cubicBezTo>
                      <a:pt x="458" y="300"/>
                      <a:pt x="457" y="299"/>
                      <a:pt x="456" y="300"/>
                    </a:cubicBezTo>
                    <a:cubicBezTo>
                      <a:pt x="454" y="301"/>
                      <a:pt x="447" y="301"/>
                      <a:pt x="447" y="299"/>
                    </a:cubicBezTo>
                    <a:cubicBezTo>
                      <a:pt x="448" y="297"/>
                      <a:pt x="451" y="296"/>
                      <a:pt x="453" y="297"/>
                    </a:cubicBezTo>
                    <a:cubicBezTo>
                      <a:pt x="454" y="298"/>
                      <a:pt x="455" y="300"/>
                      <a:pt x="460" y="299"/>
                    </a:cubicBezTo>
                    <a:cubicBezTo>
                      <a:pt x="464" y="297"/>
                      <a:pt x="469" y="297"/>
                      <a:pt x="473" y="297"/>
                    </a:cubicBezTo>
                    <a:cubicBezTo>
                      <a:pt x="477" y="297"/>
                      <a:pt x="479" y="295"/>
                      <a:pt x="481" y="296"/>
                    </a:cubicBezTo>
                    <a:cubicBezTo>
                      <a:pt x="482" y="297"/>
                      <a:pt x="481" y="298"/>
                      <a:pt x="483" y="298"/>
                    </a:cubicBezTo>
                    <a:cubicBezTo>
                      <a:pt x="485" y="298"/>
                      <a:pt x="488" y="297"/>
                      <a:pt x="493" y="297"/>
                    </a:cubicBezTo>
                    <a:cubicBezTo>
                      <a:pt x="497" y="297"/>
                      <a:pt x="504" y="296"/>
                      <a:pt x="508" y="298"/>
                    </a:cubicBezTo>
                    <a:cubicBezTo>
                      <a:pt x="511" y="300"/>
                      <a:pt x="512" y="304"/>
                      <a:pt x="515" y="305"/>
                    </a:cubicBezTo>
                    <a:cubicBezTo>
                      <a:pt x="517" y="307"/>
                      <a:pt x="517" y="307"/>
                      <a:pt x="521" y="306"/>
                    </a:cubicBezTo>
                    <a:cubicBezTo>
                      <a:pt x="524" y="305"/>
                      <a:pt x="529" y="301"/>
                      <a:pt x="530" y="301"/>
                    </a:cubicBezTo>
                    <a:cubicBezTo>
                      <a:pt x="532" y="302"/>
                      <a:pt x="537" y="309"/>
                      <a:pt x="540" y="311"/>
                    </a:cubicBezTo>
                    <a:cubicBezTo>
                      <a:pt x="544" y="313"/>
                      <a:pt x="550" y="318"/>
                      <a:pt x="549" y="320"/>
                    </a:cubicBezTo>
                    <a:cubicBezTo>
                      <a:pt x="549" y="323"/>
                      <a:pt x="548" y="327"/>
                      <a:pt x="548" y="330"/>
                    </a:cubicBezTo>
                    <a:cubicBezTo>
                      <a:pt x="548" y="332"/>
                      <a:pt x="550" y="333"/>
                      <a:pt x="551" y="334"/>
                    </a:cubicBezTo>
                    <a:cubicBezTo>
                      <a:pt x="552" y="335"/>
                      <a:pt x="550" y="333"/>
                      <a:pt x="550" y="337"/>
                    </a:cubicBezTo>
                    <a:cubicBezTo>
                      <a:pt x="550" y="340"/>
                      <a:pt x="550" y="343"/>
                      <a:pt x="552" y="345"/>
                    </a:cubicBezTo>
                    <a:cubicBezTo>
                      <a:pt x="555" y="347"/>
                      <a:pt x="557" y="347"/>
                      <a:pt x="557" y="349"/>
                    </a:cubicBezTo>
                    <a:cubicBezTo>
                      <a:pt x="557" y="350"/>
                      <a:pt x="559" y="349"/>
                      <a:pt x="560" y="350"/>
                    </a:cubicBezTo>
                    <a:cubicBezTo>
                      <a:pt x="560" y="351"/>
                      <a:pt x="558" y="354"/>
                      <a:pt x="560" y="357"/>
                    </a:cubicBezTo>
                    <a:cubicBezTo>
                      <a:pt x="562" y="361"/>
                      <a:pt x="565" y="361"/>
                      <a:pt x="566" y="363"/>
                    </a:cubicBezTo>
                    <a:cubicBezTo>
                      <a:pt x="568" y="364"/>
                      <a:pt x="571" y="372"/>
                      <a:pt x="572" y="372"/>
                    </a:cubicBezTo>
                    <a:cubicBezTo>
                      <a:pt x="573" y="373"/>
                      <a:pt x="576" y="369"/>
                      <a:pt x="577" y="370"/>
                    </a:cubicBezTo>
                    <a:cubicBezTo>
                      <a:pt x="578" y="370"/>
                      <a:pt x="577" y="373"/>
                      <a:pt x="576" y="374"/>
                    </a:cubicBezTo>
                    <a:cubicBezTo>
                      <a:pt x="576" y="375"/>
                      <a:pt x="579" y="375"/>
                      <a:pt x="579" y="373"/>
                    </a:cubicBezTo>
                    <a:cubicBezTo>
                      <a:pt x="579" y="371"/>
                      <a:pt x="578" y="366"/>
                      <a:pt x="581" y="362"/>
                    </a:cubicBezTo>
                    <a:cubicBezTo>
                      <a:pt x="583" y="357"/>
                      <a:pt x="584" y="345"/>
                      <a:pt x="580" y="339"/>
                    </a:cubicBezTo>
                    <a:cubicBezTo>
                      <a:pt x="577" y="333"/>
                      <a:pt x="575" y="329"/>
                      <a:pt x="574" y="325"/>
                    </a:cubicBezTo>
                    <a:cubicBezTo>
                      <a:pt x="573" y="320"/>
                      <a:pt x="570" y="313"/>
                      <a:pt x="568" y="308"/>
                    </a:cubicBezTo>
                    <a:cubicBezTo>
                      <a:pt x="566" y="303"/>
                      <a:pt x="562" y="293"/>
                      <a:pt x="563" y="287"/>
                    </a:cubicBezTo>
                    <a:cubicBezTo>
                      <a:pt x="564" y="280"/>
                      <a:pt x="569" y="276"/>
                      <a:pt x="572" y="272"/>
                    </a:cubicBezTo>
                    <a:cubicBezTo>
                      <a:pt x="575" y="267"/>
                      <a:pt x="581" y="265"/>
                      <a:pt x="584" y="263"/>
                    </a:cubicBezTo>
                    <a:cubicBezTo>
                      <a:pt x="586" y="260"/>
                      <a:pt x="590" y="258"/>
                      <a:pt x="592" y="255"/>
                    </a:cubicBezTo>
                    <a:cubicBezTo>
                      <a:pt x="594" y="253"/>
                      <a:pt x="593" y="252"/>
                      <a:pt x="595" y="251"/>
                    </a:cubicBezTo>
                    <a:cubicBezTo>
                      <a:pt x="597" y="249"/>
                      <a:pt x="600" y="247"/>
                      <a:pt x="604" y="246"/>
                    </a:cubicBezTo>
                    <a:cubicBezTo>
                      <a:pt x="607" y="245"/>
                      <a:pt x="609" y="244"/>
                      <a:pt x="611" y="243"/>
                    </a:cubicBezTo>
                    <a:cubicBezTo>
                      <a:pt x="612" y="242"/>
                      <a:pt x="618" y="236"/>
                      <a:pt x="621" y="234"/>
                    </a:cubicBezTo>
                    <a:cubicBezTo>
                      <a:pt x="624" y="232"/>
                      <a:pt x="630" y="234"/>
                      <a:pt x="631" y="232"/>
                    </a:cubicBezTo>
                    <a:cubicBezTo>
                      <a:pt x="633" y="230"/>
                      <a:pt x="634" y="228"/>
                      <a:pt x="632" y="229"/>
                    </a:cubicBezTo>
                    <a:cubicBezTo>
                      <a:pt x="630" y="230"/>
                      <a:pt x="623" y="231"/>
                      <a:pt x="624" y="230"/>
                    </a:cubicBezTo>
                    <a:cubicBezTo>
                      <a:pt x="625" y="229"/>
                      <a:pt x="627" y="229"/>
                      <a:pt x="628" y="228"/>
                    </a:cubicBezTo>
                    <a:cubicBezTo>
                      <a:pt x="628" y="227"/>
                      <a:pt x="627" y="225"/>
                      <a:pt x="626" y="224"/>
                    </a:cubicBezTo>
                    <a:cubicBezTo>
                      <a:pt x="625" y="222"/>
                      <a:pt x="625" y="221"/>
                      <a:pt x="627" y="221"/>
                    </a:cubicBezTo>
                    <a:cubicBezTo>
                      <a:pt x="629" y="222"/>
                      <a:pt x="629" y="222"/>
                      <a:pt x="629" y="221"/>
                    </a:cubicBezTo>
                    <a:cubicBezTo>
                      <a:pt x="629" y="220"/>
                      <a:pt x="630" y="219"/>
                      <a:pt x="630" y="220"/>
                    </a:cubicBezTo>
                    <a:cubicBezTo>
                      <a:pt x="630" y="222"/>
                      <a:pt x="630" y="224"/>
                      <a:pt x="632" y="224"/>
                    </a:cubicBezTo>
                    <a:cubicBezTo>
                      <a:pt x="634" y="224"/>
                      <a:pt x="635" y="222"/>
                      <a:pt x="638" y="220"/>
                    </a:cubicBezTo>
                    <a:cubicBezTo>
                      <a:pt x="640" y="218"/>
                      <a:pt x="641" y="215"/>
                      <a:pt x="641" y="214"/>
                    </a:cubicBezTo>
                    <a:cubicBezTo>
                      <a:pt x="641" y="213"/>
                      <a:pt x="639" y="214"/>
                      <a:pt x="638" y="215"/>
                    </a:cubicBezTo>
                    <a:cubicBezTo>
                      <a:pt x="637" y="216"/>
                      <a:pt x="635" y="217"/>
                      <a:pt x="635" y="216"/>
                    </a:cubicBezTo>
                    <a:cubicBezTo>
                      <a:pt x="634" y="215"/>
                      <a:pt x="635" y="215"/>
                      <a:pt x="632" y="214"/>
                    </a:cubicBezTo>
                    <a:cubicBezTo>
                      <a:pt x="630" y="214"/>
                      <a:pt x="627" y="215"/>
                      <a:pt x="627" y="214"/>
                    </a:cubicBezTo>
                    <a:cubicBezTo>
                      <a:pt x="626" y="213"/>
                      <a:pt x="625" y="211"/>
                      <a:pt x="627" y="212"/>
                    </a:cubicBezTo>
                    <a:cubicBezTo>
                      <a:pt x="629" y="213"/>
                      <a:pt x="631" y="215"/>
                      <a:pt x="633" y="213"/>
                    </a:cubicBezTo>
                    <a:cubicBezTo>
                      <a:pt x="634" y="210"/>
                      <a:pt x="635" y="210"/>
                      <a:pt x="637" y="211"/>
                    </a:cubicBezTo>
                    <a:cubicBezTo>
                      <a:pt x="639" y="211"/>
                      <a:pt x="639" y="211"/>
                      <a:pt x="638" y="209"/>
                    </a:cubicBezTo>
                    <a:cubicBezTo>
                      <a:pt x="636" y="207"/>
                      <a:pt x="636" y="207"/>
                      <a:pt x="636" y="205"/>
                    </a:cubicBezTo>
                    <a:cubicBezTo>
                      <a:pt x="637" y="203"/>
                      <a:pt x="637" y="201"/>
                      <a:pt x="635" y="200"/>
                    </a:cubicBezTo>
                    <a:cubicBezTo>
                      <a:pt x="634" y="199"/>
                      <a:pt x="629" y="200"/>
                      <a:pt x="627" y="198"/>
                    </a:cubicBezTo>
                    <a:cubicBezTo>
                      <a:pt x="625" y="196"/>
                      <a:pt x="623" y="195"/>
                      <a:pt x="622" y="194"/>
                    </a:cubicBezTo>
                    <a:cubicBezTo>
                      <a:pt x="620" y="193"/>
                      <a:pt x="623" y="193"/>
                      <a:pt x="624" y="193"/>
                    </a:cubicBezTo>
                    <a:cubicBezTo>
                      <a:pt x="626" y="193"/>
                      <a:pt x="630" y="194"/>
                      <a:pt x="631" y="193"/>
                    </a:cubicBezTo>
                    <a:cubicBezTo>
                      <a:pt x="632" y="192"/>
                      <a:pt x="631" y="190"/>
                      <a:pt x="630" y="189"/>
                    </a:cubicBezTo>
                    <a:cubicBezTo>
                      <a:pt x="628" y="188"/>
                      <a:pt x="620" y="182"/>
                      <a:pt x="619" y="180"/>
                    </a:cubicBezTo>
                    <a:cubicBezTo>
                      <a:pt x="618" y="177"/>
                      <a:pt x="618" y="175"/>
                      <a:pt x="620" y="174"/>
                    </a:cubicBezTo>
                    <a:cubicBezTo>
                      <a:pt x="621" y="172"/>
                      <a:pt x="622" y="170"/>
                      <a:pt x="622" y="168"/>
                    </a:cubicBezTo>
                    <a:cubicBezTo>
                      <a:pt x="622" y="167"/>
                      <a:pt x="624" y="170"/>
                      <a:pt x="623" y="171"/>
                    </a:cubicBezTo>
                    <a:cubicBezTo>
                      <a:pt x="623" y="173"/>
                      <a:pt x="621" y="173"/>
                      <a:pt x="622" y="174"/>
                    </a:cubicBezTo>
                    <a:cubicBezTo>
                      <a:pt x="623" y="176"/>
                      <a:pt x="627" y="180"/>
                      <a:pt x="628" y="179"/>
                    </a:cubicBezTo>
                    <a:cubicBezTo>
                      <a:pt x="629" y="179"/>
                      <a:pt x="629" y="176"/>
                      <a:pt x="629" y="173"/>
                    </a:cubicBezTo>
                    <a:cubicBezTo>
                      <a:pt x="630" y="170"/>
                      <a:pt x="629" y="166"/>
                      <a:pt x="630" y="164"/>
                    </a:cubicBezTo>
                    <a:cubicBezTo>
                      <a:pt x="632" y="163"/>
                      <a:pt x="636" y="158"/>
                      <a:pt x="636" y="159"/>
                    </a:cubicBezTo>
                    <a:cubicBezTo>
                      <a:pt x="636" y="161"/>
                      <a:pt x="632" y="161"/>
                      <a:pt x="633" y="167"/>
                    </a:cubicBezTo>
                    <a:cubicBezTo>
                      <a:pt x="634" y="173"/>
                      <a:pt x="632" y="175"/>
                      <a:pt x="635" y="178"/>
                    </a:cubicBezTo>
                    <a:cubicBezTo>
                      <a:pt x="638" y="180"/>
                      <a:pt x="641" y="184"/>
                      <a:pt x="641" y="186"/>
                    </a:cubicBezTo>
                    <a:cubicBezTo>
                      <a:pt x="641" y="189"/>
                      <a:pt x="637" y="191"/>
                      <a:pt x="636" y="194"/>
                    </a:cubicBezTo>
                    <a:cubicBezTo>
                      <a:pt x="636" y="197"/>
                      <a:pt x="636" y="198"/>
                      <a:pt x="637" y="197"/>
                    </a:cubicBezTo>
                    <a:cubicBezTo>
                      <a:pt x="637" y="196"/>
                      <a:pt x="640" y="191"/>
                      <a:pt x="642" y="189"/>
                    </a:cubicBezTo>
                    <a:cubicBezTo>
                      <a:pt x="644" y="187"/>
                      <a:pt x="650" y="179"/>
                      <a:pt x="649" y="175"/>
                    </a:cubicBezTo>
                    <a:cubicBezTo>
                      <a:pt x="648" y="172"/>
                      <a:pt x="642" y="164"/>
                      <a:pt x="642" y="161"/>
                    </a:cubicBezTo>
                    <a:cubicBezTo>
                      <a:pt x="641" y="159"/>
                      <a:pt x="641" y="157"/>
                      <a:pt x="643" y="156"/>
                    </a:cubicBezTo>
                    <a:cubicBezTo>
                      <a:pt x="646" y="154"/>
                      <a:pt x="650" y="154"/>
                      <a:pt x="648" y="155"/>
                    </a:cubicBezTo>
                    <a:cubicBezTo>
                      <a:pt x="645" y="157"/>
                      <a:pt x="644" y="156"/>
                      <a:pt x="644" y="159"/>
                    </a:cubicBezTo>
                    <a:cubicBezTo>
                      <a:pt x="644" y="162"/>
                      <a:pt x="646" y="163"/>
                      <a:pt x="648" y="165"/>
                    </a:cubicBezTo>
                    <a:cubicBezTo>
                      <a:pt x="650" y="167"/>
                      <a:pt x="651" y="170"/>
                      <a:pt x="652" y="167"/>
                    </a:cubicBezTo>
                    <a:cubicBezTo>
                      <a:pt x="654" y="165"/>
                      <a:pt x="657" y="162"/>
                      <a:pt x="659" y="158"/>
                    </a:cubicBezTo>
                    <a:cubicBezTo>
                      <a:pt x="662" y="154"/>
                      <a:pt x="664" y="150"/>
                      <a:pt x="662" y="147"/>
                    </a:cubicBezTo>
                    <a:cubicBezTo>
                      <a:pt x="661" y="145"/>
                      <a:pt x="660" y="142"/>
                      <a:pt x="661" y="142"/>
                    </a:cubicBezTo>
                    <a:cubicBezTo>
                      <a:pt x="662" y="141"/>
                      <a:pt x="662" y="138"/>
                      <a:pt x="663" y="137"/>
                    </a:cubicBezTo>
                    <a:cubicBezTo>
                      <a:pt x="663" y="135"/>
                      <a:pt x="664" y="136"/>
                      <a:pt x="664" y="138"/>
                    </a:cubicBezTo>
                    <a:cubicBezTo>
                      <a:pt x="664" y="139"/>
                      <a:pt x="662" y="142"/>
                      <a:pt x="664" y="141"/>
                    </a:cubicBezTo>
                    <a:cubicBezTo>
                      <a:pt x="667" y="139"/>
                      <a:pt x="668" y="138"/>
                      <a:pt x="672" y="135"/>
                    </a:cubicBezTo>
                    <a:cubicBezTo>
                      <a:pt x="677" y="133"/>
                      <a:pt x="679" y="132"/>
                      <a:pt x="684" y="132"/>
                    </a:cubicBezTo>
                    <a:cubicBezTo>
                      <a:pt x="689" y="132"/>
                      <a:pt x="696" y="133"/>
                      <a:pt x="697" y="130"/>
                    </a:cubicBezTo>
                    <a:cubicBezTo>
                      <a:pt x="697" y="128"/>
                      <a:pt x="696" y="124"/>
                      <a:pt x="698" y="126"/>
                    </a:cubicBezTo>
                    <a:cubicBezTo>
                      <a:pt x="700" y="127"/>
                      <a:pt x="697" y="130"/>
                      <a:pt x="700" y="130"/>
                    </a:cubicBezTo>
                    <a:cubicBezTo>
                      <a:pt x="703" y="130"/>
                      <a:pt x="705" y="129"/>
                      <a:pt x="706" y="127"/>
                    </a:cubicBezTo>
                    <a:cubicBezTo>
                      <a:pt x="708" y="126"/>
                      <a:pt x="707" y="127"/>
                      <a:pt x="708" y="128"/>
                    </a:cubicBezTo>
                    <a:cubicBezTo>
                      <a:pt x="708" y="130"/>
                      <a:pt x="709" y="129"/>
                      <a:pt x="711" y="128"/>
                    </a:cubicBezTo>
                    <a:cubicBezTo>
                      <a:pt x="713" y="127"/>
                      <a:pt x="717" y="126"/>
                      <a:pt x="717" y="125"/>
                    </a:cubicBezTo>
                    <a:cubicBezTo>
                      <a:pt x="718" y="124"/>
                      <a:pt x="718" y="122"/>
                      <a:pt x="716" y="121"/>
                    </a:cubicBezTo>
                    <a:cubicBezTo>
                      <a:pt x="713" y="120"/>
                      <a:pt x="712" y="121"/>
                      <a:pt x="713" y="121"/>
                    </a:cubicBezTo>
                    <a:cubicBezTo>
                      <a:pt x="714" y="122"/>
                      <a:pt x="715" y="124"/>
                      <a:pt x="713" y="125"/>
                    </a:cubicBezTo>
                    <a:cubicBezTo>
                      <a:pt x="711" y="125"/>
                      <a:pt x="710" y="125"/>
                      <a:pt x="709" y="124"/>
                    </a:cubicBezTo>
                    <a:cubicBezTo>
                      <a:pt x="709" y="122"/>
                      <a:pt x="707" y="118"/>
                      <a:pt x="705" y="117"/>
                    </a:cubicBezTo>
                    <a:cubicBezTo>
                      <a:pt x="704" y="116"/>
                      <a:pt x="704" y="116"/>
                      <a:pt x="705" y="114"/>
                    </a:cubicBezTo>
                    <a:cubicBezTo>
                      <a:pt x="706" y="113"/>
                      <a:pt x="706" y="112"/>
                      <a:pt x="706" y="110"/>
                    </a:cubicBezTo>
                    <a:cubicBezTo>
                      <a:pt x="705" y="108"/>
                      <a:pt x="704" y="109"/>
                      <a:pt x="706" y="106"/>
                    </a:cubicBezTo>
                    <a:cubicBezTo>
                      <a:pt x="708" y="104"/>
                      <a:pt x="708" y="103"/>
                      <a:pt x="709" y="100"/>
                    </a:cubicBezTo>
                    <a:cubicBezTo>
                      <a:pt x="711" y="98"/>
                      <a:pt x="712" y="97"/>
                      <a:pt x="713" y="96"/>
                    </a:cubicBezTo>
                    <a:cubicBezTo>
                      <a:pt x="714" y="94"/>
                      <a:pt x="715" y="93"/>
                      <a:pt x="716" y="93"/>
                    </a:cubicBezTo>
                    <a:cubicBezTo>
                      <a:pt x="718" y="93"/>
                      <a:pt x="719" y="91"/>
                      <a:pt x="720" y="90"/>
                    </a:cubicBezTo>
                    <a:cubicBezTo>
                      <a:pt x="720" y="90"/>
                      <a:pt x="719" y="90"/>
                      <a:pt x="721" y="91"/>
                    </a:cubicBezTo>
                    <a:cubicBezTo>
                      <a:pt x="722" y="91"/>
                      <a:pt x="726" y="91"/>
                      <a:pt x="728" y="88"/>
                    </a:cubicBezTo>
                    <a:cubicBezTo>
                      <a:pt x="730" y="84"/>
                      <a:pt x="730" y="81"/>
                      <a:pt x="731" y="82"/>
                    </a:cubicBezTo>
                    <a:cubicBezTo>
                      <a:pt x="732" y="83"/>
                      <a:pt x="732" y="86"/>
                      <a:pt x="735" y="86"/>
                    </a:cubicBezTo>
                    <a:cubicBezTo>
                      <a:pt x="737" y="86"/>
                      <a:pt x="739" y="84"/>
                      <a:pt x="741" y="83"/>
                    </a:cubicBezTo>
                    <a:cubicBezTo>
                      <a:pt x="743" y="82"/>
                      <a:pt x="745" y="83"/>
                      <a:pt x="749" y="80"/>
                    </a:cubicBezTo>
                    <a:cubicBezTo>
                      <a:pt x="752" y="78"/>
                      <a:pt x="754" y="78"/>
                      <a:pt x="756" y="75"/>
                    </a:cubicBezTo>
                    <a:cubicBezTo>
                      <a:pt x="756" y="75"/>
                      <a:pt x="757" y="75"/>
                      <a:pt x="757" y="75"/>
                    </a:cubicBezTo>
                    <a:cubicBezTo>
                      <a:pt x="755" y="72"/>
                      <a:pt x="751" y="68"/>
                      <a:pt x="751" y="66"/>
                    </a:cubicBezTo>
                    <a:cubicBezTo>
                      <a:pt x="751" y="62"/>
                      <a:pt x="745" y="64"/>
                      <a:pt x="745" y="60"/>
                    </a:cubicBezTo>
                    <a:cubicBezTo>
                      <a:pt x="745" y="56"/>
                      <a:pt x="745" y="49"/>
                      <a:pt x="745" y="44"/>
                    </a:cubicBezTo>
                    <a:cubicBezTo>
                      <a:pt x="745" y="38"/>
                      <a:pt x="741" y="35"/>
                      <a:pt x="738" y="35"/>
                    </a:cubicBezTo>
                    <a:cubicBezTo>
                      <a:pt x="734" y="34"/>
                      <a:pt x="735" y="37"/>
                      <a:pt x="732" y="37"/>
                    </a:cubicBezTo>
                    <a:cubicBezTo>
                      <a:pt x="729" y="37"/>
                      <a:pt x="727" y="33"/>
                      <a:pt x="726" y="32"/>
                    </a:cubicBezTo>
                    <a:cubicBezTo>
                      <a:pt x="725" y="32"/>
                      <a:pt x="716" y="43"/>
                      <a:pt x="715" y="45"/>
                    </a:cubicBezTo>
                    <a:cubicBezTo>
                      <a:pt x="713" y="47"/>
                      <a:pt x="714" y="49"/>
                      <a:pt x="714" y="51"/>
                    </a:cubicBezTo>
                    <a:cubicBezTo>
                      <a:pt x="713" y="53"/>
                      <a:pt x="713" y="54"/>
                      <a:pt x="711" y="57"/>
                    </a:cubicBezTo>
                    <a:cubicBezTo>
                      <a:pt x="710" y="60"/>
                      <a:pt x="705" y="68"/>
                      <a:pt x="705" y="68"/>
                    </a:cubicBezTo>
                    <a:cubicBezTo>
                      <a:pt x="700" y="68"/>
                      <a:pt x="700" y="68"/>
                      <a:pt x="700" y="68"/>
                    </a:cubicBezTo>
                    <a:cubicBezTo>
                      <a:pt x="696" y="73"/>
                      <a:pt x="696" y="73"/>
                      <a:pt x="696" y="73"/>
                    </a:cubicBezTo>
                    <a:cubicBezTo>
                      <a:pt x="649" y="73"/>
                      <a:pt x="649" y="73"/>
                      <a:pt x="649" y="73"/>
                    </a:cubicBezTo>
                    <a:cubicBezTo>
                      <a:pt x="632" y="88"/>
                      <a:pt x="632" y="88"/>
                      <a:pt x="632" y="88"/>
                    </a:cubicBezTo>
                    <a:cubicBezTo>
                      <a:pt x="633" y="90"/>
                      <a:pt x="633" y="92"/>
                      <a:pt x="633" y="93"/>
                    </a:cubicBezTo>
                    <a:cubicBezTo>
                      <a:pt x="633" y="95"/>
                      <a:pt x="628" y="100"/>
                      <a:pt x="626" y="100"/>
                    </a:cubicBezTo>
                    <a:cubicBezTo>
                      <a:pt x="625" y="100"/>
                      <a:pt x="614" y="101"/>
                      <a:pt x="611" y="100"/>
                    </a:cubicBezTo>
                    <a:cubicBezTo>
                      <a:pt x="608" y="99"/>
                      <a:pt x="601" y="101"/>
                      <a:pt x="597" y="102"/>
                    </a:cubicBezTo>
                    <a:cubicBezTo>
                      <a:pt x="596" y="102"/>
                      <a:pt x="595" y="102"/>
                      <a:pt x="595" y="102"/>
                    </a:cubicBezTo>
                    <a:cubicBezTo>
                      <a:pt x="595" y="104"/>
                      <a:pt x="595" y="106"/>
                      <a:pt x="595" y="108"/>
                    </a:cubicBezTo>
                    <a:cubicBezTo>
                      <a:pt x="595" y="108"/>
                      <a:pt x="595" y="108"/>
                      <a:pt x="595" y="108"/>
                    </a:cubicBezTo>
                    <a:cubicBezTo>
                      <a:pt x="597" y="108"/>
                      <a:pt x="598" y="108"/>
                      <a:pt x="597" y="109"/>
                    </a:cubicBezTo>
                    <a:cubicBezTo>
                      <a:pt x="595" y="115"/>
                      <a:pt x="580" y="120"/>
                      <a:pt x="571" y="125"/>
                    </a:cubicBezTo>
                    <a:cubicBezTo>
                      <a:pt x="564" y="129"/>
                      <a:pt x="552" y="131"/>
                      <a:pt x="547" y="128"/>
                    </a:cubicBezTo>
                    <a:cubicBezTo>
                      <a:pt x="541" y="126"/>
                      <a:pt x="538" y="124"/>
                      <a:pt x="539" y="122"/>
                    </a:cubicBezTo>
                    <a:cubicBezTo>
                      <a:pt x="540" y="119"/>
                      <a:pt x="547" y="113"/>
                      <a:pt x="546" y="116"/>
                    </a:cubicBezTo>
                    <a:cubicBezTo>
                      <a:pt x="545" y="117"/>
                      <a:pt x="545" y="118"/>
                      <a:pt x="545" y="119"/>
                    </a:cubicBezTo>
                    <a:cubicBezTo>
                      <a:pt x="545" y="119"/>
                      <a:pt x="545" y="119"/>
                      <a:pt x="545" y="119"/>
                    </a:cubicBezTo>
                    <a:cubicBezTo>
                      <a:pt x="547" y="114"/>
                      <a:pt x="549" y="109"/>
                      <a:pt x="551" y="106"/>
                    </a:cubicBezTo>
                    <a:cubicBezTo>
                      <a:pt x="551" y="106"/>
                      <a:pt x="551" y="106"/>
                      <a:pt x="551" y="106"/>
                    </a:cubicBezTo>
                    <a:cubicBezTo>
                      <a:pt x="550" y="104"/>
                      <a:pt x="549" y="98"/>
                      <a:pt x="549" y="96"/>
                    </a:cubicBezTo>
                    <a:cubicBezTo>
                      <a:pt x="549" y="95"/>
                      <a:pt x="548" y="89"/>
                      <a:pt x="546" y="90"/>
                    </a:cubicBezTo>
                    <a:cubicBezTo>
                      <a:pt x="544" y="91"/>
                      <a:pt x="537" y="97"/>
                      <a:pt x="535" y="95"/>
                    </a:cubicBezTo>
                    <a:cubicBezTo>
                      <a:pt x="533" y="93"/>
                      <a:pt x="530" y="93"/>
                      <a:pt x="533" y="91"/>
                    </a:cubicBezTo>
                    <a:cubicBezTo>
                      <a:pt x="536" y="88"/>
                      <a:pt x="541" y="83"/>
                      <a:pt x="541" y="79"/>
                    </a:cubicBezTo>
                    <a:cubicBezTo>
                      <a:pt x="540" y="75"/>
                      <a:pt x="540" y="71"/>
                      <a:pt x="537" y="68"/>
                    </a:cubicBezTo>
                    <a:cubicBezTo>
                      <a:pt x="533" y="66"/>
                      <a:pt x="522" y="61"/>
                      <a:pt x="521" y="63"/>
                    </a:cubicBezTo>
                    <a:cubicBezTo>
                      <a:pt x="519" y="64"/>
                      <a:pt x="517" y="66"/>
                      <a:pt x="515" y="68"/>
                    </a:cubicBezTo>
                    <a:cubicBezTo>
                      <a:pt x="513" y="69"/>
                      <a:pt x="515" y="75"/>
                      <a:pt x="512" y="74"/>
                    </a:cubicBezTo>
                    <a:cubicBezTo>
                      <a:pt x="510" y="73"/>
                      <a:pt x="508" y="73"/>
                      <a:pt x="507" y="73"/>
                    </a:cubicBezTo>
                    <a:cubicBezTo>
                      <a:pt x="506" y="73"/>
                      <a:pt x="502" y="82"/>
                      <a:pt x="501" y="84"/>
                    </a:cubicBezTo>
                    <a:cubicBezTo>
                      <a:pt x="501" y="87"/>
                      <a:pt x="499" y="94"/>
                      <a:pt x="499" y="97"/>
                    </a:cubicBezTo>
                    <a:cubicBezTo>
                      <a:pt x="500" y="100"/>
                      <a:pt x="503" y="114"/>
                      <a:pt x="501" y="117"/>
                    </a:cubicBezTo>
                    <a:cubicBezTo>
                      <a:pt x="498" y="119"/>
                      <a:pt x="494" y="124"/>
                      <a:pt x="492" y="124"/>
                    </a:cubicBezTo>
                    <a:cubicBezTo>
                      <a:pt x="491" y="125"/>
                      <a:pt x="486" y="128"/>
                      <a:pt x="486" y="125"/>
                    </a:cubicBezTo>
                    <a:cubicBezTo>
                      <a:pt x="486" y="121"/>
                      <a:pt x="482" y="114"/>
                      <a:pt x="482" y="110"/>
                    </a:cubicBezTo>
                    <a:cubicBezTo>
                      <a:pt x="482" y="106"/>
                      <a:pt x="484" y="91"/>
                      <a:pt x="485" y="86"/>
                    </a:cubicBezTo>
                    <a:cubicBezTo>
                      <a:pt x="486" y="81"/>
                      <a:pt x="488" y="75"/>
                      <a:pt x="485" y="78"/>
                    </a:cubicBezTo>
                    <a:cubicBezTo>
                      <a:pt x="483" y="80"/>
                      <a:pt x="478" y="84"/>
                      <a:pt x="480" y="79"/>
                    </a:cubicBezTo>
                    <a:cubicBezTo>
                      <a:pt x="482" y="75"/>
                      <a:pt x="488" y="65"/>
                      <a:pt x="491" y="63"/>
                    </a:cubicBezTo>
                    <a:cubicBezTo>
                      <a:pt x="493" y="61"/>
                      <a:pt x="492" y="62"/>
                      <a:pt x="498" y="61"/>
                    </a:cubicBezTo>
                    <a:cubicBezTo>
                      <a:pt x="505" y="60"/>
                      <a:pt x="509" y="56"/>
                      <a:pt x="516" y="57"/>
                    </a:cubicBezTo>
                    <a:cubicBezTo>
                      <a:pt x="522" y="57"/>
                      <a:pt x="535" y="60"/>
                      <a:pt x="532" y="56"/>
                    </a:cubicBezTo>
                    <a:cubicBezTo>
                      <a:pt x="530" y="53"/>
                      <a:pt x="529" y="51"/>
                      <a:pt x="527" y="51"/>
                    </a:cubicBezTo>
                    <a:cubicBezTo>
                      <a:pt x="525" y="50"/>
                      <a:pt x="520" y="52"/>
                      <a:pt x="520" y="49"/>
                    </a:cubicBezTo>
                    <a:cubicBezTo>
                      <a:pt x="520" y="46"/>
                      <a:pt x="521" y="44"/>
                      <a:pt x="518" y="44"/>
                    </a:cubicBezTo>
                    <a:cubicBezTo>
                      <a:pt x="515" y="45"/>
                      <a:pt x="498" y="49"/>
                      <a:pt x="495" y="49"/>
                    </a:cubicBezTo>
                    <a:cubicBezTo>
                      <a:pt x="492" y="49"/>
                      <a:pt x="483" y="43"/>
                      <a:pt x="481" y="42"/>
                    </a:cubicBezTo>
                    <a:cubicBezTo>
                      <a:pt x="478" y="41"/>
                      <a:pt x="473" y="41"/>
                      <a:pt x="475" y="40"/>
                    </a:cubicBezTo>
                    <a:cubicBezTo>
                      <a:pt x="476" y="38"/>
                      <a:pt x="484" y="32"/>
                      <a:pt x="481" y="32"/>
                    </a:cubicBezTo>
                    <a:cubicBezTo>
                      <a:pt x="478" y="32"/>
                      <a:pt x="471" y="37"/>
                      <a:pt x="468" y="39"/>
                    </a:cubicBezTo>
                    <a:cubicBezTo>
                      <a:pt x="465" y="41"/>
                      <a:pt x="460" y="42"/>
                      <a:pt x="458" y="43"/>
                    </a:cubicBezTo>
                    <a:cubicBezTo>
                      <a:pt x="455" y="44"/>
                      <a:pt x="453" y="47"/>
                      <a:pt x="449" y="46"/>
                    </a:cubicBezTo>
                    <a:cubicBezTo>
                      <a:pt x="444" y="45"/>
                      <a:pt x="444" y="41"/>
                      <a:pt x="441" y="42"/>
                    </a:cubicBezTo>
                    <a:cubicBezTo>
                      <a:pt x="438" y="42"/>
                      <a:pt x="430" y="45"/>
                      <a:pt x="429" y="43"/>
                    </a:cubicBezTo>
                    <a:cubicBezTo>
                      <a:pt x="428" y="41"/>
                      <a:pt x="440" y="32"/>
                      <a:pt x="446" y="29"/>
                    </a:cubicBezTo>
                    <a:cubicBezTo>
                      <a:pt x="449" y="27"/>
                      <a:pt x="453" y="26"/>
                      <a:pt x="457" y="24"/>
                    </a:cubicBezTo>
                    <a:cubicBezTo>
                      <a:pt x="455" y="23"/>
                      <a:pt x="453" y="22"/>
                      <a:pt x="452" y="22"/>
                    </a:cubicBezTo>
                    <a:cubicBezTo>
                      <a:pt x="449" y="21"/>
                      <a:pt x="443" y="21"/>
                      <a:pt x="442" y="20"/>
                    </a:cubicBezTo>
                    <a:cubicBezTo>
                      <a:pt x="441" y="20"/>
                      <a:pt x="438" y="23"/>
                      <a:pt x="435" y="24"/>
                    </a:cubicBezTo>
                    <a:cubicBezTo>
                      <a:pt x="433" y="25"/>
                      <a:pt x="431" y="22"/>
                      <a:pt x="427" y="19"/>
                    </a:cubicBezTo>
                    <a:cubicBezTo>
                      <a:pt x="423" y="16"/>
                      <a:pt x="424" y="20"/>
                      <a:pt x="420" y="17"/>
                    </a:cubicBezTo>
                    <a:cubicBezTo>
                      <a:pt x="416" y="14"/>
                      <a:pt x="413" y="13"/>
                      <a:pt x="411" y="13"/>
                    </a:cubicBezTo>
                    <a:cubicBezTo>
                      <a:pt x="410" y="14"/>
                      <a:pt x="405" y="15"/>
                      <a:pt x="402" y="14"/>
                    </a:cubicBezTo>
                    <a:cubicBezTo>
                      <a:pt x="399" y="12"/>
                      <a:pt x="393" y="11"/>
                      <a:pt x="393" y="9"/>
                    </a:cubicBezTo>
                    <a:cubicBezTo>
                      <a:pt x="393" y="8"/>
                      <a:pt x="390" y="2"/>
                      <a:pt x="388" y="1"/>
                    </a:cubicBezTo>
                    <a:cubicBezTo>
                      <a:pt x="386" y="0"/>
                      <a:pt x="387" y="2"/>
                      <a:pt x="387" y="4"/>
                    </a:cubicBezTo>
                    <a:cubicBezTo>
                      <a:pt x="387" y="5"/>
                      <a:pt x="385" y="8"/>
                      <a:pt x="385" y="8"/>
                    </a:cubicBezTo>
                    <a:cubicBezTo>
                      <a:pt x="26" y="8"/>
                      <a:pt x="26" y="8"/>
                      <a:pt x="26" y="8"/>
                    </a:cubicBezTo>
                    <a:cubicBezTo>
                      <a:pt x="27" y="9"/>
                      <a:pt x="29" y="11"/>
                      <a:pt x="29" y="12"/>
                    </a:cubicBezTo>
                    <a:cubicBezTo>
                      <a:pt x="29" y="14"/>
                      <a:pt x="31" y="18"/>
                      <a:pt x="31" y="22"/>
                    </a:cubicBezTo>
                    <a:cubicBezTo>
                      <a:pt x="31" y="25"/>
                      <a:pt x="33" y="34"/>
                      <a:pt x="29" y="35"/>
                    </a:cubicBezTo>
                    <a:cubicBezTo>
                      <a:pt x="26" y="36"/>
                      <a:pt x="19" y="37"/>
                      <a:pt x="21" y="34"/>
                    </a:cubicBezTo>
                    <a:cubicBezTo>
                      <a:pt x="24" y="31"/>
                      <a:pt x="29" y="25"/>
                      <a:pt x="26" y="24"/>
                    </a:cubicBezTo>
                    <a:cubicBezTo>
                      <a:pt x="23" y="22"/>
                      <a:pt x="15" y="23"/>
                      <a:pt x="11" y="22"/>
                    </a:cubicBezTo>
                    <a:cubicBezTo>
                      <a:pt x="6" y="20"/>
                      <a:pt x="1" y="16"/>
                      <a:pt x="0" y="19"/>
                    </a:cubicBezTo>
                    <a:cubicBezTo>
                      <a:pt x="0" y="22"/>
                      <a:pt x="3" y="33"/>
                      <a:pt x="7" y="38"/>
                    </a:cubicBezTo>
                    <a:cubicBezTo>
                      <a:pt x="11" y="43"/>
                      <a:pt x="6" y="48"/>
                      <a:pt x="10" y="50"/>
                    </a:cubicBezTo>
                    <a:cubicBezTo>
                      <a:pt x="13" y="52"/>
                      <a:pt x="22" y="53"/>
                      <a:pt x="18" y="53"/>
                    </a:cubicBezTo>
                    <a:cubicBezTo>
                      <a:pt x="14" y="53"/>
                      <a:pt x="10" y="56"/>
                      <a:pt x="10" y="61"/>
                    </a:cubicBezTo>
                    <a:cubicBezTo>
                      <a:pt x="10" y="65"/>
                      <a:pt x="11" y="73"/>
                      <a:pt x="11" y="75"/>
                    </a:cubicBezTo>
                    <a:cubicBezTo>
                      <a:pt x="11" y="78"/>
                      <a:pt x="9" y="90"/>
                      <a:pt x="8" y="96"/>
                    </a:cubicBezTo>
                    <a:cubicBezTo>
                      <a:pt x="7" y="101"/>
                      <a:pt x="3" y="104"/>
                      <a:pt x="4" y="109"/>
                    </a:cubicBezTo>
                    <a:cubicBezTo>
                      <a:pt x="4" y="114"/>
                      <a:pt x="3" y="117"/>
                      <a:pt x="6" y="121"/>
                    </a:cubicBezTo>
                    <a:cubicBezTo>
                      <a:pt x="8" y="125"/>
                      <a:pt x="9" y="132"/>
                      <a:pt x="9" y="136"/>
                    </a:cubicBezTo>
                    <a:cubicBezTo>
                      <a:pt x="9" y="139"/>
                      <a:pt x="5" y="145"/>
                      <a:pt x="6" y="148"/>
                    </a:cubicBezTo>
                    <a:cubicBezTo>
                      <a:pt x="6" y="151"/>
                      <a:pt x="11" y="154"/>
                      <a:pt x="11" y="158"/>
                    </a:cubicBezTo>
                    <a:cubicBezTo>
                      <a:pt x="12" y="162"/>
                      <a:pt x="12" y="169"/>
                      <a:pt x="15" y="172"/>
                    </a:cubicBezTo>
                    <a:cubicBezTo>
                      <a:pt x="18" y="175"/>
                      <a:pt x="20" y="175"/>
                      <a:pt x="23" y="179"/>
                    </a:cubicBezTo>
                    <a:cubicBezTo>
                      <a:pt x="25" y="183"/>
                      <a:pt x="25" y="187"/>
                      <a:pt x="26" y="186"/>
                    </a:cubicBezTo>
                    <a:cubicBezTo>
                      <a:pt x="28" y="186"/>
                      <a:pt x="29" y="182"/>
                      <a:pt x="30" y="184"/>
                    </a:cubicBezTo>
                    <a:cubicBezTo>
                      <a:pt x="31" y="186"/>
                      <a:pt x="34" y="190"/>
                      <a:pt x="33" y="191"/>
                    </a:cubicBezTo>
                    <a:cubicBezTo>
                      <a:pt x="32" y="191"/>
                      <a:pt x="29" y="189"/>
                      <a:pt x="29" y="190"/>
                    </a:cubicBezTo>
                    <a:cubicBezTo>
                      <a:pt x="30" y="192"/>
                      <a:pt x="31" y="197"/>
                      <a:pt x="34" y="199"/>
                    </a:cubicBezTo>
                    <a:cubicBezTo>
                      <a:pt x="37" y="201"/>
                      <a:pt x="39" y="201"/>
                      <a:pt x="39" y="203"/>
                    </a:cubicBezTo>
                    <a:cubicBezTo>
                      <a:pt x="39" y="205"/>
                      <a:pt x="36" y="208"/>
                      <a:pt x="38" y="210"/>
                    </a:cubicBezTo>
                    <a:cubicBezTo>
                      <a:pt x="39" y="213"/>
                      <a:pt x="51" y="224"/>
                      <a:pt x="53" y="228"/>
                    </a:cubicBezTo>
                    <a:cubicBezTo>
                      <a:pt x="55" y="233"/>
                      <a:pt x="53" y="235"/>
                      <a:pt x="57" y="236"/>
                    </a:cubicBezTo>
                    <a:cubicBezTo>
                      <a:pt x="61" y="237"/>
                      <a:pt x="72" y="241"/>
                      <a:pt x="75" y="243"/>
                    </a:cubicBezTo>
                    <a:cubicBezTo>
                      <a:pt x="79" y="245"/>
                      <a:pt x="81" y="243"/>
                      <a:pt x="84" y="245"/>
                    </a:cubicBezTo>
                    <a:cubicBezTo>
                      <a:pt x="88" y="248"/>
                      <a:pt x="98" y="257"/>
                      <a:pt x="98" y="260"/>
                    </a:cubicBezTo>
                    <a:cubicBezTo>
                      <a:pt x="98" y="261"/>
                      <a:pt x="99" y="264"/>
                      <a:pt x="100" y="266"/>
                    </a:cubicBezTo>
                    <a:cubicBezTo>
                      <a:pt x="130" y="263"/>
                      <a:pt x="130" y="263"/>
                      <a:pt x="130" y="263"/>
                    </a:cubicBezTo>
                    <a:lnTo>
                      <a:pt x="178" y="282"/>
                    </a:lnTo>
                    <a:close/>
                  </a:path>
                </a:pathLst>
              </a:custGeom>
              <a:grpFill/>
              <a:ln w="9525">
                <a:solidFill>
                  <a:schemeClr val="tx1"/>
                </a:solidFill>
                <a:round/>
                <a:headEnd/>
                <a:tailEnd/>
              </a:ln>
            </p:spPr>
            <p:txBody>
              <a:bodyPr/>
              <a:lstStyle/>
              <a:p>
                <a:pPr>
                  <a:defRPr/>
                </a:pPr>
                <a:endParaRPr lang="ja-JP" altLang="en-US" dirty="0">
                  <a:solidFill>
                    <a:prstClr val="black"/>
                  </a:solidFill>
                  <a:ea typeface="ＭＳ Ｐゴシック" charset="-128"/>
                </a:endParaRPr>
              </a:p>
            </p:txBody>
          </p:sp>
        </p:grpSp>
        <p:cxnSp>
          <p:nvCxnSpPr>
            <p:cNvPr id="494" name="直線コネクタ 493"/>
            <p:cNvCxnSpPr/>
            <p:nvPr/>
          </p:nvCxnSpPr>
          <p:spPr>
            <a:xfrm>
              <a:off x="4898240" y="1085447"/>
              <a:ext cx="3896688" cy="0"/>
            </a:xfrm>
            <a:prstGeom prst="line">
              <a:avLst/>
            </a:prstGeom>
            <a:ln w="190500" cmpd="dbl">
              <a:solidFill>
                <a:schemeClr val="accent1"/>
              </a:solidFill>
            </a:ln>
          </p:spPr>
          <p:style>
            <a:lnRef idx="3">
              <a:schemeClr val="accent4"/>
            </a:lnRef>
            <a:fillRef idx="0">
              <a:schemeClr val="accent4"/>
            </a:fillRef>
            <a:effectRef idx="2">
              <a:schemeClr val="accent4"/>
            </a:effectRef>
            <a:fontRef idx="minor">
              <a:schemeClr val="tx1"/>
            </a:fontRef>
          </p:style>
        </p:cxnSp>
        <p:cxnSp>
          <p:nvCxnSpPr>
            <p:cNvPr id="500" name="直線コネクタ 499"/>
            <p:cNvCxnSpPr/>
            <p:nvPr/>
          </p:nvCxnSpPr>
          <p:spPr>
            <a:xfrm>
              <a:off x="5042680" y="2137961"/>
              <a:ext cx="1382491" cy="966787"/>
            </a:xfrm>
            <a:prstGeom prst="line">
              <a:avLst/>
            </a:prstGeom>
            <a:ln w="190500" cmpd="dbl"/>
          </p:spPr>
          <p:style>
            <a:lnRef idx="3">
              <a:schemeClr val="accent4"/>
            </a:lnRef>
            <a:fillRef idx="0">
              <a:schemeClr val="accent4"/>
            </a:fillRef>
            <a:effectRef idx="2">
              <a:schemeClr val="accent4"/>
            </a:effectRef>
            <a:fontRef idx="minor">
              <a:schemeClr val="tx1"/>
            </a:fontRef>
          </p:style>
        </p:cxnSp>
        <p:sp>
          <p:nvSpPr>
            <p:cNvPr id="501" name="テキスト ボックス 643"/>
            <p:cNvSpPr txBox="1">
              <a:spLocks noChangeArrowheads="1"/>
            </p:cNvSpPr>
            <p:nvPr/>
          </p:nvSpPr>
          <p:spPr bwMode="auto">
            <a:xfrm>
              <a:off x="6050581" y="612372"/>
              <a:ext cx="1874537" cy="404533"/>
            </a:xfrm>
            <a:prstGeom prst="rect">
              <a:avLst/>
            </a:prstGeom>
            <a:ln w="19050">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ja-JP" altLang="en-US" b="1" u="sng" dirty="0" smtClean="0">
                  <a:solidFill>
                    <a:schemeClr val="tx1"/>
                  </a:solidFill>
                </a:rPr>
                <a:t>ＴＴＩＰ</a:t>
              </a:r>
              <a:endParaRPr lang="en-US" altLang="ja-JP" b="1" u="sng" dirty="0">
                <a:solidFill>
                  <a:schemeClr val="tx1"/>
                </a:solidFill>
              </a:endParaRPr>
            </a:p>
          </p:txBody>
        </p:sp>
        <p:sp>
          <p:nvSpPr>
            <p:cNvPr id="502" name="テキスト ボックス 653"/>
            <p:cNvSpPr txBox="1">
              <a:spLocks noChangeArrowheads="1"/>
            </p:cNvSpPr>
            <p:nvPr/>
          </p:nvSpPr>
          <p:spPr bwMode="auto">
            <a:xfrm>
              <a:off x="3558605" y="1764897"/>
              <a:ext cx="1749145" cy="707932"/>
            </a:xfrm>
            <a:prstGeom prst="rect">
              <a:avLst/>
            </a:prstGeom>
            <a:ln w="19050">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ja-JP" altLang="en-US" b="1" u="sng" dirty="0" smtClean="0">
                  <a:solidFill>
                    <a:schemeClr val="tx1"/>
                  </a:solidFill>
                </a:rPr>
                <a:t>Ｊａｐａｎ</a:t>
              </a:r>
              <a:r>
                <a:rPr lang="en-US" altLang="ja-JP" b="1" u="sng" dirty="0" smtClean="0">
                  <a:solidFill>
                    <a:schemeClr val="tx1"/>
                  </a:solidFill>
                </a:rPr>
                <a:t>-</a:t>
              </a:r>
              <a:r>
                <a:rPr lang="ja-JP" altLang="en-US" b="1" u="sng" dirty="0" smtClean="0">
                  <a:solidFill>
                    <a:schemeClr val="tx1"/>
                  </a:solidFill>
                </a:rPr>
                <a:t>ＥＵ・</a:t>
              </a:r>
              <a:endParaRPr lang="en-US" altLang="ja-JP" b="1" u="sng" dirty="0" smtClean="0">
                <a:solidFill>
                  <a:schemeClr val="tx1"/>
                </a:solidFill>
              </a:endParaRPr>
            </a:p>
            <a:p>
              <a:pPr algn="ctr">
                <a:defRPr/>
              </a:pPr>
              <a:r>
                <a:rPr lang="ja-JP" altLang="en-US" b="1" u="sng" dirty="0" smtClean="0">
                  <a:solidFill>
                    <a:schemeClr val="tx1"/>
                  </a:solidFill>
                </a:rPr>
                <a:t>ＥＰＡ</a:t>
              </a:r>
              <a:endParaRPr lang="en-US" altLang="ja-JP" b="1" u="sng" dirty="0">
                <a:solidFill>
                  <a:schemeClr val="tx1"/>
                </a:solidFill>
              </a:endParaRPr>
            </a:p>
          </p:txBody>
        </p:sp>
        <p:sp>
          <p:nvSpPr>
            <p:cNvPr id="503" name="テキスト ボックス 659"/>
            <p:cNvSpPr txBox="1">
              <a:spLocks noChangeArrowheads="1"/>
            </p:cNvSpPr>
            <p:nvPr/>
          </p:nvSpPr>
          <p:spPr bwMode="auto">
            <a:xfrm>
              <a:off x="8256852" y="1833161"/>
              <a:ext cx="1979295" cy="404533"/>
            </a:xfrm>
            <a:prstGeom prst="rect">
              <a:avLst/>
            </a:prstGeom>
            <a:ln w="19050">
              <a:headEnd/>
              <a:tailEnd/>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defRPr/>
              </a:pPr>
              <a:r>
                <a:rPr lang="ja-JP" altLang="en-US" b="1" u="sng" dirty="0" smtClean="0">
                  <a:solidFill>
                    <a:srgbClr val="000000"/>
                  </a:solidFill>
                  <a:latin typeface="Calibri" pitchFamily="34" charset="0"/>
                </a:rPr>
                <a:t>ＴＰＰ</a:t>
              </a:r>
              <a:endParaRPr lang="en-US" altLang="ja-JP" b="1" u="sng" dirty="0" smtClean="0">
                <a:solidFill>
                  <a:srgbClr val="000000"/>
                </a:solidFill>
                <a:latin typeface="Calibri" pitchFamily="34" charset="0"/>
              </a:endParaRPr>
            </a:p>
          </p:txBody>
        </p:sp>
      </p:grpSp>
      <p:pic>
        <p:nvPicPr>
          <p:cNvPr id="510" name="図 4" descr="japan-kokki.jpg"/>
          <p:cNvPicPr>
            <a:picLocks noChangeAspect="1"/>
          </p:cNvPicPr>
          <p:nvPr/>
        </p:nvPicPr>
        <p:blipFill>
          <a:blip r:embed="rId5" cstate="print"/>
          <a:srcRect l="5499" t="3986" r="3745" b="7680"/>
          <a:stretch>
            <a:fillRect/>
          </a:stretch>
        </p:blipFill>
        <p:spPr bwMode="auto">
          <a:xfrm>
            <a:off x="4056503" y="3967887"/>
            <a:ext cx="643316" cy="487723"/>
          </a:xfrm>
          <a:prstGeom prst="rect">
            <a:avLst/>
          </a:prstGeom>
          <a:noFill/>
          <a:ln w="9525">
            <a:solidFill>
              <a:schemeClr val="tx1"/>
            </a:solidFill>
            <a:miter lim="800000"/>
            <a:headEnd/>
            <a:tailEnd/>
          </a:ln>
        </p:spPr>
      </p:pic>
      <p:cxnSp>
        <p:nvCxnSpPr>
          <p:cNvPr id="224" name="直線コネクタ 223"/>
          <p:cNvCxnSpPr/>
          <p:nvPr/>
        </p:nvCxnSpPr>
        <p:spPr>
          <a:xfrm>
            <a:off x="12477" y="539226"/>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225" name="タイトル 1"/>
          <p:cNvSpPr txBox="1">
            <a:spLocks/>
          </p:cNvSpPr>
          <p:nvPr/>
        </p:nvSpPr>
        <p:spPr>
          <a:xfrm>
            <a:off x="44812" y="-27384"/>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latin typeface="Arial" pitchFamily="34" charset="0"/>
                <a:cs typeface="Arial" pitchFamily="34" charset="0"/>
              </a:rPr>
              <a:t>Japan-EU EPA/FTA</a:t>
            </a:r>
          </a:p>
        </p:txBody>
      </p:sp>
      <p:sp>
        <p:nvSpPr>
          <p:cNvPr id="226"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39</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772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角丸四角形 137"/>
          <p:cNvSpPr/>
          <p:nvPr/>
        </p:nvSpPr>
        <p:spPr>
          <a:xfrm>
            <a:off x="44846" y="2183201"/>
            <a:ext cx="4072085" cy="1605839"/>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rgbClr val="FF0000"/>
              </a:solidFill>
              <a:latin typeface="Arial" pitchFamily="34" charset="0"/>
              <a:cs typeface="Arial" pitchFamily="34" charset="0"/>
            </a:endParaRPr>
          </a:p>
        </p:txBody>
      </p:sp>
      <p:sp>
        <p:nvSpPr>
          <p:cNvPr id="139" name="正方形/長方形 9"/>
          <p:cNvSpPr>
            <a:spLocks noChangeArrowheads="1"/>
          </p:cNvSpPr>
          <p:nvPr/>
        </p:nvSpPr>
        <p:spPr bwMode="auto">
          <a:xfrm>
            <a:off x="100846" y="2204864"/>
            <a:ext cx="411111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defRPr/>
            </a:pPr>
            <a:r>
              <a:rPr lang="en-US" altLang="ja-JP" sz="1400" b="1" dirty="0">
                <a:ea typeface="+mn-ea"/>
                <a:cs typeface="Arial" pitchFamily="34" charset="0"/>
              </a:rPr>
              <a:t>1</a:t>
            </a:r>
            <a:r>
              <a:rPr lang="ja-JP" altLang="en-US" sz="1400" b="1" dirty="0" smtClean="0">
                <a:ea typeface="+mn-ea"/>
                <a:cs typeface="Arial" pitchFamily="34" charset="0"/>
              </a:rPr>
              <a:t>）</a:t>
            </a:r>
            <a:r>
              <a:rPr lang="en-US" altLang="ja-JP" sz="1400" b="1" dirty="0" smtClean="0">
                <a:ea typeface="+mn-ea"/>
                <a:cs typeface="Arial" pitchFamily="34" charset="0"/>
              </a:rPr>
              <a:t>Elimination of high tariffs on industrial products( e.g. automobiles: 10%, electronic devices: 14%) will improve competitive condition for Japanese products in the European market.</a:t>
            </a:r>
            <a:endParaRPr lang="en-US" altLang="ja-JP" sz="1400" dirty="0">
              <a:ea typeface="+mn-ea"/>
              <a:cs typeface="Arial" pitchFamily="34" charset="0"/>
            </a:endParaRPr>
          </a:p>
          <a:p>
            <a:pPr marL="177800" indent="-177800">
              <a:defRPr/>
            </a:pPr>
            <a:r>
              <a:rPr lang="en-US" altLang="ja-JP" sz="1400" b="1" dirty="0" smtClean="0">
                <a:ea typeface="+mn-ea"/>
                <a:cs typeface="Arial" pitchFamily="34" charset="0"/>
              </a:rPr>
              <a:t>2) Regulatory issues facing Japanese companies in Europe should also be proactively addressed in the negotiations.</a:t>
            </a:r>
            <a:endParaRPr lang="en-US" altLang="ja-JP" sz="1400" b="1" dirty="0">
              <a:ea typeface="+mn-ea"/>
              <a:cs typeface="Arial" pitchFamily="34" charset="0"/>
            </a:endParaRPr>
          </a:p>
        </p:txBody>
      </p:sp>
      <p:sp>
        <p:nvSpPr>
          <p:cNvPr id="141" name="角丸四角形 140"/>
          <p:cNvSpPr/>
          <p:nvPr/>
        </p:nvSpPr>
        <p:spPr>
          <a:xfrm>
            <a:off x="4254123" y="2183201"/>
            <a:ext cx="4682313" cy="1605839"/>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dirty="0">
              <a:solidFill>
                <a:srgbClr val="FF0000"/>
              </a:solidFill>
              <a:latin typeface="Arial" pitchFamily="34" charset="0"/>
              <a:cs typeface="Arial" pitchFamily="34" charset="0"/>
            </a:endParaRPr>
          </a:p>
        </p:txBody>
      </p:sp>
      <p:sp>
        <p:nvSpPr>
          <p:cNvPr id="143" name="正方形/長方形 9"/>
          <p:cNvSpPr>
            <a:spLocks noChangeArrowheads="1"/>
          </p:cNvSpPr>
          <p:nvPr/>
        </p:nvSpPr>
        <p:spPr bwMode="auto">
          <a:xfrm>
            <a:off x="4212791" y="2332618"/>
            <a:ext cx="468231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AutoNum type="arabicParenR"/>
              <a:defRPr/>
            </a:pPr>
            <a:r>
              <a:rPr lang="en-US" altLang="ja-JP" sz="1400" b="1" dirty="0" smtClean="0"/>
              <a:t>Non-Tariff Measures(NTMs) on automobiles, chemicals, electronic devices, food safety, processed food, medical devices, and pharmaceuticals, among others.</a:t>
            </a:r>
          </a:p>
          <a:p>
            <a:pPr marL="342900" indent="-342900">
              <a:buAutoNum type="arabicParenR"/>
              <a:defRPr/>
            </a:pPr>
            <a:r>
              <a:rPr lang="en-US" altLang="ja-JP" sz="1400" b="1" dirty="0" smtClean="0"/>
              <a:t>Government procurement(e.g. railways).</a:t>
            </a:r>
          </a:p>
          <a:p>
            <a:pPr marL="342900" indent="-342900">
              <a:buAutoNum type="arabicParenR"/>
              <a:defRPr/>
            </a:pPr>
            <a:r>
              <a:rPr lang="en-US" altLang="ja-JP" sz="1400" b="1" dirty="0" smtClean="0"/>
              <a:t>Elimination of tariffs on the main export products to Japan.</a:t>
            </a:r>
            <a:endParaRPr lang="en-US" altLang="ja-JP" sz="1400" b="1" dirty="0"/>
          </a:p>
          <a:p>
            <a:pPr>
              <a:defRPr/>
            </a:pPr>
            <a:endParaRPr lang="en-US" altLang="ja-JP" sz="1400" b="1" dirty="0">
              <a:latin typeface="+mn-ea"/>
              <a:ea typeface="+mn-ea"/>
            </a:endParaRPr>
          </a:p>
        </p:txBody>
      </p:sp>
      <p:sp>
        <p:nvSpPr>
          <p:cNvPr id="3" name="正方形/長方形 2"/>
          <p:cNvSpPr/>
          <p:nvPr/>
        </p:nvSpPr>
        <p:spPr>
          <a:xfrm>
            <a:off x="247091" y="1916832"/>
            <a:ext cx="233140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Japan’s interest</a:t>
            </a:r>
            <a:endParaRPr kumimoji="1" lang="ja-JP" altLang="en-US" sz="1400" dirty="0"/>
          </a:p>
        </p:txBody>
      </p:sp>
      <p:sp>
        <p:nvSpPr>
          <p:cNvPr id="65" name="正方形/長方形 64"/>
          <p:cNvSpPr/>
          <p:nvPr/>
        </p:nvSpPr>
        <p:spPr>
          <a:xfrm>
            <a:off x="4444769" y="2028082"/>
            <a:ext cx="2331401"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t>EU’s interest</a:t>
            </a:r>
            <a:endParaRPr kumimoji="1" lang="ja-JP" altLang="en-US" sz="1400" dirty="0"/>
          </a:p>
        </p:txBody>
      </p:sp>
      <p:pic>
        <p:nvPicPr>
          <p:cNvPr id="307202" name="Picture 2" descr="第21回日EU定期首脳協議(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97" y="4005064"/>
            <a:ext cx="3257649" cy="2708920"/>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3426846" y="4005065"/>
            <a:ext cx="5468258" cy="2708919"/>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1100" b="1" dirty="0" smtClean="0">
                <a:solidFill>
                  <a:schemeClr val="tx1"/>
                </a:solidFill>
              </a:rPr>
              <a:t>Para3</a:t>
            </a:r>
            <a:r>
              <a:rPr lang="ja-JP" altLang="en-US" sz="1100" b="1" dirty="0" smtClean="0">
                <a:solidFill>
                  <a:schemeClr val="tx1"/>
                </a:solidFill>
              </a:rPr>
              <a:t>：</a:t>
            </a:r>
            <a:r>
              <a:rPr lang="en-US" altLang="ja-JP" sz="1100" dirty="0" smtClean="0">
                <a:solidFill>
                  <a:schemeClr val="tx1"/>
                </a:solidFill>
              </a:rPr>
              <a:t>Summit </a:t>
            </a:r>
            <a:r>
              <a:rPr lang="en-US" altLang="ja-JP" sz="1100" dirty="0">
                <a:solidFill>
                  <a:schemeClr val="tx1"/>
                </a:solidFill>
              </a:rPr>
              <a:t>leaders underlined the importance of continued progress in the </a:t>
            </a:r>
            <a:r>
              <a:rPr lang="en-US" altLang="ja-JP" sz="1100" dirty="0" smtClean="0">
                <a:solidFill>
                  <a:schemeClr val="tx1"/>
                </a:solidFill>
              </a:rPr>
              <a:t>ongoing </a:t>
            </a:r>
            <a:r>
              <a:rPr lang="en-US" altLang="ja-JP" sz="1100" dirty="0">
                <a:solidFill>
                  <a:schemeClr val="tx1"/>
                </a:solidFill>
              </a:rPr>
              <a:t>negotiations for a Strategic Partnership Agreement (SPA) on a </a:t>
            </a:r>
            <a:r>
              <a:rPr lang="en-US" altLang="ja-JP" sz="1100" dirty="0" smtClean="0">
                <a:solidFill>
                  <a:schemeClr val="tx1"/>
                </a:solidFill>
              </a:rPr>
              <a:t>comprehensive </a:t>
            </a:r>
            <a:r>
              <a:rPr lang="en-US" altLang="ja-JP" sz="1100" dirty="0">
                <a:solidFill>
                  <a:schemeClr val="tx1"/>
                </a:solidFill>
              </a:rPr>
              <a:t>basis and an ambitious Economic Partnership Agreement </a:t>
            </a:r>
            <a:r>
              <a:rPr lang="en-US" altLang="ja-JP" sz="1100" dirty="0" smtClean="0">
                <a:solidFill>
                  <a:schemeClr val="tx1"/>
                </a:solidFill>
              </a:rPr>
              <a:t>(</a:t>
            </a:r>
            <a:r>
              <a:rPr lang="en-US" altLang="ja-JP" sz="1100" dirty="0">
                <a:solidFill>
                  <a:schemeClr val="tx1"/>
                </a:solidFill>
              </a:rPr>
              <a:t>EPA) / Free Trade Agreement (FTA) since the start of the negotiations in </a:t>
            </a:r>
            <a:r>
              <a:rPr lang="en-US" altLang="ja-JP" sz="1100" dirty="0" smtClean="0">
                <a:solidFill>
                  <a:schemeClr val="tx1"/>
                </a:solidFill>
              </a:rPr>
              <a:t>April</a:t>
            </a:r>
            <a:r>
              <a:rPr lang="en-US" altLang="ja-JP" sz="1100" dirty="0">
                <a:solidFill>
                  <a:schemeClr val="tx1"/>
                </a:solidFill>
              </a:rPr>
              <a:t>. </a:t>
            </a:r>
            <a:r>
              <a:rPr lang="en-US" altLang="ja-JP" sz="1100" u="sng" dirty="0">
                <a:solidFill>
                  <a:schemeClr val="tx1"/>
                </a:solidFill>
              </a:rPr>
              <a:t>With a shared perception of the great importance of these two </a:t>
            </a:r>
            <a:r>
              <a:rPr lang="en-US" altLang="ja-JP" sz="1100" u="sng" dirty="0" smtClean="0">
                <a:solidFill>
                  <a:schemeClr val="tx1"/>
                </a:solidFill>
              </a:rPr>
              <a:t>agreements </a:t>
            </a:r>
            <a:r>
              <a:rPr lang="en-US" altLang="ja-JP" sz="1100" u="sng" dirty="0">
                <a:solidFill>
                  <a:schemeClr val="tx1"/>
                </a:solidFill>
              </a:rPr>
              <a:t>as long-standing foundations for their future partnership, Summit </a:t>
            </a:r>
            <a:r>
              <a:rPr lang="en-US" altLang="ja-JP" sz="1100" u="sng" dirty="0" smtClean="0">
                <a:solidFill>
                  <a:schemeClr val="tx1"/>
                </a:solidFill>
              </a:rPr>
              <a:t>leaders </a:t>
            </a:r>
            <a:r>
              <a:rPr lang="en-US" altLang="ja-JP" sz="1100" u="sng" dirty="0">
                <a:solidFill>
                  <a:schemeClr val="tx1"/>
                </a:solidFill>
              </a:rPr>
              <a:t>reiterated their commitment to the earliest possible conclusion of these </a:t>
            </a:r>
            <a:r>
              <a:rPr lang="en-US" altLang="ja-JP" sz="1100" u="sng" dirty="0" smtClean="0">
                <a:solidFill>
                  <a:schemeClr val="tx1"/>
                </a:solidFill>
              </a:rPr>
              <a:t>two </a:t>
            </a:r>
            <a:r>
              <a:rPr lang="en-US" altLang="ja-JP" sz="1100" u="sng" dirty="0">
                <a:solidFill>
                  <a:schemeClr val="tx1"/>
                </a:solidFill>
              </a:rPr>
              <a:t>agreements and instructed the Ministers/Commissioners to press forward </a:t>
            </a:r>
            <a:r>
              <a:rPr lang="en-US" altLang="ja-JP" sz="1100" u="sng" dirty="0" smtClean="0">
                <a:solidFill>
                  <a:schemeClr val="tx1"/>
                </a:solidFill>
              </a:rPr>
              <a:t>the </a:t>
            </a:r>
            <a:r>
              <a:rPr lang="en-US" altLang="ja-JP" sz="1100" u="sng" dirty="0">
                <a:solidFill>
                  <a:schemeClr val="tx1"/>
                </a:solidFill>
              </a:rPr>
              <a:t>negotiations further</a:t>
            </a:r>
            <a:r>
              <a:rPr lang="en-US" altLang="ja-JP" sz="1100" dirty="0">
                <a:solidFill>
                  <a:schemeClr val="tx1"/>
                </a:solidFill>
              </a:rPr>
              <a:t>. They will, therefore, present without delay ambitious </a:t>
            </a:r>
            <a:r>
              <a:rPr lang="en-US" altLang="ja-JP" sz="1100" dirty="0" smtClean="0">
                <a:solidFill>
                  <a:schemeClr val="tx1"/>
                </a:solidFill>
              </a:rPr>
              <a:t>market </a:t>
            </a:r>
            <a:r>
              <a:rPr lang="en-US" altLang="ja-JP" sz="1100" dirty="0">
                <a:solidFill>
                  <a:schemeClr val="tx1"/>
                </a:solidFill>
              </a:rPr>
              <a:t>access offers on trade in goods, trade in services and </a:t>
            </a:r>
            <a:endParaRPr lang="en-US" altLang="ja-JP" sz="1100" dirty="0" smtClean="0">
              <a:solidFill>
                <a:schemeClr val="tx1"/>
              </a:solidFill>
            </a:endParaRPr>
          </a:p>
          <a:p>
            <a:pPr>
              <a:defRPr/>
            </a:pPr>
            <a:endParaRPr lang="en-US" altLang="ja-JP" sz="1100" b="1" dirty="0">
              <a:solidFill>
                <a:schemeClr val="tx1"/>
              </a:solidFill>
            </a:endParaRPr>
          </a:p>
          <a:p>
            <a:pPr>
              <a:defRPr/>
            </a:pPr>
            <a:r>
              <a:rPr lang="en-US" altLang="ja-JP" sz="1100" b="1" dirty="0" smtClean="0">
                <a:solidFill>
                  <a:schemeClr val="tx1"/>
                </a:solidFill>
              </a:rPr>
              <a:t>Para39</a:t>
            </a:r>
            <a:r>
              <a:rPr lang="ja-JP" altLang="en-US" sz="1100" b="1" dirty="0" smtClean="0">
                <a:solidFill>
                  <a:schemeClr val="tx1"/>
                </a:solidFill>
              </a:rPr>
              <a:t>：</a:t>
            </a:r>
            <a:r>
              <a:rPr lang="en-US" altLang="ja-JP" sz="1100" u="sng" dirty="0" smtClean="0">
                <a:solidFill>
                  <a:schemeClr val="tx1"/>
                </a:solidFill>
              </a:rPr>
              <a:t>Summit </a:t>
            </a:r>
            <a:r>
              <a:rPr lang="en-US" altLang="ja-JP" sz="1100" u="sng" dirty="0">
                <a:solidFill>
                  <a:schemeClr val="tx1"/>
                </a:solidFill>
              </a:rPr>
              <a:t>leaders </a:t>
            </a:r>
            <a:r>
              <a:rPr lang="en-US" altLang="ja-JP" sz="1100" u="sng" dirty="0" smtClean="0">
                <a:solidFill>
                  <a:schemeClr val="tx1"/>
                </a:solidFill>
              </a:rPr>
              <a:t>recognized </a:t>
            </a:r>
            <a:r>
              <a:rPr lang="en-US" altLang="ja-JP" sz="1100" u="sng" dirty="0">
                <a:solidFill>
                  <a:schemeClr val="tx1"/>
                </a:solidFill>
              </a:rPr>
              <a:t>the important contribution of the Japan-EU </a:t>
            </a:r>
            <a:r>
              <a:rPr lang="en-US" altLang="ja-JP" sz="1100" u="sng" dirty="0" smtClean="0">
                <a:solidFill>
                  <a:schemeClr val="tx1"/>
                </a:solidFill>
              </a:rPr>
              <a:t>Business </a:t>
            </a:r>
            <a:r>
              <a:rPr lang="en-US" altLang="ja-JP" sz="1100" u="sng" dirty="0">
                <a:solidFill>
                  <a:schemeClr val="tx1"/>
                </a:solidFill>
              </a:rPr>
              <a:t>Round Table (BRT) to the development of bilateral economic </a:t>
            </a:r>
            <a:r>
              <a:rPr lang="en-US" altLang="ja-JP" sz="1100" u="sng" dirty="0" smtClean="0">
                <a:solidFill>
                  <a:schemeClr val="tx1"/>
                </a:solidFill>
              </a:rPr>
              <a:t>relationships</a:t>
            </a:r>
            <a:r>
              <a:rPr lang="en-US" altLang="ja-JP" sz="1100" dirty="0">
                <a:solidFill>
                  <a:schemeClr val="tx1"/>
                </a:solidFill>
              </a:rPr>
              <a:t>, and reaffirmed their determination to continue cooperation with </a:t>
            </a:r>
            <a:r>
              <a:rPr lang="en-US" altLang="ja-JP" sz="1100" dirty="0" smtClean="0">
                <a:solidFill>
                  <a:schemeClr val="tx1"/>
                </a:solidFill>
              </a:rPr>
              <a:t>the </a:t>
            </a:r>
            <a:r>
              <a:rPr lang="en-US" altLang="ja-JP" sz="1100" dirty="0">
                <a:solidFill>
                  <a:schemeClr val="tx1"/>
                </a:solidFill>
              </a:rPr>
              <a:t>business communities on both sides, notably through the BRT, in order to </a:t>
            </a:r>
            <a:r>
              <a:rPr lang="en-US" altLang="ja-JP" sz="1100" dirty="0" smtClean="0">
                <a:solidFill>
                  <a:schemeClr val="tx1"/>
                </a:solidFill>
              </a:rPr>
              <a:t>strengthen </a:t>
            </a:r>
            <a:r>
              <a:rPr lang="en-US" altLang="ja-JP" sz="1100" dirty="0">
                <a:solidFill>
                  <a:schemeClr val="tx1"/>
                </a:solidFill>
              </a:rPr>
              <a:t>relations further. </a:t>
            </a:r>
            <a:endParaRPr lang="ja-JP" altLang="en-US" sz="1100" dirty="0">
              <a:solidFill>
                <a:schemeClr val="tx1"/>
              </a:solidFill>
            </a:endParaRPr>
          </a:p>
        </p:txBody>
      </p:sp>
      <p:sp>
        <p:nvSpPr>
          <p:cNvPr id="13" name="正方形/長方形 12"/>
          <p:cNvSpPr/>
          <p:nvPr/>
        </p:nvSpPr>
        <p:spPr>
          <a:xfrm>
            <a:off x="3641435" y="3897052"/>
            <a:ext cx="49187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t>21st Japan-EU Summit </a:t>
            </a:r>
            <a:r>
              <a:rPr lang="ja-JP" altLang="en-US" sz="1400" dirty="0" smtClean="0"/>
              <a:t>　</a:t>
            </a:r>
            <a:r>
              <a:rPr lang="en-US" altLang="ja-JP" sz="1400" dirty="0" smtClean="0"/>
              <a:t>Joint </a:t>
            </a:r>
            <a:r>
              <a:rPr lang="en-US" altLang="ja-JP" sz="1400" dirty="0"/>
              <a:t>Press </a:t>
            </a:r>
            <a:r>
              <a:rPr lang="en-US" altLang="ja-JP" sz="1400" dirty="0" smtClean="0"/>
              <a:t>Statement</a:t>
            </a:r>
            <a:r>
              <a:rPr lang="ja-JP" altLang="en-US" sz="1400" dirty="0" smtClean="0"/>
              <a:t>　</a:t>
            </a:r>
            <a:r>
              <a:rPr lang="en-US" altLang="ja-JP" sz="1400" dirty="0" smtClean="0"/>
              <a:t> -19 Nov, 2013 </a:t>
            </a:r>
            <a:endParaRPr lang="en-US" altLang="ja-JP" sz="1400" dirty="0"/>
          </a:p>
        </p:txBody>
      </p:sp>
      <p:cxnSp>
        <p:nvCxnSpPr>
          <p:cNvPr id="15" name="直線コネクタ 14"/>
          <p:cNvCxnSpPr/>
          <p:nvPr/>
        </p:nvCxnSpPr>
        <p:spPr>
          <a:xfrm>
            <a:off x="47293" y="548680"/>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44846" y="0"/>
            <a:ext cx="9145017"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latin typeface="Arial" pitchFamily="34" charset="0"/>
                <a:cs typeface="Arial" pitchFamily="34" charset="0"/>
              </a:rPr>
              <a:t>Japan-EU EPA/FTA</a:t>
            </a:r>
          </a:p>
        </p:txBody>
      </p:sp>
      <p:sp>
        <p:nvSpPr>
          <p:cNvPr id="14" name="タイトル 1"/>
          <p:cNvSpPr txBox="1">
            <a:spLocks/>
          </p:cNvSpPr>
          <p:nvPr/>
        </p:nvSpPr>
        <p:spPr>
          <a:xfrm>
            <a:off x="395534" y="764704"/>
            <a:ext cx="8352929"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In March 2013, the launch of the negotiation in the conference call between the EU and Japan leaders. Since April 2013, four rounds of negotiation meetings have taken place.</a:t>
            </a:r>
          </a:p>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L</a:t>
            </a:r>
            <a:r>
              <a:rPr lang="en-US" altLang="ja-JP" sz="1400" dirty="0" smtClean="0">
                <a:solidFill>
                  <a:prstClr val="black"/>
                </a:solidFill>
                <a:latin typeface="Arial" panose="020B0604020202020204" pitchFamily="34" charset="0"/>
                <a:cs typeface="Arial" panose="020B0604020202020204" pitchFamily="34" charset="0"/>
              </a:rPr>
              <a:t>eaders  on both sides committed to an early conclusion of the agreement.</a:t>
            </a:r>
          </a:p>
        </p:txBody>
      </p:sp>
      <p:sp>
        <p:nvSpPr>
          <p:cNvPr id="17"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40</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214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26761096"/>
              </p:ext>
            </p:extLst>
          </p:nvPr>
        </p:nvGraphicFramePr>
        <p:xfrm>
          <a:off x="158812" y="620688"/>
          <a:ext cx="8805676" cy="5946591"/>
        </p:xfrm>
        <a:graphic>
          <a:graphicData uri="http://schemas.openxmlformats.org/drawingml/2006/table">
            <a:tbl>
              <a:tblPr>
                <a:tableStyleId>{616DA210-FB5B-4158-B5E0-FEB733F419BA}</a:tableStyleId>
              </a:tblPr>
              <a:tblGrid>
                <a:gridCol w="8805676"/>
              </a:tblGrid>
              <a:tr h="0">
                <a:tc>
                  <a:txBody>
                    <a:bodyPr/>
                    <a:lstStyle/>
                    <a:p>
                      <a:pPr marL="0" indent="87313" algn="l" fontAlgn="ctr"/>
                      <a:r>
                        <a:rPr lang="en-US" sz="1600" u="none" strike="noStrike" dirty="0" smtClean="0">
                          <a:effectLst/>
                        </a:rPr>
                        <a:t>1. EU-Japan </a:t>
                      </a:r>
                      <a:r>
                        <a:rPr lang="en-US" sz="1600" u="none" strike="noStrike" dirty="0">
                          <a:effectLst/>
                        </a:rPr>
                        <a:t>Business Round </a:t>
                      </a:r>
                      <a:r>
                        <a:rPr lang="en-US" sz="1600" u="none" strike="noStrike" dirty="0" smtClean="0">
                          <a:effectLst/>
                        </a:rPr>
                        <a:t>Table</a:t>
                      </a:r>
                      <a:endParaRPr lang="en-US" sz="1600" b="1"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7768">
                <a:tc>
                  <a:txBody>
                    <a:bodyPr/>
                    <a:lstStyle/>
                    <a:p>
                      <a:pPr marL="0" indent="87313" algn="l" fontAlgn="ctr"/>
                      <a:r>
                        <a:rPr lang="en-US" sz="1600" u="none" strike="noStrike" dirty="0" smtClean="0">
                          <a:effectLst/>
                        </a:rPr>
                        <a:t>2.</a:t>
                      </a:r>
                      <a:r>
                        <a:rPr lang="en-US" sz="1600" u="none" strike="noStrike" baseline="0" dirty="0" smtClean="0">
                          <a:effectLst/>
                        </a:rPr>
                        <a:t> </a:t>
                      </a:r>
                      <a:r>
                        <a:rPr lang="en-US" sz="1600" u="none" strike="noStrike" dirty="0" smtClean="0">
                          <a:effectLst/>
                        </a:rPr>
                        <a:t>BUSINESSEUROPE</a:t>
                      </a:r>
                      <a:endParaRPr lang="en-US" sz="1600" b="1"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87313" algn="l" fontAlgn="ctr"/>
                      <a:r>
                        <a:rPr lang="en-US" altLang="ja-JP" sz="1600" u="none" strike="noStrike" dirty="0" smtClean="0">
                          <a:effectLst/>
                        </a:rPr>
                        <a:t>3</a:t>
                      </a:r>
                      <a:r>
                        <a:rPr lang="en-US" sz="1600" b="1" i="0" u="none" strike="noStrike" dirty="0" smtClean="0">
                          <a:solidFill>
                            <a:srgbClr val="000000"/>
                          </a:solidFill>
                          <a:effectLst/>
                          <a:latin typeface="ＭＳ Ｐゴシック"/>
                        </a:rPr>
                        <a:t>. </a:t>
                      </a:r>
                      <a:r>
                        <a:rPr lang="en-US" altLang="ja-JP" sz="1600" u="none" strike="noStrike" dirty="0" smtClean="0">
                          <a:effectLst/>
                        </a:rPr>
                        <a:t>KEIDANREN</a:t>
                      </a:r>
                      <a:endParaRPr lang="en-US" sz="1600" b="1"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1296">
                <a:tc>
                  <a:txBody>
                    <a:bodyPr/>
                    <a:lstStyle/>
                    <a:p>
                      <a:pPr marL="0" indent="87313" algn="l" fontAlgn="ctr"/>
                      <a:r>
                        <a:rPr lang="en-US" sz="1600" u="none" strike="noStrike" dirty="0" smtClean="0">
                          <a:effectLst/>
                        </a:rPr>
                        <a:t>3. EUROCHAMBERS</a:t>
                      </a:r>
                      <a:endParaRPr lang="en-US" sz="1600" b="1"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87313" algn="l" fontAlgn="ctr"/>
                      <a:r>
                        <a:rPr lang="en-US" sz="1600" u="none" strike="noStrike" dirty="0" smtClean="0">
                          <a:effectLst/>
                        </a:rPr>
                        <a:t>4.</a:t>
                      </a:r>
                      <a:r>
                        <a:rPr lang="en-US" sz="1600" u="none" strike="noStrike" baseline="0" dirty="0" smtClean="0">
                          <a:effectLst/>
                        </a:rPr>
                        <a:t> </a:t>
                      </a:r>
                      <a:r>
                        <a:rPr lang="en-US" sz="1600" u="none" strike="noStrike" dirty="0" smtClean="0">
                          <a:effectLst/>
                        </a:rPr>
                        <a:t>European </a:t>
                      </a:r>
                      <a:r>
                        <a:rPr lang="en-US" sz="1600" u="none" strike="noStrike" dirty="0">
                          <a:effectLst/>
                        </a:rPr>
                        <a:t>Business Council In </a:t>
                      </a:r>
                      <a:r>
                        <a:rPr lang="en-US" sz="1600" u="none" strike="noStrike" dirty="0" smtClean="0">
                          <a:effectLst/>
                        </a:rPr>
                        <a:t>Japan(EBC)</a:t>
                      </a:r>
                      <a:endParaRPr lang="en-US" sz="1600" b="1"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4824">
                <a:tc>
                  <a:txBody>
                    <a:bodyPr/>
                    <a:lstStyle/>
                    <a:p>
                      <a:pPr marL="0" indent="87313" algn="l" fontAlgn="ctr">
                        <a:lnSpc>
                          <a:spcPts val="1200"/>
                        </a:lnSpc>
                      </a:pPr>
                      <a:r>
                        <a:rPr lang="en-GB" sz="1600" u="none" strike="noStrike" dirty="0" smtClean="0">
                          <a:effectLst/>
                        </a:rPr>
                        <a:t>5. European Chemical Industry Council (CEFIC)</a:t>
                      </a:r>
                      <a:endParaRPr lang="en-GB" sz="1600" b="0" i="0" u="none" strike="noStrike" dirty="0">
                        <a:solidFill>
                          <a:srgbClr val="000000"/>
                        </a:solidFill>
                        <a:effectLst/>
                        <a:latin typeface="ＭＳ Ｐゴシック"/>
                      </a:endParaRPr>
                    </a:p>
                  </a:txBody>
                  <a:tcPr marL="6425" marR="642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87313" algn="l" fontAlgn="ctr">
                        <a:lnSpc>
                          <a:spcPts val="1200"/>
                        </a:lnSpc>
                      </a:pPr>
                      <a:r>
                        <a:rPr lang="en-GB" sz="1600" u="none" strike="noStrike" dirty="0" smtClean="0">
                          <a:effectLst/>
                        </a:rPr>
                        <a:t>6. European Ceramic Industry Association (Cerame-Unie)</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7920">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7. Confederation </a:t>
                      </a:r>
                      <a:r>
                        <a:rPr lang="en-US" sz="1600" u="none" strike="noStrike" dirty="0">
                          <a:effectLst/>
                        </a:rPr>
                        <a:t>of National Association of Tanners and Dressers of the European </a:t>
                      </a:r>
                      <a:r>
                        <a:rPr lang="en-US" sz="1600" u="none" strike="noStrike" dirty="0" smtClean="0">
                          <a:effectLst/>
                        </a:rPr>
                        <a:t>Community (</a:t>
                      </a:r>
                      <a:r>
                        <a:rPr lang="en-GB" altLang="ja-JP" sz="1600" u="none" strike="noStrike" dirty="0" smtClean="0">
                          <a:effectLst/>
                        </a:rPr>
                        <a:t>COTANCE</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87313" algn="l" fontAlgn="ctr">
                        <a:lnSpc>
                          <a:spcPts val="1200"/>
                        </a:lnSpc>
                      </a:pPr>
                      <a:r>
                        <a:rPr lang="en-GB" sz="1600" u="none" strike="noStrike" dirty="0" smtClean="0">
                          <a:effectLst/>
                        </a:rPr>
                        <a:t>8. Digital Europe (DE)</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3597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9. European </a:t>
                      </a:r>
                      <a:r>
                        <a:rPr lang="en-US" sz="1600" u="none" strike="noStrike" dirty="0">
                          <a:effectLst/>
                        </a:rPr>
                        <a:t>Federation of Pharmaceutical Industries and </a:t>
                      </a:r>
                      <a:r>
                        <a:rPr lang="en-US" sz="1600" u="none" strike="noStrike" dirty="0" smtClean="0">
                          <a:effectLst/>
                        </a:rPr>
                        <a:t>Associations (</a:t>
                      </a:r>
                      <a:r>
                        <a:rPr lang="en-GB" altLang="ja-JP" sz="1600" u="none" strike="noStrike" dirty="0" smtClean="0">
                          <a:effectLst/>
                        </a:rPr>
                        <a:t>EFPIA</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4748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10. European </a:t>
                      </a:r>
                      <a:r>
                        <a:rPr lang="en-US" sz="1600" u="none" strike="noStrike" dirty="0">
                          <a:effectLst/>
                        </a:rPr>
                        <a:t>Cultural and Creative Industries </a:t>
                      </a:r>
                      <a:r>
                        <a:rPr lang="en-US" sz="1600" u="none" strike="noStrike" dirty="0" smtClean="0">
                          <a:effectLst/>
                        </a:rPr>
                        <a:t>Alliance (</a:t>
                      </a:r>
                      <a:r>
                        <a:rPr lang="en-GB" altLang="ja-JP" sz="1600" u="none" strike="noStrike" dirty="0" smtClean="0">
                          <a:effectLst/>
                        </a:rPr>
                        <a:t>ECCIA</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31271">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11. European Apparel and Textile Confederation (</a:t>
                      </a:r>
                      <a:r>
                        <a:rPr lang="en-GB" altLang="ja-JP" sz="1600" u="none" strike="noStrike" dirty="0" smtClean="0">
                          <a:effectLst/>
                        </a:rPr>
                        <a:t>EURATEX</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12. Retail</a:t>
                      </a:r>
                      <a:r>
                        <a:rPr lang="en-US" sz="1600" u="none" strike="noStrike" dirty="0">
                          <a:effectLst/>
                        </a:rPr>
                        <a:t>, Wholesale and International Trade Representation to the </a:t>
                      </a:r>
                      <a:r>
                        <a:rPr lang="en-US" sz="1600" u="none" strike="noStrike" dirty="0" smtClean="0">
                          <a:effectLst/>
                        </a:rPr>
                        <a:t>EU (</a:t>
                      </a:r>
                      <a:r>
                        <a:rPr lang="en-GB" altLang="ja-JP" sz="1600" u="none" strike="noStrike" dirty="0" smtClean="0">
                          <a:effectLst/>
                        </a:rPr>
                        <a:t>EuroCommerce</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GB" sz="1600" u="none" strike="noStrike" dirty="0" smtClean="0">
                          <a:effectLst/>
                        </a:rPr>
                        <a:t>13.</a:t>
                      </a:r>
                      <a:r>
                        <a:rPr lang="en-GB" sz="1600" u="none" strike="noStrike" baseline="0" dirty="0" smtClean="0">
                          <a:effectLst/>
                        </a:rPr>
                        <a:t> </a:t>
                      </a:r>
                      <a:r>
                        <a:rPr lang="en-GB" sz="1600" u="none" strike="noStrike" dirty="0" smtClean="0">
                          <a:effectLst/>
                        </a:rPr>
                        <a:t>European </a:t>
                      </a:r>
                      <a:r>
                        <a:rPr lang="en-GB" sz="1600" u="none" strike="noStrike" dirty="0">
                          <a:effectLst/>
                        </a:rPr>
                        <a:t>Association of </a:t>
                      </a:r>
                      <a:r>
                        <a:rPr lang="en-GB" sz="1600" u="none" strike="noStrike" dirty="0" smtClean="0">
                          <a:effectLst/>
                        </a:rPr>
                        <a:t>Metals (</a:t>
                      </a:r>
                      <a:r>
                        <a:rPr lang="en-GB" altLang="ja-JP" sz="1600" u="none" strike="noStrike" dirty="0" smtClean="0">
                          <a:effectLst/>
                        </a:rPr>
                        <a:t>Eurometaux</a:t>
                      </a:r>
                      <a:r>
                        <a:rPr lang="en-GB" sz="1600" u="none" strike="noStrike" dirty="0" smtClean="0">
                          <a:effectLst/>
                        </a:rPr>
                        <a:t>)</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GB" sz="1600" u="none" strike="noStrike" dirty="0" smtClean="0">
                          <a:effectLst/>
                        </a:rPr>
                        <a:t>14. European </a:t>
                      </a:r>
                      <a:r>
                        <a:rPr lang="en-GB" sz="1600" u="none" strike="noStrike" dirty="0">
                          <a:effectLst/>
                        </a:rPr>
                        <a:t>Services </a:t>
                      </a:r>
                      <a:r>
                        <a:rPr lang="en-GB" sz="1600" u="none" strike="noStrike" dirty="0" smtClean="0">
                          <a:effectLst/>
                        </a:rPr>
                        <a:t>Forum (</a:t>
                      </a:r>
                      <a:r>
                        <a:rPr lang="en-GB" altLang="ja-JP" sz="1600" u="none" strike="noStrike" dirty="0" smtClean="0">
                          <a:effectLst/>
                        </a:rPr>
                        <a:t>ESF</a:t>
                      </a:r>
                      <a:r>
                        <a:rPr lang="en-GB" sz="1600" u="none" strike="noStrike" dirty="0" smtClean="0">
                          <a:effectLst/>
                        </a:rPr>
                        <a:t>)</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US" sz="1600" u="none" strike="noStrike" dirty="0" smtClean="0">
                          <a:effectLst/>
                        </a:rPr>
                        <a:t>15. Federation </a:t>
                      </a:r>
                      <a:r>
                        <a:rPr lang="en-US" sz="1600" u="none" strike="noStrike" dirty="0">
                          <a:effectLst/>
                        </a:rPr>
                        <a:t>of the European Sporting Goods </a:t>
                      </a:r>
                      <a:r>
                        <a:rPr lang="en-US" sz="1600" u="none" strike="noStrike" dirty="0" smtClean="0">
                          <a:effectLst/>
                        </a:rPr>
                        <a:t>Industry (</a:t>
                      </a:r>
                      <a:r>
                        <a:rPr lang="en-GB" altLang="ja-JP" sz="1600" u="none" strike="noStrike" dirty="0" smtClean="0">
                          <a:effectLst/>
                        </a:rPr>
                        <a:t>FESI</a:t>
                      </a:r>
                      <a:r>
                        <a:rPr lang="en-US" sz="1600" u="none" strike="noStrike" dirty="0" smtClean="0">
                          <a:effectLst/>
                        </a:rPr>
                        <a:t>)</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58852">
                <a:tc>
                  <a:txBody>
                    <a:bodyPr/>
                    <a:lstStyle/>
                    <a:p>
                      <a:pPr marL="0" indent="87313" algn="l" fontAlgn="ctr">
                        <a:lnSpc>
                          <a:spcPts val="1200"/>
                        </a:lnSpc>
                      </a:pPr>
                      <a:r>
                        <a:rPr lang="en-GB" sz="1600" u="none" strike="noStrike" dirty="0" smtClean="0">
                          <a:effectLst/>
                        </a:rPr>
                        <a:t>16. FoodDrinkEurope </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GB" sz="1600" u="none" strike="noStrike" dirty="0" smtClean="0">
                          <a:effectLst/>
                        </a:rPr>
                        <a:t>17. Foreign </a:t>
                      </a:r>
                      <a:r>
                        <a:rPr lang="en-GB" sz="1600" u="none" strike="noStrike" dirty="0">
                          <a:effectLst/>
                        </a:rPr>
                        <a:t>Trade </a:t>
                      </a:r>
                      <a:r>
                        <a:rPr lang="en-GB" sz="1600" u="none" strike="noStrike" dirty="0" smtClean="0">
                          <a:effectLst/>
                        </a:rPr>
                        <a:t>Association (</a:t>
                      </a:r>
                      <a:r>
                        <a:rPr lang="en-GB" altLang="ja-JP" sz="1600" u="none" strike="noStrike" dirty="0" smtClean="0">
                          <a:effectLst/>
                        </a:rPr>
                        <a:t>FTA</a:t>
                      </a:r>
                      <a:r>
                        <a:rPr lang="en-GB" sz="1600" u="none" strike="noStrike" dirty="0" smtClean="0">
                          <a:effectLst/>
                        </a:rPr>
                        <a:t>)</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indent="87313" algn="l" fontAlgn="ctr">
                        <a:lnSpc>
                          <a:spcPts val="1200"/>
                        </a:lnSpc>
                      </a:pPr>
                      <a:r>
                        <a:rPr lang="en-US" sz="1600" u="none" strike="noStrike" dirty="0" smtClean="0">
                          <a:effectLst/>
                        </a:rPr>
                        <a:t>18. International Federation of the Phonographic Industry (IFPI)</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indent="87313" algn="l" fontAlgn="ctr">
                        <a:lnSpc>
                          <a:spcPts val="1200"/>
                        </a:lnSpc>
                      </a:pPr>
                      <a:r>
                        <a:rPr lang="en-US" sz="1600" u="none" strike="noStrike" dirty="0" smtClean="0">
                          <a:effectLst/>
                        </a:rPr>
                        <a:t>19. European Confederation of the Footwear Industry (CEC)</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indent="87313" algn="l" fontAlgn="ctr">
                        <a:lnSpc>
                          <a:spcPts val="1200"/>
                        </a:lnSpc>
                      </a:pPr>
                      <a:r>
                        <a:rPr lang="en-US" sz="1600" u="none" strike="noStrike" dirty="0" smtClean="0">
                          <a:effectLst/>
                        </a:rPr>
                        <a:t>20. European Committee of Domestic Equipment Manufacturers (CECED)</a:t>
                      </a:r>
                      <a:endParaRPr lang="en-US"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indent="87313" algn="l" fontAlgn="ctr">
                        <a:lnSpc>
                          <a:spcPts val="1200"/>
                        </a:lnSpc>
                      </a:pPr>
                      <a:r>
                        <a:rPr lang="en-GB" sz="1600" u="none" strike="noStrike" dirty="0" smtClean="0">
                          <a:effectLst/>
                        </a:rPr>
                        <a:t>21. European Furniture Industries Confederation (EFIC)</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marR="0" indent="87313" algn="l" defTabSz="914400" rtl="0" eaLnBrk="1" fontAlgn="ctr" latinLnBrk="0" hangingPunct="1">
                        <a:lnSpc>
                          <a:spcPts val="1200"/>
                        </a:lnSpc>
                        <a:spcBef>
                          <a:spcPts val="0"/>
                        </a:spcBef>
                        <a:spcAft>
                          <a:spcPts val="0"/>
                        </a:spcAft>
                        <a:buClrTx/>
                        <a:buSzTx/>
                        <a:buFontTx/>
                        <a:buNone/>
                        <a:tabLst/>
                        <a:defRPr/>
                      </a:pPr>
                      <a:r>
                        <a:rPr lang="en-GB" sz="1600" u="none" strike="noStrike" dirty="0" smtClean="0">
                          <a:effectLst/>
                        </a:rPr>
                        <a:t>23. European </a:t>
                      </a:r>
                      <a:r>
                        <a:rPr lang="en-GB" sz="1600" u="none" strike="noStrike" dirty="0">
                          <a:effectLst/>
                        </a:rPr>
                        <a:t>Semiconductor </a:t>
                      </a:r>
                      <a:r>
                        <a:rPr lang="en-GB" sz="1600" u="none" strike="noStrike" dirty="0" smtClean="0">
                          <a:effectLst/>
                        </a:rPr>
                        <a:t>Industry Association (</a:t>
                      </a:r>
                      <a:r>
                        <a:rPr lang="en-GB" altLang="ja-JP" sz="1600" u="none" strike="noStrike" dirty="0" smtClean="0">
                          <a:effectLst/>
                        </a:rPr>
                        <a:t>ESIA</a:t>
                      </a:r>
                      <a:r>
                        <a:rPr lang="en-GB" sz="1600" u="none" strike="noStrike" dirty="0" smtClean="0">
                          <a:effectLst/>
                        </a:rPr>
                        <a:t>)</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163194">
                <a:tc>
                  <a:txBody>
                    <a:bodyPr/>
                    <a:lstStyle/>
                    <a:p>
                      <a:pPr marL="0" indent="87313" algn="l" fontAlgn="ctr">
                        <a:lnSpc>
                          <a:spcPts val="1200"/>
                        </a:lnSpc>
                      </a:pPr>
                      <a:r>
                        <a:rPr lang="en-GB" sz="1600" u="none" strike="noStrike" dirty="0" smtClean="0">
                          <a:effectLst/>
                        </a:rPr>
                        <a:t>24. LIGHTINHG EUROPE </a:t>
                      </a:r>
                      <a:endParaRPr lang="en-GB" sz="1600" b="0" i="0" u="none" strike="noStrike" dirty="0">
                        <a:solidFill>
                          <a:srgbClr val="000000"/>
                        </a:solidFill>
                        <a:effectLst/>
                        <a:latin typeface="ＭＳ Ｐゴシック"/>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indent="87313" algn="l" fontAlgn="ctr"/>
                      <a:r>
                        <a:rPr lang="en-GB" sz="1600" u="none" strike="noStrike" dirty="0" smtClean="0">
                          <a:effectLst/>
                        </a:rPr>
                        <a:t>26.</a:t>
                      </a:r>
                      <a:r>
                        <a:rPr lang="en-GB" sz="1600" u="none" strike="noStrike" baseline="0" dirty="0" smtClean="0">
                          <a:effectLst/>
                        </a:rPr>
                        <a:t> </a:t>
                      </a:r>
                      <a:r>
                        <a:rPr lang="en-GB" sz="1600" u="none" strike="noStrike" dirty="0" smtClean="0">
                          <a:effectLst/>
                        </a:rPr>
                        <a:t>Japan Chemical</a:t>
                      </a:r>
                      <a:r>
                        <a:rPr lang="en-GB" sz="1600" u="none" strike="noStrike" baseline="0" dirty="0" smtClean="0">
                          <a:effectLst/>
                        </a:rPr>
                        <a:t> Industry Association(JCIA</a:t>
                      </a:r>
                      <a:r>
                        <a:rPr lang="en-GB" sz="1600" u="none" strike="noStrike" dirty="0" smtClean="0">
                          <a:effectLst/>
                        </a:rPr>
                        <a:t>)</a:t>
                      </a:r>
                      <a:endParaRPr lang="en-US" sz="1600" u="none" strike="noStrike" dirty="0" smtClean="0">
                        <a:effectLst/>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87313" algn="l" defTabSz="914400" rtl="0" eaLnBrk="1" fontAlgn="ctr" latinLnBrk="0" hangingPunct="1">
                        <a:lnSpc>
                          <a:spcPts val="1800"/>
                        </a:lnSpc>
                        <a:spcBef>
                          <a:spcPts val="0"/>
                        </a:spcBef>
                        <a:spcAft>
                          <a:spcPts val="0"/>
                        </a:spcAft>
                        <a:buClrTx/>
                        <a:buSzTx/>
                        <a:buFontTx/>
                        <a:buNone/>
                        <a:tabLst/>
                        <a:defRPr/>
                      </a:pPr>
                      <a:r>
                        <a:rPr lang="en-US" altLang="ja-JP" sz="1600" u="none" strike="noStrike" dirty="0" smtClean="0">
                          <a:effectLst/>
                        </a:rPr>
                        <a:t>28.</a:t>
                      </a:r>
                      <a:r>
                        <a:rPr lang="en-US" altLang="ja-JP" sz="1600" u="none" strike="noStrike" baseline="0" dirty="0" smtClean="0">
                          <a:effectLst/>
                        </a:rPr>
                        <a:t> </a:t>
                      </a:r>
                      <a:r>
                        <a:rPr lang="en-US" altLang="ja-JP" sz="1600" u="none" strike="noStrike" dirty="0" smtClean="0">
                          <a:effectLst/>
                        </a:rPr>
                        <a:t>Japan Textile Federation (JTF) </a:t>
                      </a: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87313" algn="l" defTabSz="914400" rtl="0" eaLnBrk="1" fontAlgn="ctr" latinLnBrk="0" hangingPunct="1">
                        <a:lnSpc>
                          <a:spcPct val="100000"/>
                        </a:lnSpc>
                        <a:spcBef>
                          <a:spcPts val="0"/>
                        </a:spcBef>
                        <a:spcAft>
                          <a:spcPts val="0"/>
                        </a:spcAft>
                        <a:buClrTx/>
                        <a:buSzTx/>
                        <a:buFontTx/>
                        <a:buNone/>
                        <a:tabLst/>
                        <a:defRPr/>
                      </a:pPr>
                      <a:r>
                        <a:rPr lang="en-GB" altLang="ja-JP" sz="1600" u="none" strike="noStrike" dirty="0" smtClean="0">
                          <a:effectLst/>
                        </a:rPr>
                        <a:t>30. COPA-COGECA</a:t>
                      </a:r>
                      <a:endParaRPr lang="en-US" altLang="ja-JP" sz="1600" u="none" strike="noStrike" dirty="0" smtClean="0">
                        <a:effectLst/>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87313" algn="l"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effectLst/>
                        </a:rPr>
                        <a:t>31.</a:t>
                      </a:r>
                      <a:r>
                        <a:rPr lang="ja-JP" altLang="en-US" sz="1600" u="none" strike="noStrike" dirty="0" smtClean="0">
                          <a:effectLst/>
                        </a:rPr>
                        <a:t> </a:t>
                      </a:r>
                      <a:r>
                        <a:rPr lang="en-US" altLang="ja-JP" sz="1600" u="none" strike="noStrike" dirty="0" smtClean="0">
                          <a:effectLst/>
                        </a:rPr>
                        <a:t>European Liaison Committee for Agricultural and Agri-Food Trade (</a:t>
                      </a:r>
                      <a:r>
                        <a:rPr lang="en-GB" altLang="ja-JP" sz="1600" u="none" strike="noStrike" dirty="0" smtClean="0">
                          <a:effectLst/>
                        </a:rPr>
                        <a:t>CELCAA) </a:t>
                      </a:r>
                      <a:endParaRPr lang="en-US" altLang="ja-JP" sz="1600" u="none" strike="noStrike" dirty="0" smtClean="0">
                        <a:effectLst/>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87313" algn="l"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effectLst/>
                        </a:rPr>
                        <a:t>32.</a:t>
                      </a:r>
                      <a:r>
                        <a:rPr lang="en-US" altLang="ja-JP" sz="1600" u="none" strike="noStrike" baseline="0" dirty="0" smtClean="0">
                          <a:effectLst/>
                        </a:rPr>
                        <a:t> Japan Electronics and Information Technology Industries Association (JEITA)</a:t>
                      </a:r>
                      <a:endParaRPr lang="en-US" altLang="ja-JP" sz="1600" u="none" strike="noStrike" dirty="0" smtClean="0">
                        <a:effectLst/>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indent="87313" algn="l" defTabSz="914400" rtl="0" eaLnBrk="1" fontAlgn="ctr" latinLnBrk="0" hangingPunct="1">
                        <a:lnSpc>
                          <a:spcPct val="100000"/>
                        </a:lnSpc>
                        <a:spcBef>
                          <a:spcPts val="0"/>
                        </a:spcBef>
                        <a:spcAft>
                          <a:spcPts val="0"/>
                        </a:spcAft>
                        <a:buClrTx/>
                        <a:buSzTx/>
                        <a:buFontTx/>
                        <a:buNone/>
                        <a:tabLst/>
                        <a:defRPr/>
                      </a:pPr>
                      <a:r>
                        <a:rPr lang="en-US" altLang="ja-JP" sz="1600" u="none" strike="noStrike" dirty="0" smtClean="0">
                          <a:effectLst/>
                        </a:rPr>
                        <a:t>33. Japan</a:t>
                      </a:r>
                      <a:r>
                        <a:rPr lang="en-US" altLang="ja-JP" sz="1600" u="none" strike="noStrike" baseline="0" dirty="0" smtClean="0">
                          <a:effectLst/>
                        </a:rPr>
                        <a:t> Business Council in Europe (JBCE)</a:t>
                      </a:r>
                      <a:endParaRPr lang="en-US" altLang="ja-JP" sz="1600" u="none" strike="noStrike" dirty="0" smtClean="0">
                        <a:effectLst/>
                      </a:endParaRPr>
                    </a:p>
                  </a:txBody>
                  <a:tcPr marL="6425" marR="6425" marT="6424"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cxnSp>
        <p:nvCxnSpPr>
          <p:cNvPr id="7" name="直線コネクタ 6"/>
          <p:cNvCxnSpPr/>
          <p:nvPr/>
        </p:nvCxnSpPr>
        <p:spPr>
          <a:xfrm>
            <a:off x="35496" y="476672"/>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0" y="-27384"/>
            <a:ext cx="9108504" cy="576064"/>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000" b="1" dirty="0" smtClean="0">
                <a:solidFill>
                  <a:prstClr val="black"/>
                </a:solidFill>
                <a:latin typeface="Arial" panose="020B0604020202020204" pitchFamily="34" charset="0"/>
                <a:cs typeface="Arial" panose="020B0604020202020204" pitchFamily="34" charset="0"/>
              </a:rPr>
              <a:t>Supporters for the earliest conclusion of the </a:t>
            </a:r>
            <a:r>
              <a:rPr lang="en-US" altLang="ja-JP" sz="2400" b="1" dirty="0" smtClean="0">
                <a:solidFill>
                  <a:prstClr val="black"/>
                </a:solidFill>
                <a:latin typeface="Arial" panose="020B0604020202020204" pitchFamily="34" charset="0"/>
                <a:cs typeface="Arial" panose="020B0604020202020204" pitchFamily="34" charset="0"/>
              </a:rPr>
              <a:t>Japan-EU EPA/FTA</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753" y="875094"/>
            <a:ext cx="978511" cy="23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ata:image/jpeg;base64,/9j/4AAQSkZJRgABAQAAAQABAAD/2wCEAAkGBhESDxUSEBQVFBAVFRUaFBUYGRkeGxIYGBkVFhgYHhsXHSYfGhkmGhUUIC8gIycpLC0vFR4zNzAqNyY3LCkBCQoKDgwOGg8PGiwcHCQpKSwpLDQsLC0pKSkpKiwsLCoyLCkqKSk1KikpKSw0NSwsLykpLTYsLCksLy4sLCwpLP/AABEIAGUBkAMBIgACEQEDEQH/xAAcAAEAAgMBAQEAAAAAAAAAAAAABgcEBQgBAwL/xABREAABAwIDBQIICAgKCwEAAAABAAIDBBEFEjEGByFBURNhIjJSVHGBodEUFiORkpOxsggYQlNicsHTMzU2Y3N0goSzxBUkJTRDRKLD0uHwZP/EABsBAQEAAgMBAAAAAAAAAAAAAAABAgQDBQYH/8QAKREBAAIBAgUCBgMAAAAAAAAAAAECAwQRBRIhMUETcTJRkaGxwSJCYf/aAAwDAQACEQMRAD8AvFFzofwjsR/MUv0Zf3q8/GOxH8xS/Rl/eoOjEXOf4x2I/mKX6Mv71PxjsR/MUv0Zf3qDoxFR+yG9/GsRqRBT01JfV7y2bLE3m53yvzDmrYxGLELXp5KYm2kkcnE/rNl4fMi1jeduzcIqmx7eNjFG/JU01O2/iuDZC1/ocJLH0arWM33Vt+MNORzsJB/3CuL1au0pwnUXrzUiJj3hdiKraDflGbCemc3qWOB9jgPtU0wHbiirOEEo7T827wX/ADHX1XWUZKz2lrZtDqMMb3pMR9Y+zfIiLNpiIiAiIgIiICIiAiIgIiICIiAiIgIiICIiAiIgIiICIiAiIgIiICIiAiIgIiICIiDh12q8XrtV4gLf7GbGVGJVIgpxYCxkkPixN6nv6DUr87HbHVGJVIgpx3ySHxYm+UT9g1K6r2Q2Rp8OpW09OOGr3nxpXc3OP7OQQfnY/Y6mw2mEFO3vkkPjSu8px+waBb1EQYWL4RFVQuhnaHRuHEcweRB5OHIrnLajZ99FVvp38cpux3lsPiu9/eCumlUm/OiGammHjESMPeBZw+0/OuDNXpu7zguptTP6X9bflVa9a4g3HAjQ9F4i1XtFjbFb2pYS2KuJlh0Emr4/T5bfb6VctNUskY18bg5jgC1wNw4HQgrlRWNum21MMoo5nfIyH5In/hyHl+q77fSufHk26S81xThdeWc2GNpjvH7XSiItp5QREQEREBERAREQEREBERAREQEREBERAREQEREBERAREQEREBERAREQEREBERBw67Vb/YvYqoxOpENOLNFjJIfFib1PU9BqV5sdsZUYlVCCnHDWSQ+LE2/jH9g1K6q2T2Tp8OpW09O2wHF7z40rubnHr9miD87IbIU+HUzYKdve958aV3Nzj+zQLeIiAiIgKnt+GJh00EAPFjXPd3Z7BvsaVZO021EFDAZZnC/HIwHwpD0A+06Bc6Yzi0lTUPnlN3yOueg6NHcBYepcGa3Tld/wTSWvl9aY/jHb/ZYaIi1XsRetcQbjgRoei8RB0jsPj3wygimP8JbLJ+u3gT69fWt8qt3G194qiEnxXseB+sC0/darSW9jnesS+d67DGHUXpHbfp7T1Fq8exWanYHw0stVrmbG6MFoAvez3DN0sLlbReFZtNXGF76oqmUQ0tHUyzOvZgMQ4DiSS54AHpKmldis7KdkrKWSWV2XNC18QdHcXN3PeGGx4cCdVSO5W3+mZCbcIZjc8vCbc/MrHxDEZsWc6monGPDgS2orBrNydFBfUcjJp074sw+ODb2/hbyykoKqV7fHAMQDNdXueGjTrxU6p53uiD3Rljy25jJaS02vlJBLb34XBsvhg2CwUkLYKZgjiboBzPMkniXHqeKzlUV5jW+FlHII6yiqYZC3MGkxG7bkXBY8g8QefJbKPb6d0bZW4ZWujc0OaQIiSCLg5Q/Np3Kufwg/99p/6B333K5tnR/qVP8A0EX3GqKj2ye8uOuq5KVtPNDJGwud2oaCLOa0tLb3B8Ln0Wx2r2rfRNMhpJpoGtzSSxmO0fEggtc4OPI3AtxX4wOKkqquTEIM3aNEtK53DLJ2bxd3U2LbA309SyttR/syr/q033HIIzgW9oVryyjoamUtAL+MTQwE2BJe8Drw14FTTFcTbTxGRzJX8QA2KN0j3E6WawE+s8FUv4O3/O/3b/Mq5kglXB3207qgU8NLVPnL8gjLWNdnvYtIc7gRY3vpZbur21qYW55sMqxGOJcwwyZRzu2OQu9iqXDv5X/32X7ki6GQlHdmNv6Gv8Gnl+VAuYnjK8Dn4J19V7KRKlt9Wygpnx4lSfJPMgEpZwtJqyUW0JsQepy9SrC3c7VnEMPZM+3bNJZNby22425XBa636SGyTqPY5trBS1tLSPuZKkuANxaPk0n9Z3gj0FSFc27zJ55qoYkDanklfFSuF+ApyAHd2Z2Z49BSSIdJItNsftAK2hhqRa72DOB+S8eC8fSB9i3KqIHtFvU+AuAq6GpjzZuzdmhcJMuti15tq3gbHit9sdtlBiVP20F2kHK+N1s0Z5XsbWI4gj9i0O8jCIqqrw6CYXjklqGu5EfIkgg8iCAfUFVTHVez2K8bviOvJtTCTr3OHsPceMZbOhMXrZYos8MD6h9wOzY5jTY6m8jmt4elRTDN5b6iaSGDD6p0kLsswJhaIjcixLngHR2l72UrwfF4qqBk8Ds0UjbtP2gjkQbgjuUR2FH+1sY/rEHtiJVRKsbxKWCMPhppKk3sWRujBaLE5vlHNB0AsOPFQnDN9EdTOKeno6mSc38C8TbZbl1y54AtbmrHXPu7P+Uz/wBet+89QhYeI73GUszY6+jqqbNo5wjcD1IMbiHWuL2JtdTbDsRiniZNC8PieLtcNCP/ALkeIUG35RxnCCX2ziaLszzzE2Nv7Ga/cvjuGZIMLcX3yGokMV/JysDrd2cPQ8JrjuKSwMDoqaWp4nM2MxgtAF72kcM3oFyoXhe+qGpmENPR1UkpvZg7O/DXV4At3qxiuf8AdF/H8noqfvIQsjFt5z6ZhfPhtaxg1cWxlo9LmvIHrKkuzOPNraSKqY1zGygkNda4s4t424cl7tFi8NNBnqBmY9zI8gAJkMrgwNsdb5uI6XX7wHBY6SmZTw5uyjuG5jcgFxda9he17epURHaHet8BcG1dDUx583ZnNC4SZbA2LXm2reB4+EFIdj9sIMRp+2guCDlfG62aN3Q26jiDzUe3i4RFVV2HU84vFIatp42IPZMIIPlAi49Cqynmq9nsVs674z4wHBtTCTwcOjh7DcaFRdnQeMV0sUeaGB9Q64GRjo2m3HjeRzRb181FsI3lPqZnwwYfVOfE8MmuYmiE3sblz7HQ8BfRSzCcViqYGTwOD4pG3aR9h6EG4I5EKJ7BstiOLj/9bD88QP7VUa7cljeHyUIgpGiKoZxnjJu97tDJm/KafZp6bIXFWEYzNS1DZ6d5ZKw3a4e0EcwdCF1Nu53iw4pT3FmVTAO2ivofKb1YfZoe8iXoiICq3eBtji1HJktE2F9+zmYwnMOhzEhrwPeFaSw8XwiKphdDO0OjcOI5g8iDyI5FYXrMx0nZtaXLTFki2SsWr5hzJX4jLO8yTPdI86ucbn/0O4LHUi2z2Lmw+bK67oHE9lLycOh6PHT1hR1aUxt3fQMOTHkpFsfw+BERRzCIiCx9x8bvhk7h4ghsfSXsI9gcroVabj8PLaaeYj+EkDW94YOPtcfmVlrdxfDDwXFrxfV328bR9IF4V6sXEMThgZnnkZEzynuDRw48yuR1jmfY/ZqWuq56eGUxPMUpGtpLOHgOt+SSeOvoK32wO3c+EVLqOuDxTh5D2Hiad/lt6sOpA1vcd+NufxiGHFy6WRjGPjlAc9waLkhwFzzNlZm9TYqmrab4Q2SKKoY35OVzmtZM3XI5x4W1IPL0ErFnKewTte0PY4OY4AtcDcOB4ggjUL6LnndbvQNC4U1U69G4+C7U05PMfzZ5jlqOd7+pMQilZnikZJH5TXAjS+oNtCCsmMxspD8IP/faf+gd99ymmH7s45qGMfC65pfBHwE5ytJYD4trZRfTooDv2xWCath7GVkmSEh2RwcGkvcQCRwvbkrU2Z23w40UF6unaRDGHNdIxrmFrWtIIcbgghRfD57qMGlpcN7CZpbIyeoBuCMwEjgHC+rSACD0stvtp/FlX/Vp/uOUXpd4razGoKSikzUzGSvmkba0zg2zWgkeKCdRqT3cd5vCxiCHDqlssrGPfBK1jS4Bzy5pa0AE3PHoiK//AAdv+d/u3+ZVzKjdwOLwRPq2SyxxueICwOcBny9tmtc8bZ2/OrtqauONueV7WMGrnEAD1ngkE93P2Hfyv/vsv3JF0Mua6bHIGbTfCTI34P8ADHntAfByuzsDr+Tcg36cVf1dtXRQx9pLUwtjtcHtG8fRY3PoCQsoxvtma3BpA7V0kIb3nOHfYCfUtV+D9TuFBO8+K+o8Hvyxxgn5+HqUb2lravaKrZFRRubQxHhK8EMueBkcetrhrRc66XNrhwPCIKCjZC1wbFE3i9xAudXOcdLkkn1oeGt3j446mw6QxXM8toYANTJL4It3gEn1KC7Q0882DNoGYXVtMLI+zeezIa9mruDrm/h3sPyll4rtXTVu0FLD28fwWkD5M5e0MkntYAEmzsvC3fmVpCZuXPcZLXzXFra3vpbvROymNwW0uV8tC88HfKxekWEjfWMrv7LuqutcyY5WMw7HnzUj2PjjnEjcjgWlr/CfHccNHPb3cF0bg+OU9VEJaeRkjCAfBIJbfQEDi068D0KQso7ti4DEsKv5xP8A4Llnbc7GxYlSmF9mytuYZLcY3/8AidCPcovt9tTStxPC/loiI6iR0pD2nsg5gjBdY+CLuOvknorEpauORuaJ7Xt6tcCPnCqKB3f7XTYPXPoq27acvyytPHsX6CUdWEWvbUWPJWZsQB/pXFyDcOmpnA9xiNvUvjvV3eCvg7aAf65E05f55o49me/UtPXhz4R/8H4uy1gffMHQA5r3GVsrbcdLWtblZRVvLnLYejfLtDIyOZ8D+0rD2jA0kWc+4s8Ftj3hdC1lfFC3NNIyNvlPcGjrq49Fz1u4xeBu0JmfI1kT3VWV7iADnLi3idLpJD3aismgxlsWMufWU0TwQHEtaYn6SNbGQMwGo55SF0LQMiETBAGiHKOzDLZctri1uFrKut9GyzauhFZBZ8lOCbtse0hPjcRrl8Yf2uqwNy238bqf4FUytbJF/Aue4DPGfyLnm08uhHQoT1hbZXN277Bm1ONPjdJLGL1Ds0T8juDjwzDlxXQ9ficMDM88scTPKe4NHXVxXPG7LH6eDGjNNI2OF/bgPcbNGcktuTpfv6pJCe7XbsSx9LUQy1dQYqqn7SOR5k+TMjczm8Lgjn3X0srUUbxTeLhkERkdVwusODY3te9/cGtNyfZ1IWNuz2gmraN9VMf4Som7NvC0cbSGtYCNbWPE68VUfDbD+NsJ/par/Catht3sXFiVKYnWbM27oZLeI7v/AEToR+0KMbdbU0rMVws9vERHLN2pD2kRNexrAXEHwePXoeisWmq45G5o3te3ymkEfOFBQe7vbCbCK19FXAsgc+0gP/Ak0Eg6sIte2os7lxs3Yc3xHFiNDUw27/kGLD3r7uxXQ9vTtHw2JvD+fYOOQ/pa5T6ufDT/AIPxd2NXmvmEsYN73FmFtuPS1rdyK52dqs3BMbnpJ2T0zyyVhuCOfUEc2nmCsJ2q8VYusN3G8mHFIOUdWwDtYr/9bb6sPs0PfM1xTg+MTUs7J6d5ZKw3a4fYeoOhB1XUm7fePDilPfgyrYB20V/+tvVh9mh7wmSIiDDxbCYqmF0M7Q+Nw4jp0IPIjkVz/trsVLh81jd8Dieyl6/ono8e3ULoxYeLYTFUwuhnaHRuHEdOhB5EciuPJj5vd2Wg199Jf51nvH793LiKR7abFS4fNZ13wOJ7KXyv0T0eOnPUKOLTmNukvdYstMtIvSd4kX0pqZ0j2xxgue9wa0DmSbAL5q3d0uwpZauqG2cR8gw6gHWQjkSOA7uPNWtZtO0NfW6uulxTee/iPnKfbM4I2kpIqdv5DRmPlOPFx+clbREW9EbdHz21pvabT3kWNW4ZDMAJoo5A03bna12U9RmHBZKKsWr+KtD5rT/VM9yyZ8IgfG2J8MbomWyscxpa2wsLNIsOBI4LLRBq/itRea0/1TPcsukwyGJpZFFHGxxJc1jWtDiRYkgCxNgB6lkog1fxVofNaf6pnuT4rUXmtP8AVM9y2iIMKjwWnidmhhijcRYuYxrTbpcDRK3BaaZwdNDFI8Cwc9jXEDibXI0uT86zUQav4q0PmtP9Uz3LNrKGKVuSZjJGXByvaHC40NjwuvuiDV/Fai81p/qme5GbK0INxS04PURM9y2iIPzHEGgBoAA0AFgPUF+KmlZIwska17HeM1wBDvSDwK+qINV8VaHzWn+qZ7lntpIxH2YY0RZcuSwy5bWy5dLW4WX2RBq/irQ+a0/1TPcsqhwqCG/YxRx5rZsjGtzWva+UcbXPzrKRBqhsrQ+a0/1TPcs2iw+KFuWGNkbSblrGhoJ62aNeAWQiAsOjwiCKSWSKNrJJnB0rmixkcBYE9/E/OsxEGNXYbDMAJo2StBuA9ocAdLjMOBsSsT4q0PmtP9Uz3LaIg+MNJGxgjYxrYwLBgADQOlhwssA7K0PmtP8AVM9y2qIMWswuCYATRRyBvih7Wuy8uFxwWL8VqLzWn+qZ7ltEQav4rUXmtP8AVM9yz6alZGwMja1jBo1oAA9AHBfVEGqGytD5rT/VM9yzaLD4oW5IY2RsvfKxoaLnnZo1WQiAsSjwqGJ8j4o2sfM4OlLRbtHAWzHvWWiDh12q8XQX4ttJ51P9FnuT8Wyk86n+iz3IOfVnYLjU1JOyeneY5WG7XD2gjmDoQdVen4tlJ51P9FnuT8Wyk86n+iz3IJZu23lw4pDY2jq2AdrFfX9Nl9W+0c+pmqqnCtwUVNM2enrqiOZhu1wazh7OI6g6q1WA2Fzc8z1QeoiIMTFcKiqYXQztD43DiD7CDyI5FUTtLu3qqeqEULHzRyE9k9o1HMO5NcO/gdV0Ci4744s39Hr8ukmeTrE+PHurXYrdGyEtmrssko4tiHFjD+kfyz3aelWVZEWVaxWNocGo1OTUX58k7z+BERZNcREQEREBERAREQEREBERAREQEREBERAREQEREBERAREQEREBERAREQEREBERAREQEREBERAREQEREBERAREQEREBERAREQEREBERAREQEREBERAREQEREBERAREQEREBERAREQEREBERAREQf//Z"/>
          <p:cNvSpPr>
            <a:spLocks noChangeAspect="1" noChangeArrowheads="1"/>
          </p:cNvSpPr>
          <p:nvPr/>
        </p:nvSpPr>
        <p:spPr bwMode="auto">
          <a:xfrm>
            <a:off x="57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124743"/>
            <a:ext cx="666736" cy="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1383734"/>
            <a:ext cx="656832" cy="166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0304" y="1620426"/>
            <a:ext cx="1663824" cy="22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59939" y="1772816"/>
            <a:ext cx="398462" cy="19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7740" y="1958887"/>
            <a:ext cx="922412" cy="24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448" y="2382885"/>
            <a:ext cx="409576"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43012" y="2310877"/>
            <a:ext cx="932844" cy="18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2240" y="2500233"/>
            <a:ext cx="674004" cy="20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30853" y="2708920"/>
            <a:ext cx="653315" cy="34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46451" y="2852936"/>
            <a:ext cx="585789"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57838" y="2991197"/>
            <a:ext cx="597806" cy="46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284984"/>
            <a:ext cx="757238"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33653" y="3356992"/>
            <a:ext cx="306499" cy="306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23570" y="3501008"/>
            <a:ext cx="564654" cy="31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91856" y="3789040"/>
            <a:ext cx="479537" cy="23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91143" y="3828572"/>
            <a:ext cx="496999" cy="24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08473" y="4005064"/>
            <a:ext cx="351466" cy="23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084168" y="4198897"/>
            <a:ext cx="822807" cy="1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0030" y="4293096"/>
            <a:ext cx="308274" cy="40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0" name="Picture 2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965310" y="4731570"/>
            <a:ext cx="398778" cy="13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436096" y="4886541"/>
            <a:ext cx="1103424" cy="27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368980" y="4941168"/>
            <a:ext cx="371446" cy="19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64587" y="5373216"/>
            <a:ext cx="1337370" cy="17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4" name="Picture 2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644008" y="5373216"/>
            <a:ext cx="1202804" cy="467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5" name="Picture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807794" y="5601176"/>
            <a:ext cx="692745" cy="47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275856" y="641019"/>
            <a:ext cx="1446644" cy="24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41</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414794" y="5125566"/>
            <a:ext cx="552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046614" y="6021288"/>
            <a:ext cx="351482" cy="35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24308" y="6363056"/>
            <a:ext cx="50958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343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1640" y="2420888"/>
            <a:ext cx="6480720" cy="769441"/>
          </a:xfrm>
          <a:prstGeom prst="rect">
            <a:avLst/>
          </a:prstGeom>
          <a:noFill/>
        </p:spPr>
        <p:txBody>
          <a:bodyPr wrap="square" rtlCol="0">
            <a:spAutoFit/>
          </a:bodyPr>
          <a:lstStyle/>
          <a:p>
            <a:pPr algn="ctr"/>
            <a:r>
              <a:rPr kumimoji="1" lang="en-US" altLang="ja-JP" sz="4400" dirty="0" smtClean="0">
                <a:latin typeface="+mj-lt"/>
              </a:rPr>
              <a:t>Thank you.</a:t>
            </a:r>
          </a:p>
        </p:txBody>
      </p:sp>
    </p:spTree>
    <p:extLst>
      <p:ext uri="{BB962C8B-B14F-4D97-AF65-F5344CB8AC3E}">
        <p14:creationId xmlns:p14="http://schemas.microsoft.com/office/powerpoint/2010/main" val="289743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080986904"/>
              </p:ext>
            </p:extLst>
          </p:nvPr>
        </p:nvGraphicFramePr>
        <p:xfrm>
          <a:off x="396640" y="1484784"/>
          <a:ext cx="3456384" cy="3962400"/>
        </p:xfrm>
        <a:graphic>
          <a:graphicData uri="http://schemas.openxmlformats.org/drawingml/2006/table">
            <a:tbl>
              <a:tblPr firstRow="1" bandRow="1">
                <a:tableStyleId>{69CF1AB2-1976-4502-BF36-3FF5EA218861}</a:tableStyleId>
              </a:tblPr>
              <a:tblGrid>
                <a:gridCol w="724706"/>
                <a:gridCol w="1363526"/>
                <a:gridCol w="1368152"/>
              </a:tblGrid>
              <a:tr h="324036">
                <a:tc>
                  <a:txBody>
                    <a:bodyPr/>
                    <a:lstStyle/>
                    <a:p>
                      <a:pPr algn="ctr"/>
                      <a:r>
                        <a:rPr kumimoji="1" lang="en-US" altLang="ja-JP" sz="2000" b="1" dirty="0" smtClean="0"/>
                        <a:t>1.</a:t>
                      </a:r>
                      <a:endParaRPr kumimoji="1" lang="ja-JP" altLang="en-US" sz="2000" b="1" dirty="0"/>
                    </a:p>
                  </a:txBody>
                  <a:tcPr/>
                </a:tc>
                <a:tc>
                  <a:txBody>
                    <a:bodyPr/>
                    <a:lstStyle/>
                    <a:p>
                      <a:r>
                        <a:rPr kumimoji="1" lang="en-US" altLang="ja-JP" sz="2000" b="1" dirty="0" smtClean="0"/>
                        <a:t>U.S.A</a:t>
                      </a:r>
                      <a:endParaRPr kumimoji="1" lang="ja-JP" altLang="en-US" sz="2000" b="1" dirty="0"/>
                    </a:p>
                  </a:txBody>
                  <a:tcPr/>
                </a:tc>
                <a:tc>
                  <a:txBody>
                    <a:bodyPr/>
                    <a:lstStyle/>
                    <a:p>
                      <a:pPr algn="ctr"/>
                      <a:r>
                        <a:rPr kumimoji="1" lang="en-US" altLang="ja-JP" sz="2000" b="1" dirty="0" smtClean="0"/>
                        <a:t>111,496</a:t>
                      </a:r>
                      <a:endParaRPr kumimoji="1" lang="ja-JP" altLang="en-US" sz="2000" b="1" dirty="0"/>
                    </a:p>
                  </a:txBody>
                  <a:tcPr/>
                </a:tc>
              </a:tr>
              <a:tr h="324036">
                <a:tc>
                  <a:txBody>
                    <a:bodyPr/>
                    <a:lstStyle/>
                    <a:p>
                      <a:pPr algn="ctr"/>
                      <a:r>
                        <a:rPr kumimoji="1" lang="en-US" altLang="ja-JP" sz="2000" b="1" dirty="0" smtClean="0"/>
                        <a:t>2.</a:t>
                      </a:r>
                      <a:endParaRPr kumimoji="1" lang="ja-JP" alt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t>(EU)</a:t>
                      </a:r>
                      <a:endParaRPr kumimoji="1" lang="ja-JP" altLang="en-US" sz="20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t>97,197</a:t>
                      </a:r>
                      <a:endParaRPr kumimoji="1" lang="ja-JP" altLang="en-US" sz="2000" b="1" dirty="0" smtClean="0"/>
                    </a:p>
                  </a:txBody>
                  <a:tcPr/>
                </a:tc>
              </a:tr>
              <a:tr h="324036">
                <a:tc>
                  <a:txBody>
                    <a:bodyPr/>
                    <a:lstStyle/>
                    <a:p>
                      <a:pPr algn="ctr"/>
                      <a:r>
                        <a:rPr kumimoji="1" lang="en-US" altLang="ja-JP" sz="2000" b="1" dirty="0" smtClean="0"/>
                        <a:t>3.</a:t>
                      </a:r>
                      <a:endParaRPr kumimoji="1" lang="ja-JP" altLang="en-US" sz="2000" b="1" dirty="0"/>
                    </a:p>
                  </a:txBody>
                  <a:tcPr/>
                </a:tc>
                <a:tc>
                  <a:txBody>
                    <a:bodyPr/>
                    <a:lstStyle/>
                    <a:p>
                      <a:r>
                        <a:rPr kumimoji="1" lang="en-US" altLang="ja-JP" sz="2000" b="1" dirty="0" smtClean="0"/>
                        <a:t>Japan</a:t>
                      </a:r>
                      <a:endParaRPr kumimoji="1" lang="ja-JP" altLang="en-US" sz="2000" b="1" dirty="0"/>
                    </a:p>
                  </a:txBody>
                  <a:tcPr/>
                </a:tc>
                <a:tc>
                  <a:txBody>
                    <a:bodyPr/>
                    <a:lstStyle/>
                    <a:p>
                      <a:pPr algn="ctr"/>
                      <a:r>
                        <a:rPr kumimoji="1" lang="en-US" altLang="ja-JP" sz="2000" b="1" dirty="0" smtClean="0"/>
                        <a:t>  36,310</a:t>
                      </a:r>
                      <a:endParaRPr kumimoji="1" lang="ja-JP" altLang="en-US" sz="2000" b="1" dirty="0"/>
                    </a:p>
                  </a:txBody>
                  <a:tcPr/>
                </a:tc>
              </a:tr>
              <a:tr h="324036">
                <a:tc>
                  <a:txBody>
                    <a:bodyPr/>
                    <a:lstStyle/>
                    <a:p>
                      <a:pPr algn="ctr"/>
                      <a:r>
                        <a:rPr kumimoji="1" lang="en-US" altLang="ja-JP" sz="2000" b="1" dirty="0" smtClean="0"/>
                        <a:t>4.</a:t>
                      </a:r>
                      <a:endParaRPr kumimoji="1" lang="ja-JP" altLang="en-US" sz="2000" b="1" dirty="0"/>
                    </a:p>
                  </a:txBody>
                  <a:tcPr/>
                </a:tc>
                <a:tc>
                  <a:txBody>
                    <a:bodyPr/>
                    <a:lstStyle/>
                    <a:p>
                      <a:r>
                        <a:rPr kumimoji="1" lang="en-US" altLang="ja-JP" sz="2000" b="1" dirty="0" smtClean="0"/>
                        <a:t>China</a:t>
                      </a:r>
                      <a:endParaRPr kumimoji="1" lang="ja-JP" altLang="en-US" sz="2000" b="1" dirty="0"/>
                    </a:p>
                  </a:txBody>
                  <a:tcPr/>
                </a:tc>
                <a:tc>
                  <a:txBody>
                    <a:bodyPr/>
                    <a:lstStyle/>
                    <a:p>
                      <a:pPr algn="ctr"/>
                      <a:r>
                        <a:rPr kumimoji="1" lang="en-US" altLang="ja-JP" sz="2000" b="1" dirty="0" smtClean="0"/>
                        <a:t>  29,928</a:t>
                      </a:r>
                      <a:endParaRPr kumimoji="1" lang="ja-JP" altLang="en-US" sz="2000" b="1" dirty="0"/>
                    </a:p>
                  </a:txBody>
                  <a:tcPr/>
                </a:tc>
              </a:tr>
              <a:tr h="324036">
                <a:tc>
                  <a:txBody>
                    <a:bodyPr/>
                    <a:lstStyle/>
                    <a:p>
                      <a:pPr algn="ctr"/>
                      <a:r>
                        <a:rPr kumimoji="1" lang="en-US" altLang="ja-JP" sz="2000" b="1" dirty="0" smtClean="0"/>
                        <a:t>5.</a:t>
                      </a:r>
                      <a:endParaRPr kumimoji="1" lang="ja-JP" altLang="en-US" sz="2000" b="1" dirty="0"/>
                    </a:p>
                  </a:txBody>
                  <a:tcPr/>
                </a:tc>
                <a:tc>
                  <a:txBody>
                    <a:bodyPr/>
                    <a:lstStyle/>
                    <a:p>
                      <a:r>
                        <a:rPr kumimoji="1" lang="en-US" altLang="ja-JP" sz="2000" b="1" dirty="0" smtClean="0"/>
                        <a:t>Germany</a:t>
                      </a:r>
                      <a:endParaRPr kumimoji="1" lang="ja-JP" altLang="en-US" sz="2000" b="1" dirty="0"/>
                    </a:p>
                  </a:txBody>
                  <a:tcPr/>
                </a:tc>
                <a:tc>
                  <a:txBody>
                    <a:bodyPr/>
                    <a:lstStyle/>
                    <a:p>
                      <a:pPr algn="ctr"/>
                      <a:r>
                        <a:rPr kumimoji="1" lang="en-US" altLang="ja-JP" sz="2000" b="1" dirty="0" smtClean="0"/>
                        <a:t>  19,708</a:t>
                      </a:r>
                      <a:endParaRPr kumimoji="1" lang="ja-JP" altLang="en-US" sz="2000" b="1" dirty="0"/>
                    </a:p>
                  </a:txBody>
                  <a:tcPr/>
                </a:tc>
              </a:tr>
              <a:tr h="324036">
                <a:tc>
                  <a:txBody>
                    <a:bodyPr/>
                    <a:lstStyle/>
                    <a:p>
                      <a:pPr algn="ctr"/>
                      <a:r>
                        <a:rPr kumimoji="1" lang="en-US" altLang="ja-JP" sz="2000" b="1" dirty="0" smtClean="0"/>
                        <a:t>6.</a:t>
                      </a:r>
                      <a:endParaRPr kumimoji="1" lang="ja-JP" altLang="en-US" sz="2000" b="1" dirty="0"/>
                    </a:p>
                  </a:txBody>
                  <a:tcPr/>
                </a:tc>
                <a:tc>
                  <a:txBody>
                    <a:bodyPr/>
                    <a:lstStyle/>
                    <a:p>
                      <a:r>
                        <a:rPr kumimoji="1" lang="en-US" altLang="ja-JP" sz="2000" b="1" dirty="0" smtClean="0"/>
                        <a:t>U.K.</a:t>
                      </a:r>
                      <a:endParaRPr kumimoji="1" lang="ja-JP" altLang="en-US" sz="2000" b="1" dirty="0"/>
                    </a:p>
                  </a:txBody>
                  <a:tcPr/>
                </a:tc>
                <a:tc>
                  <a:txBody>
                    <a:bodyPr/>
                    <a:lstStyle/>
                    <a:p>
                      <a:pPr algn="ctr"/>
                      <a:r>
                        <a:rPr kumimoji="1" lang="en-US" altLang="ja-JP" sz="2000" b="1" dirty="0" smtClean="0"/>
                        <a:t>  16,268</a:t>
                      </a:r>
                      <a:endParaRPr kumimoji="1" lang="ja-JP" altLang="en-US" sz="2000" b="1" dirty="0"/>
                    </a:p>
                  </a:txBody>
                  <a:tcPr/>
                </a:tc>
              </a:tr>
              <a:tr h="324036">
                <a:tc>
                  <a:txBody>
                    <a:bodyPr/>
                    <a:lstStyle/>
                    <a:p>
                      <a:pPr algn="ctr"/>
                      <a:r>
                        <a:rPr kumimoji="1" lang="en-US" altLang="ja-JP" sz="2000" b="1" dirty="0" smtClean="0"/>
                        <a:t>7.</a:t>
                      </a:r>
                      <a:endParaRPr kumimoji="1" lang="ja-JP" altLang="en-US" sz="2000" b="1" dirty="0"/>
                    </a:p>
                  </a:txBody>
                  <a:tcPr/>
                </a:tc>
                <a:tc>
                  <a:txBody>
                    <a:bodyPr/>
                    <a:lstStyle/>
                    <a:p>
                      <a:r>
                        <a:rPr kumimoji="1" lang="en-US" altLang="ja-JP" sz="2000" b="1" dirty="0" smtClean="0"/>
                        <a:t>France</a:t>
                      </a:r>
                      <a:endParaRPr kumimoji="1" lang="ja-JP" altLang="en-US" sz="2000" b="1" dirty="0"/>
                    </a:p>
                  </a:txBody>
                  <a:tcPr/>
                </a:tc>
                <a:tc>
                  <a:txBody>
                    <a:bodyPr/>
                    <a:lstStyle/>
                    <a:p>
                      <a:pPr algn="ctr"/>
                      <a:r>
                        <a:rPr kumimoji="1" lang="en-US" altLang="ja-JP" sz="2000" b="1" dirty="0" smtClean="0"/>
                        <a:t>  15,062</a:t>
                      </a:r>
                      <a:endParaRPr kumimoji="1" lang="ja-JP" altLang="en-US" sz="2000" b="1" dirty="0"/>
                    </a:p>
                  </a:txBody>
                  <a:tcPr/>
                </a:tc>
              </a:tr>
              <a:tr h="324036">
                <a:tc>
                  <a:txBody>
                    <a:bodyPr/>
                    <a:lstStyle/>
                    <a:p>
                      <a:pPr algn="ctr"/>
                      <a:r>
                        <a:rPr kumimoji="1" lang="en-US" altLang="ja-JP" sz="2000" b="1" dirty="0" smtClean="0"/>
                        <a:t>8.</a:t>
                      </a:r>
                      <a:endParaRPr kumimoji="1" lang="ja-JP" alt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t>(ASEAN)</a:t>
                      </a:r>
                      <a:endParaRPr kumimoji="1" lang="ja-JP" altLang="en-US" sz="20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smtClean="0"/>
                        <a:t>12,770</a:t>
                      </a:r>
                      <a:endParaRPr kumimoji="1" lang="ja-JP" altLang="en-US" sz="2000" b="1" dirty="0" smtClean="0"/>
                    </a:p>
                  </a:txBody>
                  <a:tcPr/>
                </a:tc>
              </a:tr>
              <a:tr h="324036">
                <a:tc>
                  <a:txBody>
                    <a:bodyPr/>
                    <a:lstStyle/>
                    <a:p>
                      <a:pPr algn="ctr"/>
                      <a:r>
                        <a:rPr kumimoji="1" lang="en-US" altLang="ja-JP" sz="2000" b="1" dirty="0" smtClean="0"/>
                        <a:t>9.</a:t>
                      </a:r>
                      <a:endParaRPr kumimoji="1" lang="ja-JP" altLang="en-US" sz="2000" b="1" dirty="0"/>
                    </a:p>
                  </a:txBody>
                  <a:tcPr/>
                </a:tc>
                <a:tc>
                  <a:txBody>
                    <a:bodyPr/>
                    <a:lstStyle/>
                    <a:p>
                      <a:r>
                        <a:rPr kumimoji="1" lang="en-US" altLang="ja-JP" sz="2000" b="1" dirty="0" smtClean="0"/>
                        <a:t>Italy</a:t>
                      </a:r>
                      <a:endParaRPr kumimoji="1" lang="ja-JP" altLang="en-US" sz="2000" b="1" dirty="0"/>
                    </a:p>
                  </a:txBody>
                  <a:tcPr/>
                </a:tc>
                <a:tc>
                  <a:txBody>
                    <a:bodyPr/>
                    <a:lstStyle/>
                    <a:p>
                      <a:pPr algn="ctr"/>
                      <a:r>
                        <a:rPr kumimoji="1" lang="en-US" altLang="ja-JP" sz="2000" b="1" dirty="0" smtClean="0"/>
                        <a:t>  12,258</a:t>
                      </a:r>
                      <a:endParaRPr kumimoji="1" lang="ja-JP" altLang="en-US" sz="2000" b="1" dirty="0"/>
                    </a:p>
                  </a:txBody>
                  <a:tcPr/>
                </a:tc>
              </a:tr>
              <a:tr h="324036">
                <a:tc>
                  <a:txBody>
                    <a:bodyPr/>
                    <a:lstStyle/>
                    <a:p>
                      <a:pPr algn="ctr"/>
                      <a:r>
                        <a:rPr kumimoji="1" lang="en-US" altLang="ja-JP" sz="2000" b="1" dirty="0" smtClean="0"/>
                        <a:t>10.</a:t>
                      </a:r>
                      <a:endParaRPr kumimoji="1" lang="ja-JP" altLang="en-US" sz="2000" b="1" dirty="0"/>
                    </a:p>
                  </a:txBody>
                  <a:tcPr/>
                </a:tc>
                <a:tc>
                  <a:txBody>
                    <a:bodyPr/>
                    <a:lstStyle/>
                    <a:p>
                      <a:r>
                        <a:rPr kumimoji="1" lang="en-US" altLang="ja-JP" sz="2000" b="1" dirty="0" smtClean="0"/>
                        <a:t>India</a:t>
                      </a:r>
                      <a:endParaRPr kumimoji="1" lang="ja-JP" altLang="en-US" sz="2000" b="1" dirty="0"/>
                    </a:p>
                  </a:txBody>
                  <a:tcPr/>
                </a:tc>
                <a:tc>
                  <a:txBody>
                    <a:bodyPr/>
                    <a:lstStyle/>
                    <a:p>
                      <a:pPr algn="ctr"/>
                      <a:r>
                        <a:rPr kumimoji="1" lang="en-US" altLang="ja-JP" sz="2000" b="1" dirty="0" smtClean="0"/>
                        <a:t>  12,253</a:t>
                      </a:r>
                      <a:endParaRPr kumimoji="1" lang="ja-JP" altLang="en-US" sz="2000" b="1" dirty="0"/>
                    </a:p>
                  </a:txBody>
                  <a:tcPr/>
                </a:tc>
              </a:tr>
            </a:tbl>
          </a:graphicData>
        </a:graphic>
      </p:graphicFrame>
      <p:sp>
        <p:nvSpPr>
          <p:cNvPr id="7" name="テキスト ボックス 8"/>
          <p:cNvSpPr txBox="1">
            <a:spLocks noChangeArrowheads="1"/>
          </p:cNvSpPr>
          <p:nvPr/>
        </p:nvSpPr>
        <p:spPr bwMode="auto">
          <a:xfrm>
            <a:off x="395536" y="5661248"/>
            <a:ext cx="3745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a:t>Source: </a:t>
            </a:r>
            <a:r>
              <a:rPr lang="en-US" altLang="ja-JP" sz="800" dirty="0" smtClean="0"/>
              <a:t>United Nation “National Accounts Main Aggregates Database” GDP </a:t>
            </a:r>
          </a:p>
          <a:p>
            <a:pPr eaLnBrk="1" hangingPunct="1"/>
            <a:r>
              <a:rPr lang="en-US" altLang="ja-JP" sz="800" dirty="0" smtClean="0"/>
              <a:t>by Expenditure at current prices-US$, Household consumption expenditure</a:t>
            </a:r>
            <a:endParaRPr lang="ja-JP" altLang="en-US" sz="800" dirty="0"/>
          </a:p>
        </p:txBody>
      </p:sp>
      <p:sp>
        <p:nvSpPr>
          <p:cNvPr id="8" name="スライド番号プレースホルダー 1"/>
          <p:cNvSpPr txBox="1">
            <a:spLocks/>
          </p:cNvSpPr>
          <p:nvPr/>
        </p:nvSpPr>
        <p:spPr>
          <a:xfrm>
            <a:off x="6974904" y="652027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4</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9" name="直線コネクタ 8"/>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4950" y="44625"/>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a:solidFill>
                  <a:prstClr val="black"/>
                </a:solidFill>
                <a:latin typeface="Arial" panose="020B0604020202020204" pitchFamily="34" charset="0"/>
                <a:cs typeface="Arial" panose="020B0604020202020204" pitchFamily="34" charset="0"/>
              </a:rPr>
              <a:t>Global Consumer Market</a:t>
            </a:r>
          </a:p>
        </p:txBody>
      </p:sp>
      <p:sp>
        <p:nvSpPr>
          <p:cNvPr id="2" name="テキスト ボックス 1"/>
          <p:cNvSpPr txBox="1"/>
          <p:nvPr/>
        </p:nvSpPr>
        <p:spPr>
          <a:xfrm>
            <a:off x="3114921" y="1249015"/>
            <a:ext cx="1025031" cy="307777"/>
          </a:xfrm>
          <a:prstGeom prst="rect">
            <a:avLst/>
          </a:prstGeom>
          <a:noFill/>
        </p:spPr>
        <p:txBody>
          <a:bodyPr wrap="square" rtlCol="0">
            <a:spAutoFit/>
          </a:bodyPr>
          <a:lstStyle/>
          <a:p>
            <a:r>
              <a:rPr kumimoji="1" lang="en-US" altLang="ja-JP" sz="1400" dirty="0" smtClean="0"/>
              <a:t>(in </a:t>
            </a:r>
            <a:r>
              <a:rPr lang="en-US" altLang="ja-JP" sz="1400" dirty="0" smtClean="0"/>
              <a:t>BN</a:t>
            </a:r>
            <a:r>
              <a:rPr kumimoji="1" lang="en-US" altLang="ja-JP" sz="1400" dirty="0" smtClean="0"/>
              <a:t> $)</a:t>
            </a:r>
            <a:endParaRPr kumimoji="1" lang="ja-JP" altLang="en-US" sz="1400" dirty="0"/>
          </a:p>
        </p:txBody>
      </p:sp>
      <p:sp>
        <p:nvSpPr>
          <p:cNvPr id="12" name="テキスト ボックス 11"/>
          <p:cNvSpPr txBox="1"/>
          <p:nvPr/>
        </p:nvSpPr>
        <p:spPr>
          <a:xfrm>
            <a:off x="5278557" y="1442282"/>
            <a:ext cx="2709119" cy="474550"/>
          </a:xfrm>
          <a:prstGeom prst="roundRect">
            <a:avLst/>
          </a:prstGeom>
          <a:ln/>
        </p:spPr>
        <p:style>
          <a:lnRef idx="0">
            <a:schemeClr val="accent5"/>
          </a:lnRef>
          <a:fillRef idx="3">
            <a:schemeClr val="accent5"/>
          </a:fillRef>
          <a:effectRef idx="3">
            <a:schemeClr val="accent5"/>
          </a:effectRef>
          <a:fontRef idx="minor">
            <a:schemeClr val="lt1"/>
          </a:fontRef>
        </p:style>
        <p:txBody>
          <a:bodyPr wrap="square" lIns="85476" tIns="42739" rIns="85476" bIns="42739" anchor="ct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a:defRPr/>
            </a:pPr>
            <a:r>
              <a:rPr lang="en-US" altLang="ja-JP" sz="1100" b="1" dirty="0">
                <a:solidFill>
                  <a:prstClr val="white"/>
                </a:solidFill>
                <a:cs typeface="Arial" pitchFamily="34" charset="0"/>
              </a:rPr>
              <a:t>GDP comparison of Japan’s regions with some countries</a:t>
            </a:r>
            <a:endParaRPr lang="ja-JP" altLang="en-US" sz="1100" b="1" dirty="0">
              <a:solidFill>
                <a:prstClr val="white"/>
              </a:solidFill>
              <a:cs typeface="Arial" pitchFamily="34" charset="0"/>
            </a:endParaRPr>
          </a:p>
        </p:txBody>
      </p:sp>
      <p:pic>
        <p:nvPicPr>
          <p:cNvPr id="13" name="図 12" descr="GDPcomparison_OL_1127.jpg"/>
          <p:cNvPicPr>
            <a:picLocks noChangeAspect="1"/>
          </p:cNvPicPr>
          <p:nvPr/>
        </p:nvPicPr>
        <p:blipFill>
          <a:blip r:embed="rId2" cstate="print"/>
          <a:stretch>
            <a:fillRect/>
          </a:stretch>
        </p:blipFill>
        <p:spPr>
          <a:xfrm>
            <a:off x="4330366" y="2010177"/>
            <a:ext cx="4635226" cy="4148554"/>
          </a:xfrm>
          <a:prstGeom prst="rect">
            <a:avLst/>
          </a:prstGeom>
        </p:spPr>
      </p:pic>
      <p:sp>
        <p:nvSpPr>
          <p:cNvPr id="14" name="正方形/長方形 13"/>
          <p:cNvSpPr/>
          <p:nvPr/>
        </p:nvSpPr>
        <p:spPr>
          <a:xfrm>
            <a:off x="6294476" y="1943266"/>
            <a:ext cx="812736" cy="936770"/>
          </a:xfrm>
          <a:prstGeom prst="rect">
            <a:avLst/>
          </a:prstGeom>
          <a:ln>
            <a:noFill/>
          </a:ln>
        </p:spPr>
        <p:style>
          <a:lnRef idx="2">
            <a:schemeClr val="dk1"/>
          </a:lnRef>
          <a:fillRef idx="1">
            <a:schemeClr val="lt1"/>
          </a:fillRef>
          <a:effectRef idx="0">
            <a:schemeClr val="dk1"/>
          </a:effectRef>
          <a:fontRef idx="minor">
            <a:schemeClr val="dk1"/>
          </a:fontRef>
        </p:style>
        <p:txBody>
          <a:bodyPr lIns="85551" tIns="42776" rIns="85551" bIns="42776" rtlCol="0" anchor="ctr"/>
          <a:lstStyle/>
          <a:p>
            <a:pPr algn="ctr"/>
            <a:endParaRPr lang="ja-JP" altLang="en-US" dirty="0">
              <a:solidFill>
                <a:prstClr val="black"/>
              </a:solidFill>
            </a:endParaRPr>
          </a:p>
        </p:txBody>
      </p:sp>
      <p:pic>
        <p:nvPicPr>
          <p:cNvPr id="15" name="Picture 10" descr="マレーシア国旗"/>
          <p:cNvPicPr>
            <a:picLocks noChangeAspect="1" noChangeArrowheads="1"/>
          </p:cNvPicPr>
          <p:nvPr/>
        </p:nvPicPr>
        <p:blipFill>
          <a:blip r:embed="rId3" cstate="print"/>
          <a:srcRect/>
          <a:stretch>
            <a:fillRect/>
          </a:stretch>
        </p:blipFill>
        <p:spPr bwMode="auto">
          <a:xfrm>
            <a:off x="6362204" y="2411651"/>
            <a:ext cx="541764" cy="358418"/>
          </a:xfrm>
          <a:prstGeom prst="rect">
            <a:avLst/>
          </a:prstGeom>
          <a:noFill/>
        </p:spPr>
      </p:pic>
      <p:sp>
        <p:nvSpPr>
          <p:cNvPr id="16" name="テキスト ボックス 15"/>
          <p:cNvSpPr txBox="1"/>
          <p:nvPr/>
        </p:nvSpPr>
        <p:spPr>
          <a:xfrm>
            <a:off x="6226748" y="2210914"/>
            <a:ext cx="948192" cy="214496"/>
          </a:xfrm>
          <a:prstGeom prst="rect">
            <a:avLst/>
          </a:prstGeom>
          <a:noFill/>
        </p:spPr>
        <p:txBody>
          <a:bodyPr wrap="square" lIns="85551" tIns="42776" rIns="85551" bIns="42776" rtlCol="0">
            <a:spAutoFit/>
          </a:bodyPr>
          <a:lstStyle/>
          <a:p>
            <a:r>
              <a:rPr lang="en-US" altLang="ja-JP" sz="800" dirty="0">
                <a:solidFill>
                  <a:prstClr val="black"/>
                </a:solidFill>
              </a:rPr>
              <a:t>Malaysia(193)</a:t>
            </a:r>
            <a:endParaRPr lang="ja-JP" altLang="en-US" sz="800" dirty="0">
              <a:solidFill>
                <a:prstClr val="black"/>
              </a:solidFill>
            </a:endParaRPr>
          </a:p>
        </p:txBody>
      </p:sp>
      <p:sp>
        <p:nvSpPr>
          <p:cNvPr id="17" name="タイトル 1"/>
          <p:cNvSpPr txBox="1">
            <a:spLocks/>
          </p:cNvSpPr>
          <p:nvPr/>
        </p:nvSpPr>
        <p:spPr>
          <a:xfrm>
            <a:off x="395537" y="692696"/>
            <a:ext cx="8352929"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The EU is the 2</a:t>
            </a:r>
            <a:r>
              <a:rPr lang="en-US" altLang="ja-JP" sz="1400" baseline="30000" dirty="0" smtClean="0">
                <a:solidFill>
                  <a:prstClr val="black"/>
                </a:solidFill>
                <a:latin typeface="Arial" panose="020B0604020202020204" pitchFamily="34" charset="0"/>
                <a:cs typeface="Arial" panose="020B0604020202020204" pitchFamily="34" charset="0"/>
              </a:rPr>
              <a:t>nd</a:t>
            </a:r>
            <a:r>
              <a:rPr lang="en-US" altLang="ja-JP" sz="1400" dirty="0" smtClean="0">
                <a:solidFill>
                  <a:prstClr val="black"/>
                </a:solidFill>
                <a:latin typeface="Arial" panose="020B0604020202020204" pitchFamily="34" charset="0"/>
                <a:cs typeface="Arial" panose="020B0604020202020204" pitchFamily="34" charset="0"/>
              </a:rPr>
              <a:t> largest consumer market, while Japan is the 3</a:t>
            </a:r>
            <a:r>
              <a:rPr lang="en-US" altLang="ja-JP" sz="1400" baseline="30000" dirty="0" smtClean="0">
                <a:solidFill>
                  <a:prstClr val="black"/>
                </a:solidFill>
                <a:latin typeface="Arial" panose="020B0604020202020204" pitchFamily="34" charset="0"/>
                <a:cs typeface="Arial" panose="020B0604020202020204" pitchFamily="34" charset="0"/>
              </a:rPr>
              <a:t>rd</a:t>
            </a:r>
            <a:r>
              <a:rPr lang="en-US" altLang="ja-JP" sz="1400" dirty="0" smtClean="0">
                <a:solidFill>
                  <a:prstClr val="black"/>
                </a:solidFill>
                <a:latin typeface="Arial" panose="020B0604020202020204" pitchFamily="34" charset="0"/>
                <a:cs typeface="Arial" panose="020B0604020202020204" pitchFamily="34" charset="0"/>
              </a:rPr>
              <a:t>. By concluding the EPA/FTA, these two markets will be integrated into the largest consumer market.</a:t>
            </a:r>
          </a:p>
        </p:txBody>
      </p:sp>
    </p:spTree>
    <p:extLst>
      <p:ext uri="{BB962C8B-B14F-4D97-AF65-F5344CB8AC3E}">
        <p14:creationId xmlns:p14="http://schemas.microsoft.com/office/powerpoint/2010/main" val="307979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テキスト ボックス 8"/>
          <p:cNvSpPr txBox="1">
            <a:spLocks noChangeArrowheads="1"/>
          </p:cNvSpPr>
          <p:nvPr/>
        </p:nvSpPr>
        <p:spPr bwMode="auto">
          <a:xfrm>
            <a:off x="0" y="6607189"/>
            <a:ext cx="262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800" dirty="0"/>
              <a:t>Source: Ministry of Finance  Japan</a:t>
            </a:r>
            <a:endParaRPr lang="ja-JP" altLang="en-US" sz="800" dirty="0"/>
          </a:p>
        </p:txBody>
      </p:sp>
      <p:sp>
        <p:nvSpPr>
          <p:cNvPr id="31" name="テキスト ボックス 30"/>
          <p:cNvSpPr txBox="1"/>
          <p:nvPr/>
        </p:nvSpPr>
        <p:spPr>
          <a:xfrm>
            <a:off x="1042988" y="1913535"/>
            <a:ext cx="3240087" cy="306387"/>
          </a:xfrm>
          <a:prstGeom prst="rect">
            <a:avLst/>
          </a:prstGeom>
          <a:solidFill>
            <a:schemeClr val="bg1"/>
          </a:solidFill>
          <a:ln w="15875">
            <a:solidFill>
              <a:schemeClr val="bg1">
                <a:lumMod val="65000"/>
              </a:schemeClr>
            </a:solidFill>
          </a:ln>
        </p:spPr>
        <p:txBody>
          <a:bodyPr>
            <a:spAutoFit/>
          </a:bodyPr>
          <a:lstStyle/>
          <a:p>
            <a:pPr algn="ctr">
              <a:defRPr/>
            </a:pPr>
            <a:r>
              <a:rPr lang="en-US" altLang="ja-JP" sz="1400" b="1" dirty="0"/>
              <a:t>Japan’s trade balance with the EU</a:t>
            </a:r>
            <a:endParaRPr lang="ja-JP" altLang="en-US" sz="1400" b="1" dirty="0"/>
          </a:p>
        </p:txBody>
      </p:sp>
      <p:graphicFrame>
        <p:nvGraphicFramePr>
          <p:cNvPr id="11" name="表 10"/>
          <p:cNvGraphicFramePr>
            <a:graphicFrameLocks noGrp="1"/>
          </p:cNvGraphicFramePr>
          <p:nvPr>
            <p:extLst>
              <p:ext uri="{D42A27DB-BD31-4B8C-83A1-F6EECF244321}">
                <p14:modId xmlns:p14="http://schemas.microsoft.com/office/powerpoint/2010/main" val="1903388201"/>
              </p:ext>
            </p:extLst>
          </p:nvPr>
        </p:nvGraphicFramePr>
        <p:xfrm>
          <a:off x="5219708" y="1738672"/>
          <a:ext cx="3816349" cy="1627234"/>
        </p:xfrm>
        <a:graphic>
          <a:graphicData uri="http://schemas.openxmlformats.org/drawingml/2006/table">
            <a:tbl>
              <a:tblPr/>
              <a:tblGrid>
                <a:gridCol w="576053"/>
                <a:gridCol w="1080495"/>
                <a:gridCol w="1080120"/>
                <a:gridCol w="1079681"/>
              </a:tblGrid>
              <a:tr h="597465">
                <a:tc>
                  <a:txBody>
                    <a:bodyPr/>
                    <a:lstStyle/>
                    <a:p>
                      <a:pPr algn="ctr" fontAlgn="ctr"/>
                      <a:endParaRPr lang="ja-JP" altLang="en-US"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2013</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smtClean="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2012</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smtClean="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2011</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93586">
                <a:tc>
                  <a:txBody>
                    <a:bodyPr/>
                    <a:lstStyle/>
                    <a:p>
                      <a:pPr algn="ctr" fontAlgn="ctr"/>
                      <a:r>
                        <a:rPr lang="en-US" altLang="ja-JP" sz="1200" b="0" i="0" u="none" strike="noStrike" dirty="0" smtClean="0">
                          <a:solidFill>
                            <a:srgbClr val="000000"/>
                          </a:solidFill>
                          <a:latin typeface="+mn-lt"/>
                        </a:rPr>
                        <a:t>Export</a:t>
                      </a:r>
                      <a:endParaRPr lang="ja-JP" altLang="en-US"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7,0</a:t>
                      </a:r>
                      <a:r>
                        <a:rPr lang="en-US" altLang="ja-JP" sz="1200" b="0" i="0" u="none" strike="noStrike" baseline="0" dirty="0" smtClean="0">
                          <a:solidFill>
                            <a:srgbClr val="000000"/>
                          </a:solidFill>
                          <a:latin typeface="+mn-lt"/>
                        </a:rPr>
                        <a:t> T yen</a:t>
                      </a:r>
                    </a:p>
                    <a:p>
                      <a:pPr algn="ctr" fontAlgn="ctr"/>
                      <a:r>
                        <a:rPr lang="en-US" altLang="ja-JP" sz="1200" b="0" i="0" u="none" strike="noStrike" baseline="0" dirty="0" smtClean="0">
                          <a:solidFill>
                            <a:srgbClr val="000000"/>
                          </a:solidFill>
                          <a:latin typeface="+mn-lt"/>
                        </a:rPr>
                        <a:t>(7.7%)</a:t>
                      </a:r>
                      <a:endParaRPr lang="en-US" altLang="ja-JP"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6,5</a:t>
                      </a:r>
                      <a:r>
                        <a:rPr lang="en-US" altLang="ja-JP" sz="1200" b="0" i="0" u="none" strike="noStrike" baseline="0" dirty="0" smtClean="0">
                          <a:solidFill>
                            <a:srgbClr val="000000"/>
                          </a:solidFill>
                          <a:latin typeface="+mn-lt"/>
                        </a:rPr>
                        <a:t> T yen</a:t>
                      </a:r>
                    </a:p>
                    <a:p>
                      <a:pPr algn="ctr" fontAlgn="ctr"/>
                      <a:r>
                        <a:rPr lang="en-US" altLang="ja-JP" sz="1200" b="0" i="0" u="none" strike="noStrike" baseline="0" dirty="0" smtClean="0">
                          <a:solidFill>
                            <a:srgbClr val="000000"/>
                          </a:solidFill>
                          <a:latin typeface="+mn-lt"/>
                        </a:rPr>
                        <a:t>(</a:t>
                      </a:r>
                      <a:r>
                        <a:rPr lang="ja-JP" altLang="en-US" sz="1200" b="0" i="0" u="none" strike="noStrike" baseline="0" dirty="0" smtClean="0">
                          <a:solidFill>
                            <a:srgbClr val="FF0000"/>
                          </a:solidFill>
                          <a:latin typeface="+mn-lt"/>
                        </a:rPr>
                        <a:t>▲</a:t>
                      </a:r>
                      <a:r>
                        <a:rPr lang="en-US" altLang="ja-JP" sz="1200" b="0" i="0" u="none" strike="noStrike" baseline="0" dirty="0" smtClean="0">
                          <a:solidFill>
                            <a:srgbClr val="FF0000"/>
                          </a:solidFill>
                          <a:latin typeface="+mn-lt"/>
                        </a:rPr>
                        <a:t>14.7%</a:t>
                      </a:r>
                      <a:r>
                        <a:rPr lang="en-US" altLang="ja-JP" sz="1200" b="0" i="0" u="none" strike="noStrike" baseline="0" dirty="0" smtClean="0">
                          <a:solidFill>
                            <a:srgbClr val="000000"/>
                          </a:solidFill>
                          <a:latin typeface="+mn-lt"/>
                        </a:rPr>
                        <a:t>)</a:t>
                      </a:r>
                      <a:endParaRPr lang="en-US" altLang="ja-JP"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latin typeface="+mn-lt"/>
                        </a:rPr>
                        <a:t>7.6</a:t>
                      </a:r>
                      <a:r>
                        <a:rPr lang="en-US" altLang="ja-JP" sz="1200" b="0" i="0" u="none" strike="noStrike" baseline="0" dirty="0" smtClean="0">
                          <a:solidFill>
                            <a:schemeClr val="tx1"/>
                          </a:solidFill>
                          <a:latin typeface="+mn-lt"/>
                        </a:rPr>
                        <a:t> T yen</a:t>
                      </a:r>
                      <a:endParaRPr lang="en-US" altLang="ja-JP" sz="1200" b="0" i="0" u="none" strike="noStrike" dirty="0" smtClean="0">
                        <a:solidFill>
                          <a:schemeClr val="tx1"/>
                        </a:solidFill>
                        <a:latin typeface="+mn-lt"/>
                      </a:endParaRPr>
                    </a:p>
                    <a:p>
                      <a:pPr algn="ctr" fontAlgn="ctr"/>
                      <a:r>
                        <a:rPr lang="en-US" altLang="ja-JP" sz="1200" b="0" i="0" u="none" strike="noStrike" baseline="0" dirty="0" smtClean="0">
                          <a:solidFill>
                            <a:srgbClr val="000000"/>
                          </a:solidFill>
                          <a:latin typeface="+mn-lt"/>
                        </a:rPr>
                        <a:t>(0.0%)</a:t>
                      </a:r>
                      <a:endParaRPr lang="en-US" altLang="ja-JP"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314913">
                <a:tc>
                  <a:txBody>
                    <a:bodyPr/>
                    <a:lstStyle/>
                    <a:p>
                      <a:pPr algn="ctr" fontAlgn="ctr"/>
                      <a:r>
                        <a:rPr lang="en-US" altLang="ja-JP" sz="1200" b="0" i="0" u="none" strike="noStrike" dirty="0" smtClean="0">
                          <a:solidFill>
                            <a:srgbClr val="000000"/>
                          </a:solidFill>
                          <a:latin typeface="+mn-lt"/>
                        </a:rPr>
                        <a:t>Import</a:t>
                      </a:r>
                      <a:endParaRPr lang="ja-JP" altLang="en-US"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7,6 T yen</a:t>
                      </a:r>
                    </a:p>
                    <a:p>
                      <a:pPr algn="ctr" fontAlgn="ctr"/>
                      <a:r>
                        <a:rPr lang="en-US" altLang="ja-JP" sz="1200" b="0" i="0" u="none" strike="noStrike" dirty="0" smtClean="0">
                          <a:solidFill>
                            <a:srgbClr val="000000"/>
                          </a:solidFill>
                          <a:latin typeface="+mn-lt"/>
                        </a:rPr>
                        <a:t>(15.2%)</a:t>
                      </a:r>
                      <a:endParaRPr lang="en-US" altLang="ja-JP"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en-US" altLang="ja-JP" sz="1200" b="0" i="0" u="none" strike="noStrike" kern="1200" dirty="0" smtClean="0">
                          <a:solidFill>
                            <a:srgbClr val="000000"/>
                          </a:solidFill>
                          <a:latin typeface="+mn-lt"/>
                          <a:ea typeface="+mn-ea"/>
                          <a:cs typeface="+mn-cs"/>
                        </a:rPr>
                        <a:t>6.6 T yen</a:t>
                      </a:r>
                    </a:p>
                    <a:p>
                      <a:pPr algn="ctr" fontAlgn="ctr"/>
                      <a:r>
                        <a:rPr kumimoji="1" lang="en-US" altLang="ja-JP" sz="1200" b="0" i="0" u="none" strike="noStrike" kern="1200" dirty="0" smtClean="0">
                          <a:solidFill>
                            <a:srgbClr val="000000"/>
                          </a:solidFill>
                          <a:latin typeface="+mn-lt"/>
                          <a:ea typeface="+mn-ea"/>
                          <a:cs typeface="+mn-cs"/>
                        </a:rPr>
                        <a:t>(3.6%)</a:t>
                      </a:r>
                      <a:endParaRPr kumimoji="1" lang="en-US" altLang="ja-JP" sz="1200" b="0" i="0" u="none" strike="noStrike" kern="1200" dirty="0">
                        <a:solidFill>
                          <a:srgbClr val="000000"/>
                        </a:solidFill>
                        <a:latin typeface="+mn-lt"/>
                        <a:ea typeface="+mn-ea"/>
                        <a:cs typeface="+mn-cs"/>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6.4 T yen</a:t>
                      </a:r>
                    </a:p>
                    <a:p>
                      <a:pPr algn="ctr" fontAlgn="ctr"/>
                      <a:r>
                        <a:rPr kumimoji="1" lang="en-US" altLang="ja-JP" sz="1200" b="0" i="0" u="none" strike="noStrike" kern="1200" dirty="0" smtClean="0">
                          <a:solidFill>
                            <a:srgbClr val="000000"/>
                          </a:solidFill>
                          <a:latin typeface="+mn-lt"/>
                          <a:ea typeface="+mn-ea"/>
                          <a:cs typeface="+mn-cs"/>
                        </a:rPr>
                        <a:t>(10.1%)</a:t>
                      </a:r>
                      <a:endParaRPr kumimoji="1" lang="en-US" altLang="ja-JP" sz="1200" b="0" i="0" u="none" strike="noStrike" kern="1200" dirty="0">
                        <a:solidFill>
                          <a:srgbClr val="000000"/>
                        </a:solidFill>
                        <a:latin typeface="+mn-lt"/>
                        <a:ea typeface="+mn-ea"/>
                        <a:cs typeface="+mn-cs"/>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23">
                <a:tc>
                  <a:txBody>
                    <a:bodyPr/>
                    <a:lstStyle/>
                    <a:p>
                      <a:pPr algn="ctr" fontAlgn="ctr"/>
                      <a:r>
                        <a:rPr lang="en-US" altLang="ja-JP" sz="1200" b="0" i="0" u="none" strike="noStrike" dirty="0" smtClean="0">
                          <a:solidFill>
                            <a:srgbClr val="000000"/>
                          </a:solidFill>
                          <a:latin typeface="+mn-lt"/>
                        </a:rPr>
                        <a:t>Balance</a:t>
                      </a:r>
                      <a:endParaRPr lang="ja-JP" altLang="en-US" sz="1200" b="0" i="0" u="none" strike="noStrike" dirty="0">
                        <a:solidFill>
                          <a:srgbClr val="00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FF0000"/>
                          </a:solidFill>
                          <a:latin typeface="+mn-lt"/>
                        </a:rPr>
                        <a:t>▲</a:t>
                      </a:r>
                      <a:r>
                        <a:rPr lang="en-US" altLang="ja-JP" sz="1200" b="0" i="0" u="none" strike="noStrike" dirty="0" smtClean="0">
                          <a:solidFill>
                            <a:srgbClr val="FF0000"/>
                          </a:solidFill>
                          <a:latin typeface="+mn-lt"/>
                        </a:rPr>
                        <a:t>0,6</a:t>
                      </a:r>
                      <a:r>
                        <a:rPr lang="en-US" altLang="ja-JP" sz="1200" b="0" i="0" u="none" strike="noStrike" baseline="0" dirty="0" smtClean="0">
                          <a:solidFill>
                            <a:srgbClr val="FF0000"/>
                          </a:solidFill>
                          <a:latin typeface="+mn-lt"/>
                        </a:rPr>
                        <a:t> T</a:t>
                      </a:r>
                      <a:r>
                        <a:rPr lang="en-US" altLang="ja-JP" sz="1200" b="0" i="0" u="none" strike="noStrike" dirty="0" smtClean="0">
                          <a:solidFill>
                            <a:srgbClr val="FF0000"/>
                          </a:solidFill>
                          <a:latin typeface="+mn-lt"/>
                        </a:rPr>
                        <a:t> yen</a:t>
                      </a:r>
                      <a:endParaRPr lang="en-US" altLang="ja-JP" sz="1200" b="0" i="0" u="none" strike="noStrike" dirty="0">
                        <a:solidFill>
                          <a:srgbClr val="FF0000"/>
                        </a:solidFill>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smtClean="0">
                          <a:solidFill>
                            <a:srgbClr val="FF0000"/>
                          </a:solidFill>
                          <a:latin typeface="+mn-lt"/>
                        </a:rPr>
                        <a:t>▲</a:t>
                      </a:r>
                      <a:r>
                        <a:rPr lang="en-US" altLang="ja-JP" sz="1200" b="0" i="0" u="none" strike="noStrike" dirty="0" smtClean="0">
                          <a:solidFill>
                            <a:srgbClr val="FF0000"/>
                          </a:solidFill>
                          <a:latin typeface="+mn-lt"/>
                        </a:rPr>
                        <a:t>0,1 T yen</a:t>
                      </a: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n-lt"/>
                        </a:rPr>
                        <a:t>1.2</a:t>
                      </a:r>
                      <a:r>
                        <a:rPr lang="en-US" altLang="ja-JP" sz="1200" baseline="0" dirty="0" smtClean="0">
                          <a:latin typeface="+mn-lt"/>
                        </a:rPr>
                        <a:t> T yen</a:t>
                      </a:r>
                      <a:endParaRPr lang="ja-JP" altLang="en-US" sz="1200" dirty="0" smtClean="0">
                        <a:latin typeface="+mn-lt"/>
                      </a:endParaRPr>
                    </a:p>
                  </a:txBody>
                  <a:tcPr marL="35999" marR="35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734480882"/>
              </p:ext>
            </p:extLst>
          </p:nvPr>
        </p:nvGraphicFramePr>
        <p:xfrm>
          <a:off x="5292080" y="3824733"/>
          <a:ext cx="3734003" cy="2556595"/>
        </p:xfrm>
        <a:graphic>
          <a:graphicData uri="http://schemas.openxmlformats.org/drawingml/2006/table">
            <a:tbl>
              <a:tblPr/>
              <a:tblGrid>
                <a:gridCol w="288031"/>
                <a:gridCol w="576065"/>
                <a:gridCol w="1006722"/>
                <a:gridCol w="936104"/>
                <a:gridCol w="927081"/>
              </a:tblGrid>
              <a:tr h="413692">
                <a:tc>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2013</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2012</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2011</a:t>
                      </a:r>
                    </a:p>
                    <a:p>
                      <a:pPr algn="ctr" fontAlgn="ctr"/>
                      <a:r>
                        <a:rPr lang="en-US" altLang="ja-JP" sz="1200" b="0" i="0" u="none" strike="noStrike" dirty="0" smtClean="0">
                          <a:solidFill>
                            <a:srgbClr val="000000"/>
                          </a:solidFill>
                          <a:latin typeface="+mn-lt"/>
                        </a:rPr>
                        <a:t>(Growth</a:t>
                      </a:r>
                      <a:r>
                        <a:rPr lang="en-US" altLang="ja-JP" sz="1200" b="0" i="0" u="none" strike="noStrike" baseline="0" dirty="0" smtClean="0">
                          <a:solidFill>
                            <a:srgbClr val="000000"/>
                          </a:solidFill>
                          <a:latin typeface="+mn-lt"/>
                        </a:rPr>
                        <a:t> rate)</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93982">
                <a:tc rowSpan="3">
                  <a:txBody>
                    <a:bodyPr/>
                    <a:lstStyle/>
                    <a:p>
                      <a:pPr algn="ctr" fontAlgn="ctr"/>
                      <a:r>
                        <a:rPr lang="en-US" altLang="ja-JP" sz="1200" b="0" i="0" u="none" strike="noStrike" dirty="0" smtClean="0">
                          <a:solidFill>
                            <a:srgbClr val="000000"/>
                          </a:solidFill>
                          <a:latin typeface="+mn-lt"/>
                        </a:rPr>
                        <a:t>Germany</a:t>
                      </a:r>
                      <a:endParaRPr lang="ja-JP" altLang="en-US" sz="1200" b="0" i="0" u="none" strike="noStrike" dirty="0">
                        <a:solidFill>
                          <a:srgbClr val="000000"/>
                        </a:solidFill>
                        <a:latin typeface="+mn-lt"/>
                      </a:endParaRPr>
                    </a:p>
                  </a:txBody>
                  <a:tcPr marL="36005" marR="36005"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Export</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1850 B yen</a:t>
                      </a:r>
                    </a:p>
                    <a:p>
                      <a:pPr algn="ctr" fontAlgn="ctr"/>
                      <a:r>
                        <a:rPr lang="en-US" altLang="ja-JP" sz="1200" b="0" i="0" u="none" strike="noStrike" dirty="0" smtClean="0">
                          <a:solidFill>
                            <a:srgbClr val="000000"/>
                          </a:solidFill>
                          <a:latin typeface="+mn-lt"/>
                        </a:rPr>
                        <a:t>(11.5%)</a:t>
                      </a:r>
                      <a:endParaRPr lang="en-US" altLang="ja-JP"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1,660 B yen</a:t>
                      </a:r>
                    </a:p>
                    <a:p>
                      <a:pPr algn="ctr" fontAlgn="ctr"/>
                      <a:r>
                        <a:rPr lang="en-US" altLang="ja-JP" sz="1200" b="0" i="0" u="none" strike="noStrike" dirty="0" smtClean="0">
                          <a:solidFill>
                            <a:srgbClr val="FF0000"/>
                          </a:solidFill>
                          <a:latin typeface="+mn-lt"/>
                        </a:rPr>
                        <a:t>(</a:t>
                      </a:r>
                      <a:r>
                        <a:rPr lang="ja-JP" altLang="en-US" sz="1200" b="0" i="0" u="none" strike="noStrike" dirty="0" smtClean="0">
                          <a:solidFill>
                            <a:srgbClr val="FF0000"/>
                          </a:solidFill>
                          <a:latin typeface="+mn-lt"/>
                        </a:rPr>
                        <a:t>▲</a:t>
                      </a:r>
                      <a:r>
                        <a:rPr lang="en-US" altLang="ja-JP" sz="1200" b="0" i="0" u="none" strike="noStrike" dirty="0" smtClean="0">
                          <a:solidFill>
                            <a:srgbClr val="FF0000"/>
                          </a:solidFill>
                          <a:latin typeface="+mn-lt"/>
                        </a:rPr>
                        <a:t>11.3%)</a:t>
                      </a:r>
                      <a:endParaRPr lang="en-US" altLang="ja-JP" sz="1200" b="0" i="0" u="none" strike="noStrike" dirty="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latin typeface="+mn-lt"/>
                        </a:rPr>
                        <a:t>1,871 B yen</a:t>
                      </a:r>
                    </a:p>
                    <a:p>
                      <a:pPr algn="ctr" fontAlgn="ctr"/>
                      <a:r>
                        <a:rPr lang="en-US" altLang="ja-JP" sz="1200" b="0" i="0" u="none" strike="noStrike" dirty="0" smtClean="0">
                          <a:solidFill>
                            <a:schemeClr val="tx1"/>
                          </a:solidFill>
                          <a:latin typeface="+mn-lt"/>
                        </a:rPr>
                        <a:t>(5.3%)</a:t>
                      </a: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398106">
                <a:tc vMerge="1">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Import</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2,324 B yen</a:t>
                      </a:r>
                    </a:p>
                    <a:p>
                      <a:pPr algn="ctr" fontAlgn="ctr"/>
                      <a:r>
                        <a:rPr lang="en-US" altLang="ja-JP" sz="1200" b="0" i="0" u="none" strike="noStrike" dirty="0" smtClean="0">
                          <a:solidFill>
                            <a:srgbClr val="000000"/>
                          </a:solidFill>
                          <a:latin typeface="+mn-lt"/>
                        </a:rPr>
                        <a:t>(17.9%)</a:t>
                      </a:r>
                      <a:endParaRPr lang="en-US" altLang="ja-JP"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1,971 B yen</a:t>
                      </a:r>
                    </a:p>
                    <a:p>
                      <a:pPr algn="ctr" fontAlgn="ctr"/>
                      <a:r>
                        <a:rPr lang="en-US" altLang="ja-JP" sz="1200" b="0" i="0" u="none" strike="noStrike" dirty="0" smtClean="0">
                          <a:solidFill>
                            <a:srgbClr val="000000"/>
                          </a:solidFill>
                          <a:latin typeface="+mn-lt"/>
                        </a:rPr>
                        <a:t>(6.2%)</a:t>
                      </a:r>
                      <a:endParaRPr lang="en-US" altLang="ja-JP"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1,856 B yen</a:t>
                      </a:r>
                    </a:p>
                    <a:p>
                      <a:pPr algn="ctr" fontAlgn="ctr"/>
                      <a:r>
                        <a:rPr lang="en-US" altLang="ja-JP" sz="1200" b="0" i="0" u="none" strike="noStrike" dirty="0" smtClean="0">
                          <a:solidFill>
                            <a:srgbClr val="000000"/>
                          </a:solidFill>
                          <a:latin typeface="+mn-lt"/>
                        </a:rPr>
                        <a:t>(9.9%)</a:t>
                      </a: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695">
                <a:tc vMerge="1">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Balance</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FF0000"/>
                          </a:solidFill>
                          <a:latin typeface="+mn-lt"/>
                        </a:rPr>
                        <a:t>▲</a:t>
                      </a:r>
                      <a:r>
                        <a:rPr lang="en-US" altLang="ja-JP" sz="1200" b="0" i="0" u="none" strike="noStrike" dirty="0" smtClean="0">
                          <a:solidFill>
                            <a:srgbClr val="FF0000"/>
                          </a:solidFill>
                          <a:latin typeface="+mn-lt"/>
                        </a:rPr>
                        <a:t>474 B yen</a:t>
                      </a:r>
                      <a:endParaRPr lang="en-US" altLang="ja-JP" sz="1200" b="0" i="0" u="none" strike="noStrike" dirty="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dirty="0" smtClean="0">
                          <a:solidFill>
                            <a:srgbClr val="FF0000"/>
                          </a:solidFill>
                          <a:latin typeface="+mn-lt"/>
                        </a:rPr>
                        <a:t>▲</a:t>
                      </a:r>
                      <a:r>
                        <a:rPr lang="en-US" altLang="ja-JP" sz="1200" dirty="0" smtClean="0">
                          <a:solidFill>
                            <a:srgbClr val="FF0000"/>
                          </a:solidFill>
                          <a:latin typeface="+mn-lt"/>
                        </a:rPr>
                        <a:t>311 B yen</a:t>
                      </a:r>
                      <a:endParaRPr lang="ja-JP" altLang="en-US" sz="1200" dirty="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mn-lt"/>
                        </a:rPr>
                        <a:t>15 B yen</a:t>
                      </a:r>
                      <a:endParaRPr lang="ja-JP" altLang="en-US" sz="1200" i="0" dirty="0" smtClean="0">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7377">
                <a:tc rowSpan="3">
                  <a:txBody>
                    <a:bodyPr/>
                    <a:lstStyle/>
                    <a:p>
                      <a:pPr algn="ctr" fontAlgn="ctr"/>
                      <a:r>
                        <a:rPr lang="en-US" altLang="ja-JP" sz="1200" b="0" i="0" u="none" strike="noStrike" dirty="0" smtClean="0">
                          <a:solidFill>
                            <a:srgbClr val="000000"/>
                          </a:solidFill>
                          <a:latin typeface="+mn-lt"/>
                        </a:rPr>
                        <a:t>France</a:t>
                      </a:r>
                      <a:endParaRPr lang="ja-JP" altLang="en-US" sz="1200" b="0" i="0" u="none" strike="noStrike" dirty="0">
                        <a:solidFill>
                          <a:srgbClr val="000000"/>
                        </a:solidFill>
                        <a:latin typeface="+mn-lt"/>
                      </a:endParaRPr>
                    </a:p>
                  </a:txBody>
                  <a:tcPr marL="36005" marR="36005"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Export</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latin typeface="+mn-lt"/>
                        </a:rPr>
                        <a:t>613 B yen</a:t>
                      </a:r>
                    </a:p>
                    <a:p>
                      <a:pPr algn="ctr" fontAlgn="ctr"/>
                      <a:r>
                        <a:rPr lang="en-US" altLang="ja-JP" sz="1200" b="0" i="0" u="none" strike="noStrike" dirty="0" smtClean="0">
                          <a:solidFill>
                            <a:schemeClr val="tx1"/>
                          </a:solidFill>
                          <a:latin typeface="+mn-lt"/>
                        </a:rPr>
                        <a:t>(14.9%)</a:t>
                      </a:r>
                      <a:endParaRPr lang="en-US" altLang="ja-JP" sz="1200" b="0" i="0" u="none" strike="noStrike" dirty="0">
                        <a:solidFill>
                          <a:schemeClr val="tx1"/>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200" dirty="0" smtClean="0">
                          <a:solidFill>
                            <a:schemeClr val="tx1"/>
                          </a:solidFill>
                          <a:latin typeface="+mn-lt"/>
                        </a:rPr>
                        <a:t>534 B yen</a:t>
                      </a:r>
                    </a:p>
                    <a:p>
                      <a:pPr algn="ctr"/>
                      <a:r>
                        <a:rPr lang="en-US" altLang="ja-JP" sz="1200" dirty="0" smtClean="0">
                          <a:solidFill>
                            <a:schemeClr val="tx1"/>
                          </a:solidFill>
                          <a:latin typeface="+mn-lt"/>
                        </a:rPr>
                        <a:t>(</a:t>
                      </a:r>
                      <a:r>
                        <a:rPr lang="ja-JP" altLang="en-US" sz="1200" dirty="0" smtClean="0">
                          <a:solidFill>
                            <a:srgbClr val="FF0000"/>
                          </a:solidFill>
                          <a:latin typeface="+mn-lt"/>
                        </a:rPr>
                        <a:t>▲</a:t>
                      </a:r>
                      <a:r>
                        <a:rPr lang="en-US" altLang="ja-JP" sz="1200" dirty="0" smtClean="0">
                          <a:solidFill>
                            <a:srgbClr val="FF0000"/>
                          </a:solidFill>
                          <a:latin typeface="+mn-lt"/>
                        </a:rPr>
                        <a:t>16.3%</a:t>
                      </a:r>
                      <a:r>
                        <a:rPr lang="en-US" altLang="ja-JP" sz="1200" dirty="0" smtClean="0">
                          <a:solidFill>
                            <a:schemeClr val="tx1"/>
                          </a:solidFill>
                          <a:latin typeface="+mn-lt"/>
                        </a:rPr>
                        <a:t>)</a:t>
                      </a:r>
                      <a:endParaRPr lang="ja-JP" altLang="en-US" sz="1200" dirty="0">
                        <a:solidFill>
                          <a:schemeClr val="tx1"/>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i="0" dirty="0" smtClean="0">
                          <a:solidFill>
                            <a:schemeClr val="tx1"/>
                          </a:solidFill>
                          <a:latin typeface="+mn-lt"/>
                        </a:rPr>
                        <a:t>638 B yen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i="0" dirty="0" smtClean="0">
                          <a:solidFill>
                            <a:schemeClr val="tx1"/>
                          </a:solidFill>
                          <a:latin typeface="+mn-lt"/>
                        </a:rPr>
                        <a:t>(9.1%)</a:t>
                      </a:r>
                      <a:endParaRPr lang="ja-JP" altLang="en-US" sz="1200" i="0" dirty="0" smtClean="0">
                        <a:solidFill>
                          <a:schemeClr val="tx1"/>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48">
                <a:tc vMerge="1">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Import</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chemeClr val="tx1"/>
                          </a:solidFill>
                          <a:latin typeface="+mn-lt"/>
                        </a:rPr>
                        <a:t>1,138 B yen</a:t>
                      </a:r>
                    </a:p>
                    <a:p>
                      <a:pPr algn="ctr" fontAlgn="ctr"/>
                      <a:r>
                        <a:rPr lang="en-US" altLang="ja-JP" sz="1200" b="0" i="0" u="none" strike="noStrike" dirty="0" smtClean="0">
                          <a:solidFill>
                            <a:schemeClr val="tx1"/>
                          </a:solidFill>
                          <a:latin typeface="+mn-lt"/>
                        </a:rPr>
                        <a:t>(11.2%)</a:t>
                      </a:r>
                      <a:endParaRPr lang="en-US" altLang="ja-JP" sz="1200" b="0" i="0" u="none" strike="noStrike" dirty="0">
                        <a:solidFill>
                          <a:schemeClr val="tx1"/>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ja-JP" sz="1200" dirty="0" smtClean="0">
                          <a:latin typeface="+mn-lt"/>
                        </a:rPr>
                        <a:t>1,023 B yen</a:t>
                      </a:r>
                    </a:p>
                    <a:p>
                      <a:pPr algn="ctr"/>
                      <a:r>
                        <a:rPr lang="en-US" altLang="ja-JP" sz="1200" dirty="0" smtClean="0">
                          <a:latin typeface="+mn-lt"/>
                        </a:rPr>
                        <a:t>(8.5%)</a:t>
                      </a:r>
                      <a:endParaRPr lang="ja-JP" altLang="en-US" sz="1200" dirty="0">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mn-lt"/>
                        </a:rPr>
                        <a:t>944 B yen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i="0" dirty="0" smtClean="0">
                          <a:latin typeface="+mn-lt"/>
                        </a:rPr>
                        <a:t>(4.7%)</a:t>
                      </a:r>
                      <a:endParaRPr lang="ja-JP" altLang="en-US" sz="1200" i="0" dirty="0" smtClean="0">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695">
                <a:tc vMerge="1">
                  <a:txBody>
                    <a:bodyPr/>
                    <a:lstStyle/>
                    <a:p>
                      <a:pPr algn="ctr" fontAlgn="ct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200" b="0" i="0" u="none" strike="noStrike" dirty="0" smtClean="0">
                          <a:solidFill>
                            <a:srgbClr val="000000"/>
                          </a:solidFill>
                          <a:latin typeface="+mn-lt"/>
                        </a:rPr>
                        <a:t>Balance</a:t>
                      </a:r>
                      <a:endParaRPr lang="ja-JP" altLang="en-US" sz="1200" b="0" i="0" u="none" strike="noStrike" dirty="0">
                        <a:solidFill>
                          <a:srgbClr val="00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200" b="0" i="0" u="none" strike="noStrike" dirty="0" smtClean="0">
                          <a:solidFill>
                            <a:srgbClr val="FF0000"/>
                          </a:solidFill>
                          <a:latin typeface="+mn-lt"/>
                        </a:rPr>
                        <a:t>▲</a:t>
                      </a:r>
                      <a:r>
                        <a:rPr lang="en-US" altLang="ja-JP" sz="1200" b="0" i="0" u="none" strike="noStrike" dirty="0" smtClean="0">
                          <a:solidFill>
                            <a:srgbClr val="FF0000"/>
                          </a:solidFill>
                          <a:latin typeface="+mn-lt"/>
                        </a:rPr>
                        <a:t>525 B</a:t>
                      </a:r>
                      <a:r>
                        <a:rPr lang="en-US" altLang="ja-JP" sz="1200" b="0" i="0" u="none" strike="noStrike" baseline="0" dirty="0" smtClean="0">
                          <a:solidFill>
                            <a:srgbClr val="FF0000"/>
                          </a:solidFill>
                          <a:latin typeface="+mn-lt"/>
                        </a:rPr>
                        <a:t> yen</a:t>
                      </a:r>
                      <a:endParaRPr lang="en-US" altLang="ja-JP" sz="1200" b="0" i="0" u="none" strike="noStrike" dirty="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dirty="0" smtClean="0">
                          <a:solidFill>
                            <a:srgbClr val="FF0000"/>
                          </a:solidFill>
                          <a:latin typeface="+mn-lt"/>
                        </a:rPr>
                        <a:t>▲</a:t>
                      </a:r>
                      <a:r>
                        <a:rPr lang="en-US" altLang="ja-JP" sz="1200" dirty="0" smtClean="0">
                          <a:solidFill>
                            <a:srgbClr val="FF0000"/>
                          </a:solidFill>
                          <a:latin typeface="+mn-lt"/>
                        </a:rPr>
                        <a:t>489</a:t>
                      </a:r>
                      <a:r>
                        <a:rPr lang="en-US" altLang="ja-JP" sz="1200" baseline="0" dirty="0" smtClean="0">
                          <a:solidFill>
                            <a:srgbClr val="FF0000"/>
                          </a:solidFill>
                          <a:latin typeface="+mn-lt"/>
                        </a:rPr>
                        <a:t> B yen</a:t>
                      </a:r>
                      <a:endParaRPr lang="ja-JP" altLang="en-US" sz="1200" dirty="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i="0" dirty="0" smtClean="0">
                          <a:solidFill>
                            <a:srgbClr val="FF0000"/>
                          </a:solidFill>
                          <a:latin typeface="+mn-lt"/>
                        </a:rPr>
                        <a:t>▲</a:t>
                      </a:r>
                      <a:r>
                        <a:rPr lang="en-US" altLang="ja-JP" sz="1200" i="0" dirty="0" smtClean="0">
                          <a:solidFill>
                            <a:srgbClr val="FF0000"/>
                          </a:solidFill>
                          <a:latin typeface="+mn-lt"/>
                        </a:rPr>
                        <a:t>306 B yen</a:t>
                      </a:r>
                      <a:endParaRPr lang="ja-JP" altLang="en-US" sz="1200" i="0" dirty="0" smtClean="0">
                        <a:solidFill>
                          <a:srgbClr val="FF0000"/>
                        </a:solidFill>
                        <a:latin typeface="+mn-lt"/>
                      </a:endParaRPr>
                    </a:p>
                  </a:txBody>
                  <a:tcPr marL="36005" marR="360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8680" name="テキスト ボックス 16"/>
          <p:cNvSpPr txBox="1">
            <a:spLocks noChangeArrowheads="1"/>
          </p:cNvSpPr>
          <p:nvPr/>
        </p:nvSpPr>
        <p:spPr bwMode="auto">
          <a:xfrm>
            <a:off x="5364088" y="1430695"/>
            <a:ext cx="3456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400" b="1" dirty="0">
                <a:solidFill>
                  <a:srgbClr val="000000"/>
                </a:solidFill>
              </a:rPr>
              <a:t>Japan’s trade </a:t>
            </a:r>
            <a:r>
              <a:rPr lang="en-US" altLang="ja-JP" sz="1400" b="1" dirty="0" smtClean="0">
                <a:solidFill>
                  <a:srgbClr val="000000"/>
                </a:solidFill>
              </a:rPr>
              <a:t>balance </a:t>
            </a:r>
            <a:r>
              <a:rPr lang="en-US" altLang="ja-JP" sz="1400" b="1" dirty="0">
                <a:solidFill>
                  <a:srgbClr val="000000"/>
                </a:solidFill>
              </a:rPr>
              <a:t>with the </a:t>
            </a:r>
            <a:r>
              <a:rPr lang="en-US" altLang="ja-JP" sz="1400" b="1" dirty="0" smtClean="0">
                <a:solidFill>
                  <a:srgbClr val="000000"/>
                </a:solidFill>
              </a:rPr>
              <a:t>EU</a:t>
            </a:r>
            <a:endParaRPr lang="ja-JP" altLang="en-US" sz="1400" b="1" dirty="0">
              <a:solidFill>
                <a:srgbClr val="000000"/>
              </a:solidFill>
            </a:endParaRPr>
          </a:p>
        </p:txBody>
      </p:sp>
      <p:sp>
        <p:nvSpPr>
          <p:cNvPr id="68681" name="テキスト ボックス 17"/>
          <p:cNvSpPr txBox="1">
            <a:spLocks noChangeArrowheads="1"/>
          </p:cNvSpPr>
          <p:nvPr/>
        </p:nvSpPr>
        <p:spPr bwMode="auto">
          <a:xfrm>
            <a:off x="5220072" y="3518345"/>
            <a:ext cx="381598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400" b="1" dirty="0">
                <a:solidFill>
                  <a:srgbClr val="000000"/>
                </a:solidFill>
              </a:rPr>
              <a:t>Japan’s trade </a:t>
            </a:r>
            <a:r>
              <a:rPr lang="en-US" altLang="ja-JP" sz="1400" b="1" dirty="0" smtClean="0">
                <a:solidFill>
                  <a:srgbClr val="000000"/>
                </a:solidFill>
              </a:rPr>
              <a:t>balance </a:t>
            </a:r>
            <a:r>
              <a:rPr lang="en-US" altLang="ja-JP" sz="1400" b="1" dirty="0">
                <a:solidFill>
                  <a:srgbClr val="000000"/>
                </a:solidFill>
              </a:rPr>
              <a:t>with </a:t>
            </a:r>
            <a:r>
              <a:rPr lang="en-US" altLang="ja-JP" sz="1400" b="1" dirty="0" smtClean="0">
                <a:solidFill>
                  <a:srgbClr val="000000"/>
                </a:solidFill>
              </a:rPr>
              <a:t>Member States</a:t>
            </a:r>
            <a:endParaRPr lang="ja-JP" altLang="en-US" sz="1400" b="1" dirty="0">
              <a:solidFill>
                <a:srgbClr val="000000"/>
              </a:solidFill>
            </a:endParaRPr>
          </a:p>
        </p:txBody>
      </p:sp>
      <p:pic>
        <p:nvPicPr>
          <p:cNvPr id="68682"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4" y="2269127"/>
            <a:ext cx="50768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
          <p:cNvSpPr>
            <a:spLocks noGrp="1"/>
          </p:cNvSpPr>
          <p:nvPr>
            <p:ph type="sldNum" sz="quarter" idx="12"/>
          </p:nvPr>
        </p:nvSpPr>
        <p:spPr>
          <a:xfrm>
            <a:off x="7020272" y="6453336"/>
            <a:ext cx="2133600" cy="365125"/>
          </a:xfrm>
        </p:spPr>
        <p:txBody>
          <a:bodyPr/>
          <a:lstStyle/>
          <a:p>
            <a:fld id="{7B6A1F62-B24F-4EA2-844F-7975EE6599CF}" type="slidenum">
              <a:rPr lang="ja-JP" altLang="en-US" smtClean="0">
                <a:solidFill>
                  <a:prstClr val="black">
                    <a:tint val="75000"/>
                  </a:prstClr>
                </a:solidFill>
                <a:latin typeface="Arial" panose="020B0604020202020204" pitchFamily="34" charset="0"/>
                <a:cs typeface="Arial" panose="020B0604020202020204" pitchFamily="34" charset="0"/>
              </a:rPr>
              <a:pPr/>
              <a:t>5</a:t>
            </a:fld>
            <a:endParaRPr lang="ja-JP" altLang="en-US" dirty="0">
              <a:solidFill>
                <a:prstClr val="black">
                  <a:tint val="75000"/>
                </a:prstClr>
              </a:solidFill>
              <a:latin typeface="Arial" panose="020B0604020202020204" pitchFamily="34" charset="0"/>
              <a:cs typeface="Arial" panose="020B0604020202020204" pitchFamily="34" charset="0"/>
            </a:endParaRPr>
          </a:p>
        </p:txBody>
      </p:sp>
      <p:cxnSp>
        <p:nvCxnSpPr>
          <p:cNvPr id="16" name="直線コネクタ 15"/>
          <p:cNvCxnSpPr/>
          <p:nvPr/>
        </p:nvCxnSpPr>
        <p:spPr>
          <a:xfrm>
            <a:off x="35496" y="620688"/>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7" name="タイトル 1"/>
          <p:cNvSpPr txBox="1">
            <a:spLocks/>
          </p:cNvSpPr>
          <p:nvPr/>
        </p:nvSpPr>
        <p:spPr>
          <a:xfrm>
            <a:off x="107505" y="44625"/>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The EU marks Export </a:t>
            </a:r>
            <a:r>
              <a:rPr lang="en-US" altLang="ja-JP" sz="2400" b="1" dirty="0">
                <a:solidFill>
                  <a:prstClr val="black"/>
                </a:solidFill>
                <a:latin typeface="Arial" panose="020B0604020202020204" pitchFamily="34" charset="0"/>
                <a:cs typeface="Arial" panose="020B0604020202020204" pitchFamily="34" charset="0"/>
              </a:rPr>
              <a:t>S</a:t>
            </a:r>
            <a:r>
              <a:rPr lang="en-US" altLang="ja-JP" sz="2400" b="1" dirty="0" smtClean="0">
                <a:solidFill>
                  <a:prstClr val="black"/>
                </a:solidFill>
                <a:latin typeface="Arial" panose="020B0604020202020204" pitchFamily="34" charset="0"/>
                <a:cs typeface="Arial" panose="020B0604020202020204" pitchFamily="34" charset="0"/>
              </a:rPr>
              <a:t>urplus to Japan</a:t>
            </a:r>
          </a:p>
        </p:txBody>
      </p:sp>
      <p:sp>
        <p:nvSpPr>
          <p:cNvPr id="18" name="タイトル 1"/>
          <p:cNvSpPr txBox="1">
            <a:spLocks/>
          </p:cNvSpPr>
          <p:nvPr/>
        </p:nvSpPr>
        <p:spPr>
          <a:xfrm>
            <a:off x="107505" y="692696"/>
            <a:ext cx="8928552"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The imports from the EU increased by </a:t>
            </a:r>
            <a:r>
              <a:rPr lang="en-US" altLang="ja-JP" sz="1400" u="sng" dirty="0" smtClean="0">
                <a:solidFill>
                  <a:prstClr val="black"/>
                </a:solidFill>
                <a:latin typeface="Arial" panose="020B0604020202020204" pitchFamily="34" charset="0"/>
                <a:cs typeface="Arial" panose="020B0604020202020204" pitchFamily="34" charset="0"/>
              </a:rPr>
              <a:t>3.6</a:t>
            </a:r>
            <a:r>
              <a:rPr lang="ja-JP" altLang="en-US" sz="1400" u="sng" dirty="0">
                <a:solidFill>
                  <a:prstClr val="black"/>
                </a:solidFill>
                <a:latin typeface="Arial" panose="020B0604020202020204" pitchFamily="34" charset="0"/>
                <a:cs typeface="Arial" panose="020B0604020202020204" pitchFamily="34" charset="0"/>
              </a:rPr>
              <a:t> </a:t>
            </a:r>
            <a:r>
              <a:rPr lang="en-US" altLang="ja-JP" sz="1400" u="sng" dirty="0" smtClean="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in 2012 and </a:t>
            </a:r>
            <a:r>
              <a:rPr lang="en-US" altLang="ja-JP" sz="1400" u="sng" dirty="0" smtClean="0">
                <a:solidFill>
                  <a:prstClr val="black"/>
                </a:solidFill>
                <a:latin typeface="Arial" panose="020B0604020202020204" pitchFamily="34" charset="0"/>
                <a:cs typeface="Arial" panose="020B0604020202020204" pitchFamily="34" charset="0"/>
              </a:rPr>
              <a:t>15.2 %</a:t>
            </a:r>
            <a:r>
              <a:rPr lang="en-US" altLang="ja-JP" sz="1400" dirty="0" smtClean="0">
                <a:solidFill>
                  <a:prstClr val="black"/>
                </a:solidFill>
                <a:latin typeface="Arial" panose="020B0604020202020204" pitchFamily="34" charset="0"/>
                <a:cs typeface="Arial" panose="020B0604020202020204" pitchFamily="34" charset="0"/>
              </a:rPr>
              <a:t> in 2013 compared to the previous year.</a:t>
            </a:r>
          </a:p>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In 2012, the trade balance with the EU registered a deficit for the first time in 2012 since 1980, In 2013, it </a:t>
            </a:r>
            <a:r>
              <a:rPr lang="en-US" altLang="ja-JP" sz="1400" dirty="0">
                <a:latin typeface="Arial" panose="020B0604020202020204" pitchFamily="34" charset="0"/>
                <a:cs typeface="Arial" panose="020B0604020202020204" pitchFamily="34" charset="0"/>
              </a:rPr>
              <a:t>registered</a:t>
            </a:r>
            <a:r>
              <a:rPr lang="en-US" altLang="ja-JP" sz="1400" dirty="0">
                <a:solidFill>
                  <a:prstClr val="black"/>
                </a:solidFill>
                <a:latin typeface="Arial" panose="020B0604020202020204" pitchFamily="34" charset="0"/>
                <a:cs typeface="Arial" panose="020B0604020202020204" pitchFamily="34" charset="0"/>
              </a:rPr>
              <a:t> another </a:t>
            </a:r>
            <a:r>
              <a:rPr lang="en-US" altLang="ja-JP" sz="1400" dirty="0" smtClean="0">
                <a:solidFill>
                  <a:prstClr val="black"/>
                </a:solidFill>
                <a:latin typeface="Arial" panose="020B0604020202020204" pitchFamily="34" charset="0"/>
                <a:cs typeface="Arial" panose="020B0604020202020204" pitchFamily="34" charset="0"/>
              </a:rPr>
              <a:t>deficit.</a:t>
            </a:r>
          </a:p>
        </p:txBody>
      </p:sp>
      <p:sp>
        <p:nvSpPr>
          <p:cNvPr id="2" name="テキスト ボックス 1"/>
          <p:cNvSpPr txBox="1"/>
          <p:nvPr/>
        </p:nvSpPr>
        <p:spPr>
          <a:xfrm>
            <a:off x="7883930" y="3302901"/>
            <a:ext cx="1152128" cy="215444"/>
          </a:xfrm>
          <a:prstGeom prst="rect">
            <a:avLst/>
          </a:prstGeom>
          <a:noFill/>
        </p:spPr>
        <p:txBody>
          <a:bodyPr wrap="square" rtlCol="0">
            <a:spAutoFit/>
          </a:bodyPr>
          <a:lstStyle/>
          <a:p>
            <a:pPr algn="r"/>
            <a:r>
              <a:rPr lang="en-US" altLang="ja-JP" sz="800" dirty="0" smtClean="0"/>
              <a:t>(P</a:t>
            </a:r>
            <a:r>
              <a:rPr kumimoji="1" lang="en-US" altLang="ja-JP" sz="800" dirty="0" smtClean="0"/>
              <a:t>reliminary figures) </a:t>
            </a:r>
            <a:endParaRPr kumimoji="1" lang="ja-JP" altLang="en-US" sz="800" dirty="0"/>
          </a:p>
        </p:txBody>
      </p:sp>
      <p:sp>
        <p:nvSpPr>
          <p:cNvPr id="14" name="テキスト ボックス 13"/>
          <p:cNvSpPr txBox="1"/>
          <p:nvPr/>
        </p:nvSpPr>
        <p:spPr>
          <a:xfrm>
            <a:off x="7883930" y="6374443"/>
            <a:ext cx="1152128" cy="215444"/>
          </a:xfrm>
          <a:prstGeom prst="rect">
            <a:avLst/>
          </a:prstGeom>
          <a:noFill/>
        </p:spPr>
        <p:txBody>
          <a:bodyPr wrap="square" rtlCol="0">
            <a:spAutoFit/>
          </a:bodyPr>
          <a:lstStyle/>
          <a:p>
            <a:pPr algn="r"/>
            <a:r>
              <a:rPr lang="en-US" altLang="ja-JP" sz="800" dirty="0" smtClean="0"/>
              <a:t>(P</a:t>
            </a:r>
            <a:r>
              <a:rPr kumimoji="1" lang="en-US" altLang="ja-JP" sz="800" dirty="0" smtClean="0"/>
              <a:t>reliminary figures) </a:t>
            </a:r>
            <a:endParaRPr kumimoji="1" lang="ja-JP" altLang="en-US" sz="800" dirty="0"/>
          </a:p>
        </p:txBody>
      </p:sp>
    </p:spTree>
    <p:extLst>
      <p:ext uri="{BB962C8B-B14F-4D97-AF65-F5344CB8AC3E}">
        <p14:creationId xmlns:p14="http://schemas.microsoft.com/office/powerpoint/2010/main" val="211791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590"/>
          <p:cNvSpPr txBox="1">
            <a:spLocks noChangeArrowheads="1"/>
          </p:cNvSpPr>
          <p:nvPr/>
        </p:nvSpPr>
        <p:spPr bwMode="auto">
          <a:xfrm>
            <a:off x="46830" y="5197698"/>
            <a:ext cx="4446588" cy="823590"/>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dirty="0">
                <a:solidFill>
                  <a:srgbClr val="000000"/>
                </a:solidFill>
                <a:latin typeface="Calibri" pitchFamily="34" charset="0"/>
              </a:rPr>
              <a:t>Number of employees:  </a:t>
            </a:r>
            <a:r>
              <a:rPr lang="en-US" altLang="ja-JP" sz="2000" u="sng" dirty="0">
                <a:solidFill>
                  <a:srgbClr val="000000"/>
                </a:solidFill>
                <a:latin typeface="Calibri" pitchFamily="34" charset="0"/>
              </a:rPr>
              <a:t>over </a:t>
            </a:r>
            <a:r>
              <a:rPr lang="en-US" altLang="ja-JP" sz="2000" u="sng" dirty="0" smtClean="0">
                <a:solidFill>
                  <a:srgbClr val="000000"/>
                </a:solidFill>
                <a:latin typeface="Calibri" pitchFamily="34" charset="0"/>
              </a:rPr>
              <a:t>465,000 </a:t>
            </a:r>
            <a:endParaRPr lang="en-US" altLang="ja-JP" sz="2000" u="sng" dirty="0">
              <a:solidFill>
                <a:srgbClr val="000000"/>
              </a:solidFill>
              <a:latin typeface="Calibri" pitchFamily="34" charset="0"/>
            </a:endParaRPr>
          </a:p>
          <a:p>
            <a:pPr eaLnBrk="1" hangingPunct="1"/>
            <a:r>
              <a:rPr lang="en-US" altLang="ja-JP" sz="2000" dirty="0" smtClean="0">
                <a:solidFill>
                  <a:srgbClr val="000000"/>
                </a:solidFill>
                <a:latin typeface="Calibri" pitchFamily="34" charset="0"/>
              </a:rPr>
              <a:t>Number of companies: </a:t>
            </a:r>
            <a:r>
              <a:rPr lang="en-US" altLang="ja-JP" sz="2000" u="sng" dirty="0" smtClean="0">
                <a:solidFill>
                  <a:srgbClr val="000000"/>
                </a:solidFill>
                <a:latin typeface="Calibri" pitchFamily="34" charset="0"/>
              </a:rPr>
              <a:t>over 2,600</a:t>
            </a:r>
          </a:p>
        </p:txBody>
      </p:sp>
      <p:sp>
        <p:nvSpPr>
          <p:cNvPr id="80900" name="テキスト ボックス 590"/>
          <p:cNvSpPr txBox="1">
            <a:spLocks noChangeArrowheads="1"/>
          </p:cNvSpPr>
          <p:nvPr/>
        </p:nvSpPr>
        <p:spPr bwMode="auto">
          <a:xfrm>
            <a:off x="4704903" y="4869706"/>
            <a:ext cx="4630738" cy="18716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400" dirty="0">
                <a:solidFill>
                  <a:srgbClr val="254061"/>
                </a:solidFill>
                <a:latin typeface="Calibri" pitchFamily="34" charset="0"/>
              </a:rPr>
              <a:t>　</a:t>
            </a:r>
            <a:r>
              <a:rPr lang="en-US" altLang="ja-JP" sz="1400" b="1" dirty="0">
                <a:solidFill>
                  <a:srgbClr val="254061"/>
                </a:solidFill>
                <a:latin typeface="Calibri" pitchFamily="34" charset="0"/>
              </a:rPr>
              <a:t>*Number of Employees  </a:t>
            </a:r>
            <a:r>
              <a:rPr lang="en-US" altLang="ja-JP" sz="1400" b="1" dirty="0" smtClean="0">
                <a:solidFill>
                  <a:srgbClr val="254061"/>
                </a:solidFill>
                <a:latin typeface="Calibri" pitchFamily="34" charset="0"/>
              </a:rPr>
              <a:t>by </a:t>
            </a:r>
            <a:r>
              <a:rPr lang="en-US" altLang="ja-JP" sz="1400" b="1" dirty="0">
                <a:solidFill>
                  <a:srgbClr val="254061"/>
                </a:solidFill>
                <a:latin typeface="Calibri" pitchFamily="34" charset="0"/>
              </a:rPr>
              <a:t>Japanese affiliates</a:t>
            </a:r>
          </a:p>
          <a:p>
            <a:pPr eaLnBrk="1" hangingPunct="1"/>
            <a:r>
              <a:rPr lang="en-US" altLang="ja-JP" sz="1400" dirty="0">
                <a:solidFill>
                  <a:srgbClr val="254061"/>
                </a:solidFill>
                <a:latin typeface="Calibri" pitchFamily="34" charset="0"/>
              </a:rPr>
              <a:t>          UK                </a:t>
            </a:r>
            <a:r>
              <a:rPr lang="en-US" altLang="ja-JP" sz="1400" dirty="0" smtClean="0">
                <a:solidFill>
                  <a:srgbClr val="254061"/>
                </a:solidFill>
                <a:latin typeface="Calibri" pitchFamily="34" charset="0"/>
              </a:rPr>
              <a:t>140,705</a:t>
            </a:r>
          </a:p>
          <a:p>
            <a:pPr eaLnBrk="1" hangingPunct="1"/>
            <a:r>
              <a:rPr lang="en-US" altLang="ja-JP" sz="1400" dirty="0">
                <a:solidFill>
                  <a:srgbClr val="254061"/>
                </a:solidFill>
                <a:latin typeface="Calibri" pitchFamily="34" charset="0"/>
              </a:rPr>
              <a:t> </a:t>
            </a:r>
            <a:r>
              <a:rPr lang="ja-JP" altLang="en-US" sz="1400" dirty="0" smtClean="0">
                <a:solidFill>
                  <a:srgbClr val="254061"/>
                </a:solidFill>
                <a:latin typeface="Calibri" pitchFamily="34" charset="0"/>
              </a:rPr>
              <a:t>　　　</a:t>
            </a:r>
            <a:r>
              <a:rPr lang="en-US" altLang="ja-JP" sz="1400" dirty="0" smtClean="0">
                <a:solidFill>
                  <a:srgbClr val="254061"/>
                </a:solidFill>
                <a:latin typeface="Calibri" pitchFamily="34" charset="0"/>
              </a:rPr>
              <a:t>Germany       </a:t>
            </a:r>
            <a:r>
              <a:rPr lang="en-US" altLang="ja-JP" sz="1400" dirty="0">
                <a:solidFill>
                  <a:srgbClr val="254061"/>
                </a:solidFill>
                <a:latin typeface="Calibri" pitchFamily="34" charset="0"/>
              </a:rPr>
              <a:t>59,304</a:t>
            </a:r>
          </a:p>
          <a:p>
            <a:pPr eaLnBrk="1" hangingPunct="1"/>
            <a:r>
              <a:rPr lang="en-US" altLang="ja-JP" sz="1400" dirty="0">
                <a:solidFill>
                  <a:srgbClr val="254061"/>
                </a:solidFill>
                <a:latin typeface="Calibri" pitchFamily="34" charset="0"/>
              </a:rPr>
              <a:t>          Netherland   58,227</a:t>
            </a:r>
          </a:p>
          <a:p>
            <a:pPr eaLnBrk="1" hangingPunct="1"/>
            <a:r>
              <a:rPr lang="ja-JP" altLang="en-US" sz="1400" dirty="0" smtClean="0">
                <a:solidFill>
                  <a:srgbClr val="254061"/>
                </a:solidFill>
                <a:latin typeface="Calibri" pitchFamily="34" charset="0"/>
              </a:rPr>
              <a:t>　　　 </a:t>
            </a:r>
            <a:r>
              <a:rPr lang="en-US" altLang="ja-JP" sz="1400" dirty="0" smtClean="0">
                <a:solidFill>
                  <a:srgbClr val="254061"/>
                </a:solidFill>
                <a:latin typeface="Calibri" pitchFamily="34" charset="0"/>
              </a:rPr>
              <a:t>Belgium    </a:t>
            </a:r>
            <a:r>
              <a:rPr lang="ja-JP" altLang="en-US" sz="1400" dirty="0" smtClean="0">
                <a:solidFill>
                  <a:srgbClr val="254061"/>
                </a:solidFill>
                <a:latin typeface="Calibri" pitchFamily="34" charset="0"/>
              </a:rPr>
              <a:t> </a:t>
            </a:r>
            <a:r>
              <a:rPr lang="en-US" altLang="ja-JP" sz="1400" dirty="0" smtClean="0">
                <a:solidFill>
                  <a:srgbClr val="254061"/>
                </a:solidFill>
                <a:latin typeface="Calibri" pitchFamily="34" charset="0"/>
              </a:rPr>
              <a:t>    </a:t>
            </a:r>
            <a:r>
              <a:rPr lang="en-US" altLang="ja-JP" sz="1400" dirty="0">
                <a:solidFill>
                  <a:srgbClr val="254061"/>
                </a:solidFill>
                <a:latin typeface="Calibri" pitchFamily="34" charset="0"/>
              </a:rPr>
              <a:t>33,226</a:t>
            </a:r>
          </a:p>
          <a:p>
            <a:pPr eaLnBrk="1" hangingPunct="1"/>
            <a:r>
              <a:rPr lang="en-US" altLang="ja-JP" sz="1400" dirty="0">
                <a:solidFill>
                  <a:srgbClr val="254061"/>
                </a:solidFill>
                <a:latin typeface="Calibri" pitchFamily="34" charset="0"/>
              </a:rPr>
              <a:t>          France            25,319</a:t>
            </a:r>
          </a:p>
          <a:p>
            <a:pPr eaLnBrk="1" hangingPunct="1"/>
            <a:r>
              <a:rPr lang="en-US" altLang="ja-JP" sz="1400" dirty="0">
                <a:solidFill>
                  <a:srgbClr val="254061"/>
                </a:solidFill>
                <a:latin typeface="Calibri" pitchFamily="34" charset="0"/>
              </a:rPr>
              <a:t>           Italy                21,545</a:t>
            </a:r>
          </a:p>
          <a:p>
            <a:pPr eaLnBrk="1" hangingPunct="1"/>
            <a:r>
              <a:rPr lang="en-US" altLang="ja-JP" sz="1400" dirty="0">
                <a:solidFill>
                  <a:srgbClr val="254061"/>
                </a:solidFill>
                <a:latin typeface="Calibri" pitchFamily="34" charset="0"/>
              </a:rPr>
              <a:t>           Spain              12,848 </a:t>
            </a:r>
          </a:p>
          <a:p>
            <a:pPr eaLnBrk="1" hangingPunct="1"/>
            <a:endParaRPr lang="en-US" altLang="ja-JP" sz="1400" dirty="0">
              <a:solidFill>
                <a:srgbClr val="254061"/>
              </a:solidFill>
              <a:latin typeface="Calibri" pitchFamily="34" charset="0"/>
            </a:endParaRPr>
          </a:p>
        </p:txBody>
      </p:sp>
      <p:sp>
        <p:nvSpPr>
          <p:cNvPr id="80902" name="テキスト ボックス 590"/>
          <p:cNvSpPr txBox="1">
            <a:spLocks noChangeArrowheads="1"/>
          </p:cNvSpPr>
          <p:nvPr/>
        </p:nvSpPr>
        <p:spPr bwMode="auto">
          <a:xfrm>
            <a:off x="65880" y="4650011"/>
            <a:ext cx="4598988" cy="41751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200" u="sng" dirty="0">
                <a:solidFill>
                  <a:srgbClr val="000000"/>
                </a:solidFill>
                <a:latin typeface="Calibri" pitchFamily="34" charset="0"/>
              </a:rPr>
              <a:t>　</a:t>
            </a:r>
            <a:r>
              <a:rPr lang="en-US" altLang="ja-JP" sz="2200" u="sng" dirty="0">
                <a:solidFill>
                  <a:srgbClr val="000000"/>
                </a:solidFill>
                <a:latin typeface="Calibri" pitchFamily="34" charset="0"/>
              </a:rPr>
              <a:t>Japanese overseas affiliates in </a:t>
            </a:r>
            <a:r>
              <a:rPr lang="en-US" altLang="ja-JP" sz="2200" u="sng" dirty="0" smtClean="0">
                <a:solidFill>
                  <a:srgbClr val="000000"/>
                </a:solidFill>
                <a:latin typeface="Calibri" pitchFamily="34" charset="0"/>
              </a:rPr>
              <a:t>Europe</a:t>
            </a:r>
            <a:endParaRPr lang="en-US" altLang="ja-JP" sz="2200" u="sng" dirty="0">
              <a:solidFill>
                <a:srgbClr val="000000"/>
              </a:solidFill>
              <a:latin typeface="Calibri" pitchFamily="34" charset="0"/>
            </a:endParaRPr>
          </a:p>
        </p:txBody>
      </p:sp>
      <p:sp>
        <p:nvSpPr>
          <p:cNvPr id="80905" name="テキスト ボックス 586"/>
          <p:cNvSpPr txBox="1">
            <a:spLocks noChangeArrowheads="1"/>
          </p:cNvSpPr>
          <p:nvPr/>
        </p:nvSpPr>
        <p:spPr bwMode="auto">
          <a:xfrm>
            <a:off x="68414" y="747713"/>
            <a:ext cx="5219700" cy="5937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a:cs typeface="Times New Roman" pitchFamily="18" charset="0"/>
              </a:rPr>
              <a:t>The EU:	</a:t>
            </a:r>
            <a:r>
              <a:rPr lang="en-US" altLang="ja-JP" sz="1600" dirty="0">
                <a:cs typeface="Arial" pitchFamily="34" charset="0"/>
              </a:rPr>
              <a:t>No.1 </a:t>
            </a:r>
            <a:r>
              <a:rPr lang="en-US" altLang="ja-JP" sz="1600" dirty="0">
                <a:cs typeface="Times New Roman" pitchFamily="18" charset="0"/>
              </a:rPr>
              <a:t>Investor to Japan  </a:t>
            </a:r>
            <a:r>
              <a:rPr lang="en-US" altLang="ja-JP" sz="1600" dirty="0" smtClean="0">
                <a:cs typeface="Times New Roman" pitchFamily="18" charset="0"/>
              </a:rPr>
              <a:t>     68</a:t>
            </a:r>
            <a:r>
              <a:rPr lang="ja-JP" altLang="en-US" sz="1600" dirty="0" smtClean="0">
                <a:cs typeface="Times New Roman" pitchFamily="18" charset="0"/>
              </a:rPr>
              <a:t> </a:t>
            </a:r>
            <a:r>
              <a:rPr lang="en-US" altLang="ja-JP" sz="1600" dirty="0">
                <a:cs typeface="Times New Roman" pitchFamily="18" charset="0"/>
              </a:rPr>
              <a:t>billion </a:t>
            </a:r>
            <a:r>
              <a:rPr lang="en-US" altLang="ja-JP" sz="1600" dirty="0" smtClean="0">
                <a:cs typeface="Times New Roman" pitchFamily="18" charset="0"/>
              </a:rPr>
              <a:t>euro(2012</a:t>
            </a:r>
            <a:r>
              <a:rPr lang="en-US" altLang="ja-JP" sz="1600" dirty="0">
                <a:cs typeface="Times New Roman" pitchFamily="18" charset="0"/>
              </a:rPr>
              <a:t>)</a:t>
            </a:r>
            <a:br>
              <a:rPr lang="en-US" altLang="ja-JP" sz="1600" dirty="0">
                <a:cs typeface="Times New Roman" pitchFamily="18" charset="0"/>
              </a:rPr>
            </a:br>
            <a:r>
              <a:rPr lang="en-US" altLang="ja-JP" sz="1600" dirty="0">
                <a:cs typeface="Times New Roman" pitchFamily="18" charset="0"/>
              </a:rPr>
              <a:t>Japan:	No.3 Investor to the EU    144</a:t>
            </a:r>
            <a:r>
              <a:rPr lang="ja-JP" altLang="en-US" sz="1600" dirty="0">
                <a:cs typeface="Times New Roman" pitchFamily="18" charset="0"/>
              </a:rPr>
              <a:t> </a:t>
            </a:r>
            <a:r>
              <a:rPr lang="en-US" altLang="ja-JP" sz="1600" dirty="0">
                <a:cs typeface="Times New Roman" pitchFamily="18" charset="0"/>
              </a:rPr>
              <a:t>billion euro(2011) </a:t>
            </a:r>
          </a:p>
        </p:txBody>
      </p:sp>
      <p:sp>
        <p:nvSpPr>
          <p:cNvPr id="23" name="正方形/長方形 22"/>
          <p:cNvSpPr/>
          <p:nvPr/>
        </p:nvSpPr>
        <p:spPr>
          <a:xfrm>
            <a:off x="571652" y="1341438"/>
            <a:ext cx="4773167" cy="10767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ja-JP" sz="1100" dirty="0"/>
              <a:t>Source: </a:t>
            </a:r>
            <a:r>
              <a:rPr lang="en-US" altLang="ja-JP" sz="1100" dirty="0" smtClean="0"/>
              <a:t>BOJ(calculated in arbitrated foreign exchange  rate  by BOJ), Eurostat</a:t>
            </a:r>
            <a:endParaRPr lang="ja-JP" altLang="en-US" sz="1100" dirty="0"/>
          </a:p>
        </p:txBody>
      </p:sp>
      <p:sp>
        <p:nvSpPr>
          <p:cNvPr id="24" name="正方形/長方形 23"/>
          <p:cNvSpPr/>
          <p:nvPr/>
        </p:nvSpPr>
        <p:spPr>
          <a:xfrm>
            <a:off x="965993" y="4896073"/>
            <a:ext cx="3600450" cy="3603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1050" dirty="0"/>
              <a:t>Survey of Overseas Business Activities  as  of  2011(FY) ,  METI</a:t>
            </a:r>
          </a:p>
        </p:txBody>
      </p:sp>
      <p:pic>
        <p:nvPicPr>
          <p:cNvPr id="8090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56792"/>
            <a:ext cx="4824536"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スライド番号プレースホルダー 1"/>
          <p:cNvSpPr txBox="1">
            <a:spLocks/>
          </p:cNvSpPr>
          <p:nvPr/>
        </p:nvSpPr>
        <p:spPr>
          <a:xfrm>
            <a:off x="7020272" y="6496878"/>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lgn="r"/>
              <a:t>6</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cxnSp>
        <p:nvCxnSpPr>
          <p:cNvPr id="15" name="直線コネクタ 14"/>
          <p:cNvCxnSpPr/>
          <p:nvPr/>
        </p:nvCxnSpPr>
        <p:spPr>
          <a:xfrm>
            <a:off x="6952" y="576063"/>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6" name="タイトル 1"/>
          <p:cNvSpPr txBox="1">
            <a:spLocks/>
          </p:cNvSpPr>
          <p:nvPr/>
        </p:nvSpPr>
        <p:spPr>
          <a:xfrm>
            <a:off x="-95268" y="0"/>
            <a:ext cx="9335641"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000" b="1" dirty="0">
                <a:solidFill>
                  <a:prstClr val="black"/>
                </a:solidFill>
                <a:latin typeface="Arial" panose="020B0604020202020204" pitchFamily="34" charset="0"/>
                <a:cs typeface="Arial" panose="020B0604020202020204" pitchFamily="34" charset="0"/>
              </a:rPr>
              <a:t>Significant </a:t>
            </a:r>
            <a:r>
              <a:rPr lang="en-US" altLang="ja-JP" sz="2000" b="1" dirty="0" smtClean="0">
                <a:solidFill>
                  <a:prstClr val="black"/>
                </a:solidFill>
                <a:latin typeface="Arial" panose="020B0604020202020204" pitchFamily="34" charset="0"/>
                <a:cs typeface="Arial" panose="020B0604020202020204" pitchFamily="34" charset="0"/>
              </a:rPr>
              <a:t>Investment and Job Creation by Japanese Companies in Europe</a:t>
            </a:r>
          </a:p>
        </p:txBody>
      </p:sp>
    </p:spTree>
    <p:extLst>
      <p:ext uri="{BB962C8B-B14F-4D97-AF65-F5344CB8AC3E}">
        <p14:creationId xmlns:p14="http://schemas.microsoft.com/office/powerpoint/2010/main" val="195920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15" descr="C:\Users\miyachi\AppData\Local\Temp\notesFCBCEE\jama logo (midd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644" y="6237312"/>
            <a:ext cx="630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Text Box 16"/>
          <p:cNvSpPr txBox="1">
            <a:spLocks noChangeArrowheads="1"/>
          </p:cNvSpPr>
          <p:nvPr/>
        </p:nvSpPr>
        <p:spPr bwMode="auto">
          <a:xfrm>
            <a:off x="611188" y="2913533"/>
            <a:ext cx="43037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0000" tIns="46800" rIns="90000" bIns="46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400" u="sng" dirty="0">
                <a:latin typeface="Calibri" pitchFamily="34" charset="0"/>
              </a:rPr>
              <a:t>Vehicle Production by Japanese Automakers in Mexico</a:t>
            </a:r>
          </a:p>
          <a:p>
            <a:pPr algn="ctr" eaLnBrk="1" hangingPunct="1">
              <a:spcBef>
                <a:spcPct val="50000"/>
              </a:spcBef>
            </a:pPr>
            <a:r>
              <a:rPr lang="en-US" altLang="ja-JP" sz="1400" dirty="0">
                <a:latin typeface="Calibri" pitchFamily="34" charset="0"/>
              </a:rPr>
              <a:t>(2004-2010)</a:t>
            </a:r>
          </a:p>
        </p:txBody>
      </p:sp>
      <p:graphicFrame>
        <p:nvGraphicFramePr>
          <p:cNvPr id="27" name="Group 37"/>
          <p:cNvGraphicFramePr>
            <a:graphicFrameLocks noGrp="1"/>
          </p:cNvGraphicFramePr>
          <p:nvPr>
            <p:extLst>
              <p:ext uri="{D42A27DB-BD31-4B8C-83A1-F6EECF244321}">
                <p14:modId xmlns:p14="http://schemas.microsoft.com/office/powerpoint/2010/main" val="2047173253"/>
              </p:ext>
            </p:extLst>
          </p:nvPr>
        </p:nvGraphicFramePr>
        <p:xfrm>
          <a:off x="5076825" y="3269133"/>
          <a:ext cx="3816350" cy="2813051"/>
        </p:xfrm>
        <a:graphic>
          <a:graphicData uri="http://schemas.openxmlformats.org/drawingml/2006/table">
            <a:tbl>
              <a:tblPr/>
              <a:tblGrid>
                <a:gridCol w="1512214"/>
                <a:gridCol w="2304136"/>
              </a:tblGrid>
              <a:tr h="482412">
                <a:tc>
                  <a:txBody>
                    <a:bodyPr/>
                    <a:lstStyle/>
                    <a:p>
                      <a:pPr marL="0" marR="0" lvl="0" indent="0" algn="ctr" defTabSz="914400" rtl="0" eaLnBrk="0" fontAlgn="base" latinLnBrk="0" hangingPunct="0">
                        <a:lnSpc>
                          <a:spcPct val="110000"/>
                        </a:lnSpc>
                        <a:spcBef>
                          <a:spcPct val="20000"/>
                        </a:spcBef>
                        <a:spcAft>
                          <a:spcPct val="20000"/>
                        </a:spcAft>
                        <a:buClrTx/>
                        <a:buSzTx/>
                        <a:buFontTx/>
                        <a:buNone/>
                        <a:tabLst/>
                      </a:pPr>
                      <a:r>
                        <a:rPr kumimoji="1" lang="en-US" altLang="ja-JP" sz="1600" b="1"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Manufacturer </a:t>
                      </a:r>
                      <a:endParaRPr kumimoji="1" lang="ja-JP" altLang="en-US" sz="1600" b="1"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47E9E"/>
                    </a:solidFill>
                  </a:tcPr>
                </a:tc>
                <a:tc>
                  <a:txBody>
                    <a:bodyPr/>
                    <a:lstStyle/>
                    <a:p>
                      <a:pPr marL="0" marR="0" lvl="0" indent="0" algn="ctr" defTabSz="914400" rtl="0" eaLnBrk="0" fontAlgn="base" latinLnBrk="0" hangingPunct="0">
                        <a:lnSpc>
                          <a:spcPct val="110000"/>
                        </a:lnSpc>
                        <a:spcBef>
                          <a:spcPct val="20000"/>
                        </a:spcBef>
                        <a:spcAft>
                          <a:spcPct val="20000"/>
                        </a:spcAft>
                        <a:buClrTx/>
                        <a:buSzTx/>
                        <a:buFontTx/>
                        <a:buNone/>
                        <a:tabLst/>
                      </a:pPr>
                      <a:r>
                        <a:rPr kumimoji="1" lang="en-US" altLang="ja-JP" sz="1600" b="1" i="0" u="none" strike="noStrike" cap="none" normalizeH="0" baseline="0" dirty="0" smtClean="0">
                          <a:ln>
                            <a:noFill/>
                          </a:ln>
                          <a:solidFill>
                            <a:srgbClr val="FFFFFF"/>
                          </a:solidFill>
                          <a:effectLst/>
                          <a:latin typeface="Arial" pitchFamily="34" charset="0"/>
                          <a:ea typeface="HGP創英角ｺﾞｼｯｸUB" pitchFamily="50" charset="-128"/>
                          <a:cs typeface="Arial" pitchFamily="34" charset="0"/>
                        </a:rPr>
                        <a:t>Location</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47E9E"/>
                    </a:solidFill>
                  </a:tcPr>
                </a:tc>
              </a:tr>
              <a:tr h="369572">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Honda</a:t>
                      </a: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El Salto </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r h="4287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Toyota</a:t>
                      </a: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Tijuana </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r h="474934">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Nissan</a:t>
                      </a: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Aguascalientes </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r h="382543">
                <a:tc vMerge="1">
                  <a:txBody>
                    <a:bodyPr/>
                    <a:lstStyle/>
                    <a:p>
                      <a:endParaRPr kumimoji="1" lang="ja-JP" altLang="en-US"/>
                    </a:p>
                  </a:txBody>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Civac (Cuernavaca)</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r h="33742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Isuzu</a:t>
                      </a: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Cuautitlan</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r h="33742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Hino</a:t>
                      </a:r>
                    </a:p>
                  </a:txBody>
                  <a:tcPr marL="90003" marR="90003" marT="46793" marB="46793"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Arial" pitchFamily="34" charset="0"/>
                          <a:ea typeface="HGP創英角ｺﾞｼｯｸUB" pitchFamily="50" charset="-128"/>
                          <a:cs typeface="Arial" pitchFamily="34" charset="0"/>
                        </a:rPr>
                        <a:t>Silao </a:t>
                      </a:r>
                    </a:p>
                  </a:txBody>
                  <a:tcPr marL="90003" marR="90003" marT="46793" marB="46793"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CE8"/>
                    </a:solidFill>
                  </a:tcPr>
                </a:tc>
              </a:tr>
            </a:tbl>
          </a:graphicData>
        </a:graphic>
      </p:graphicFrame>
      <p:sp>
        <p:nvSpPr>
          <p:cNvPr id="28" name="正方形/長方形 27"/>
          <p:cNvSpPr/>
          <p:nvPr/>
        </p:nvSpPr>
        <p:spPr>
          <a:xfrm>
            <a:off x="4770438" y="2984971"/>
            <a:ext cx="4373562" cy="220662"/>
          </a:xfrm>
          <a:prstGeom prst="rect">
            <a:avLst/>
          </a:prstGeom>
        </p:spPr>
        <p:txBody>
          <a:bodyPr>
            <a:spAutoFit/>
          </a:bodyPr>
          <a:lstStyle/>
          <a:p>
            <a:pPr eaLnBrk="0" hangingPunct="0">
              <a:lnSpc>
                <a:spcPct val="50000"/>
              </a:lnSpc>
              <a:spcBef>
                <a:spcPts val="0"/>
              </a:spcBef>
              <a:spcAft>
                <a:spcPts val="600"/>
              </a:spcAft>
              <a:defRPr/>
            </a:pPr>
            <a:r>
              <a:rPr lang="en-US" altLang="ja-JP" sz="1400" u="sng" dirty="0">
                <a:latin typeface="+mn-lt"/>
                <a:ea typeface="HGP創英角ｺﾞｼｯｸUB" pitchFamily="50" charset="-128"/>
                <a:cs typeface="Arial" pitchFamily="34" charset="0"/>
              </a:rPr>
              <a:t>Japanese Automakers’ Production Facilities in Mexico</a:t>
            </a:r>
          </a:p>
        </p:txBody>
      </p:sp>
      <p:graphicFrame>
        <p:nvGraphicFramePr>
          <p:cNvPr id="29" name="グラフ 28"/>
          <p:cNvGraphicFramePr/>
          <p:nvPr>
            <p:extLst>
              <p:ext uri="{D42A27DB-BD31-4B8C-83A1-F6EECF244321}">
                <p14:modId xmlns:p14="http://schemas.microsoft.com/office/powerpoint/2010/main" val="1059335395"/>
              </p:ext>
            </p:extLst>
          </p:nvPr>
        </p:nvGraphicFramePr>
        <p:xfrm>
          <a:off x="395536" y="3239557"/>
          <a:ext cx="4358640" cy="2554296"/>
        </p:xfrm>
        <a:graphic>
          <a:graphicData uri="http://schemas.openxmlformats.org/drawingml/2006/chart">
            <c:chart xmlns:c="http://schemas.openxmlformats.org/drawingml/2006/chart" xmlns:r="http://schemas.openxmlformats.org/officeDocument/2006/relationships" r:id="rId4"/>
          </a:graphicData>
        </a:graphic>
      </p:graphicFrame>
      <p:sp>
        <p:nvSpPr>
          <p:cNvPr id="115745" name="Text Box 23"/>
          <p:cNvSpPr txBox="1">
            <a:spLocks noChangeArrowheads="1"/>
          </p:cNvSpPr>
          <p:nvPr/>
        </p:nvSpPr>
        <p:spPr bwMode="auto">
          <a:xfrm>
            <a:off x="2627313" y="5837708"/>
            <a:ext cx="22510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spcBef>
                <a:spcPct val="50000"/>
              </a:spcBef>
            </a:pPr>
            <a:r>
              <a:rPr lang="en-US" altLang="ja-JP" sz="1000" dirty="0"/>
              <a:t>Source: Marklines Database</a:t>
            </a:r>
          </a:p>
        </p:txBody>
      </p:sp>
      <p:cxnSp>
        <p:nvCxnSpPr>
          <p:cNvPr id="16" name="直線矢印コネクタ 15"/>
          <p:cNvCxnSpPr/>
          <p:nvPr/>
        </p:nvCxnSpPr>
        <p:spPr>
          <a:xfrm rot="5400000">
            <a:off x="1344613" y="4696296"/>
            <a:ext cx="973137" cy="158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228725" y="3707283"/>
            <a:ext cx="1255713" cy="50323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Japan-Mexico EPA</a:t>
            </a:r>
          </a:p>
          <a:p>
            <a:pPr algn="ctr">
              <a:defRPr/>
            </a:pPr>
            <a:r>
              <a:rPr lang="en-US" altLang="ja-JP" sz="900" dirty="0">
                <a:solidFill>
                  <a:schemeClr val="tx1"/>
                </a:solidFill>
              </a:rPr>
              <a:t>in effect (April 2005)</a:t>
            </a:r>
            <a:endParaRPr lang="ja-JP" altLang="en-US" sz="900" dirty="0">
              <a:solidFill>
                <a:schemeClr val="tx1"/>
              </a:solidFill>
            </a:endParaRPr>
          </a:p>
        </p:txBody>
      </p:sp>
      <p:cxnSp>
        <p:nvCxnSpPr>
          <p:cNvPr id="13" name="直線コネクタ 12"/>
          <p:cNvCxnSpPr/>
          <p:nvPr/>
        </p:nvCxnSpPr>
        <p:spPr>
          <a:xfrm>
            <a:off x="4949"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5" name="タイトル 1"/>
          <p:cNvSpPr txBox="1">
            <a:spLocks/>
          </p:cNvSpPr>
          <p:nvPr/>
        </p:nvSpPr>
        <p:spPr>
          <a:xfrm>
            <a:off x="76958" y="44624"/>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smtClean="0">
                <a:solidFill>
                  <a:prstClr val="black"/>
                </a:solidFill>
                <a:latin typeface="Arial" panose="020B0604020202020204" pitchFamily="34" charset="0"/>
                <a:cs typeface="Arial" panose="020B0604020202020204" pitchFamily="34" charset="0"/>
              </a:rPr>
              <a:t>Surge of Investment to Mexico after the Japan-Mexico EPA</a:t>
            </a:r>
          </a:p>
        </p:txBody>
      </p:sp>
      <p:sp>
        <p:nvSpPr>
          <p:cNvPr id="14" name="タイトル 1"/>
          <p:cNvSpPr txBox="1">
            <a:spLocks/>
          </p:cNvSpPr>
          <p:nvPr/>
        </p:nvSpPr>
        <p:spPr>
          <a:xfrm>
            <a:off x="107505" y="692696"/>
            <a:ext cx="8928552"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The Japan-Mexico EPA stimulated the new direct investment for Japan to Mexico, especially in automotive sector.</a:t>
            </a:r>
          </a:p>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Tariff reduction on auto parts through the Japan-Mexico EPA, in effect from April 2005, encouraged an 84% increase in local production </a:t>
            </a:r>
            <a:r>
              <a:rPr lang="en-US" altLang="ja-JP" sz="1400" dirty="0" smtClean="0">
                <a:solidFill>
                  <a:prstClr val="black"/>
                </a:solidFill>
                <a:latin typeface="Arial" panose="020B0604020202020204" pitchFamily="34" charset="0"/>
                <a:cs typeface="Arial" panose="020B0604020202020204" pitchFamily="34" charset="0"/>
              </a:rPr>
              <a:t>by </a:t>
            </a:r>
            <a:r>
              <a:rPr lang="en-US" altLang="ja-JP" sz="1400" dirty="0">
                <a:solidFill>
                  <a:prstClr val="black"/>
                </a:solidFill>
                <a:latin typeface="Arial" panose="020B0604020202020204" pitchFamily="34" charset="0"/>
                <a:cs typeface="Arial" panose="020B0604020202020204" pitchFamily="34" charset="0"/>
              </a:rPr>
              <a:t>Japanese automakers between 2004 and 2010. </a:t>
            </a:r>
            <a:endParaRPr lang="en-US" altLang="ja-JP" sz="1400" dirty="0" smtClean="0">
              <a:solidFill>
                <a:prstClr val="black"/>
              </a:solidFill>
              <a:latin typeface="Arial" panose="020B0604020202020204" pitchFamily="34" charset="0"/>
              <a:cs typeface="Arial" panose="020B0604020202020204" pitchFamily="34" charset="0"/>
            </a:endParaRPr>
          </a:p>
          <a:p>
            <a:pPr marL="285750" indent="-285750" algn="l">
              <a:lnSpc>
                <a:spcPct val="110000"/>
              </a:lnSpc>
              <a:spcAft>
                <a:spcPts val="1200"/>
              </a:spcAft>
              <a:buFont typeface="Wingdings" pitchFamily="2" charset="2"/>
              <a:buChar char="Ø"/>
            </a:pPr>
            <a:r>
              <a:rPr lang="en-US" altLang="ja-JP" sz="1400" dirty="0">
                <a:solidFill>
                  <a:prstClr val="black"/>
                </a:solidFill>
                <a:latin typeface="Arial" panose="020B0604020202020204" pitchFamily="34" charset="0"/>
                <a:cs typeface="Arial" panose="020B0604020202020204" pitchFamily="34" charset="0"/>
              </a:rPr>
              <a:t>Japanese automakers currently operate 6 production facilities in Mexico.  Mazda and Honda recently announced the construction of new production plants in Salamanca City (starting in FY2013) and Celaya (starting in 2014), respectively.</a:t>
            </a:r>
          </a:p>
          <a:p>
            <a:pPr marL="285750" indent="-285750" algn="l">
              <a:lnSpc>
                <a:spcPct val="110000"/>
              </a:lnSpc>
              <a:spcAft>
                <a:spcPts val="1200"/>
              </a:spcAft>
              <a:buFont typeface="Wingdings" pitchFamily="2" charset="2"/>
              <a:buChar char="Ø"/>
            </a:pPr>
            <a:endParaRPr lang="en-US" altLang="ja-JP" sz="1400" dirty="0" smtClean="0">
              <a:solidFill>
                <a:prstClr val="black"/>
              </a:solidFill>
              <a:latin typeface="Arial" panose="020B0604020202020204" pitchFamily="34" charset="0"/>
              <a:cs typeface="Arial" panose="020B0604020202020204" pitchFamily="34" charset="0"/>
            </a:endParaRPr>
          </a:p>
        </p:txBody>
      </p:sp>
      <p:sp>
        <p:nvSpPr>
          <p:cNvPr id="18" name="スライド番号プレースホルダー 1"/>
          <p:cNvSpPr txBox="1">
            <a:spLocks/>
          </p:cNvSpPr>
          <p:nvPr/>
        </p:nvSpPr>
        <p:spPr>
          <a:xfrm>
            <a:off x="7020272" y="6496878"/>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lgn="r"/>
              <a:t>7</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645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381000" y="2032000"/>
            <a:ext cx="8496300" cy="2416175"/>
          </a:xfrm>
          <a:prstGeom prst="roundRect">
            <a:avLst/>
          </a:prstGeom>
          <a:solidFill>
            <a:srgbClr val="FFC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2" name="テキスト ボックス 21"/>
          <p:cNvSpPr txBox="1"/>
          <p:nvPr/>
        </p:nvSpPr>
        <p:spPr>
          <a:xfrm>
            <a:off x="609600" y="2863850"/>
            <a:ext cx="8013700" cy="1152525"/>
          </a:xfrm>
          <a:prstGeom prst="rect">
            <a:avLst/>
          </a:prstGeom>
          <a:noFill/>
        </p:spPr>
        <p:txBody>
          <a:bodyPr wrap="none" lIns="0" tIns="0" rIns="0" bIns="0" anchor="ctr"/>
          <a:lstStyle/>
          <a:p>
            <a:pPr>
              <a:defRPr/>
            </a:pPr>
            <a:endParaRPr lang="en-US" altLang="ja-JP" sz="2800" b="1" dirty="0">
              <a:latin typeface="+mn-lt"/>
            </a:endParaRPr>
          </a:p>
          <a:p>
            <a:pPr>
              <a:defRPr/>
            </a:pPr>
            <a:r>
              <a:rPr lang="en-US" altLang="ja-JP" sz="2800" b="1" dirty="0">
                <a:latin typeface="+mn-lt"/>
              </a:rPr>
              <a:t>Investment*        </a:t>
            </a:r>
            <a:r>
              <a:rPr lang="en-US" altLang="ja-JP" sz="2800" b="1" dirty="0" smtClean="0">
                <a:latin typeface="+mn-lt"/>
              </a:rPr>
              <a:t>120 BN </a:t>
            </a:r>
            <a:r>
              <a:rPr lang="en-US" altLang="ja-JP" sz="2800" b="1" dirty="0">
                <a:latin typeface="+mn-lt"/>
              </a:rPr>
              <a:t>yen      </a:t>
            </a:r>
            <a:r>
              <a:rPr lang="ja-JP" altLang="en-US" sz="2800" b="1" dirty="0">
                <a:latin typeface="+mn-lt"/>
              </a:rPr>
              <a:t>　　</a:t>
            </a:r>
            <a:r>
              <a:rPr lang="en-US" altLang="ja-JP" sz="2800" b="1" dirty="0">
                <a:latin typeface="+mn-lt"/>
              </a:rPr>
              <a:t>               </a:t>
            </a:r>
            <a:r>
              <a:rPr lang="en-US" altLang="ja-JP" sz="2800" b="1" dirty="0" smtClean="0">
                <a:latin typeface="+mn-lt"/>
              </a:rPr>
              <a:t>454 BN </a:t>
            </a:r>
            <a:r>
              <a:rPr lang="en-US" altLang="ja-JP" sz="2800" b="1" dirty="0">
                <a:latin typeface="+mn-lt"/>
              </a:rPr>
              <a:t>yen</a:t>
            </a:r>
          </a:p>
          <a:p>
            <a:pPr>
              <a:defRPr/>
            </a:pPr>
            <a:r>
              <a:rPr lang="en-US" altLang="ja-JP" sz="2000" dirty="0">
                <a:latin typeface="+mn-lt"/>
              </a:rPr>
              <a:t>(Japan</a:t>
            </a:r>
            <a:r>
              <a:rPr lang="ja-JP" altLang="en-US" sz="2000" dirty="0">
                <a:latin typeface="+mn-lt"/>
              </a:rPr>
              <a:t>→</a:t>
            </a:r>
            <a:r>
              <a:rPr lang="en-US" altLang="ja-JP" sz="2000" dirty="0">
                <a:latin typeface="+mn-lt"/>
              </a:rPr>
              <a:t>Switzerland)</a:t>
            </a:r>
          </a:p>
          <a:p>
            <a:pPr>
              <a:defRPr/>
            </a:pPr>
            <a:endParaRPr lang="en-US" altLang="ja-JP" sz="2800" dirty="0">
              <a:latin typeface="+mn-lt"/>
            </a:endParaRPr>
          </a:p>
          <a:p>
            <a:pPr>
              <a:defRPr/>
            </a:pPr>
            <a:r>
              <a:rPr lang="en-US" altLang="ja-JP" sz="1200" dirty="0">
                <a:latin typeface="+mn-lt"/>
              </a:rPr>
              <a:t>*Stock Basis</a:t>
            </a:r>
            <a:endParaRPr lang="en-US" altLang="ja-JP" sz="1050" dirty="0">
              <a:latin typeface="+mn-lt"/>
            </a:endParaRPr>
          </a:p>
        </p:txBody>
      </p:sp>
      <p:sp>
        <p:nvSpPr>
          <p:cNvPr id="13" name="ストライプ矢印 12"/>
          <p:cNvSpPr/>
          <p:nvPr/>
        </p:nvSpPr>
        <p:spPr>
          <a:xfrm>
            <a:off x="5022850" y="2924175"/>
            <a:ext cx="1752600" cy="504825"/>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8" name="テキスト ボックス 17"/>
          <p:cNvSpPr txBox="1"/>
          <p:nvPr/>
        </p:nvSpPr>
        <p:spPr>
          <a:xfrm>
            <a:off x="5410200" y="2416175"/>
            <a:ext cx="914400" cy="914400"/>
          </a:xfrm>
          <a:prstGeom prst="rect">
            <a:avLst/>
          </a:prstGeom>
          <a:noFill/>
        </p:spPr>
        <p:txBody>
          <a:bodyPr wrap="none" lIns="0" tIns="0" rIns="0" bIns="0" anchor="ctr"/>
          <a:lstStyle/>
          <a:p>
            <a:pPr>
              <a:defRPr/>
            </a:pPr>
            <a:r>
              <a:rPr lang="en-US" altLang="ja-JP" sz="2400" b="1" dirty="0">
                <a:solidFill>
                  <a:srgbClr val="FF0000"/>
                </a:solidFill>
                <a:latin typeface="+mn-lt"/>
              </a:rPr>
              <a:t>378%</a:t>
            </a:r>
            <a:r>
              <a:rPr lang="ja-JP" altLang="en-US" sz="2400" b="1" dirty="0">
                <a:solidFill>
                  <a:srgbClr val="FF0000"/>
                </a:solidFill>
                <a:latin typeface="+mn-lt"/>
              </a:rPr>
              <a:t>↑</a:t>
            </a:r>
          </a:p>
        </p:txBody>
      </p:sp>
      <p:sp>
        <p:nvSpPr>
          <p:cNvPr id="21" name="テキスト ボックス 20"/>
          <p:cNvSpPr txBox="1"/>
          <p:nvPr/>
        </p:nvSpPr>
        <p:spPr>
          <a:xfrm>
            <a:off x="180975" y="1508125"/>
            <a:ext cx="8562975" cy="400050"/>
          </a:xfrm>
          <a:prstGeom prst="rect">
            <a:avLst/>
          </a:prstGeom>
          <a:noFill/>
        </p:spPr>
        <p:txBody>
          <a:bodyPr wrap="none" lIns="0" tIns="0" rIns="0" bIns="0" anchor="ctr"/>
          <a:lstStyle/>
          <a:p>
            <a:pPr>
              <a:defRPr/>
            </a:pPr>
            <a:r>
              <a:rPr lang="en-US" altLang="ja-JP" sz="2800" b="1" dirty="0">
                <a:latin typeface="+mn-lt"/>
              </a:rPr>
              <a:t>                                       (2008)                              </a:t>
            </a:r>
            <a:r>
              <a:rPr lang="ja-JP" altLang="en-US" sz="2800" b="1" dirty="0">
                <a:latin typeface="+mn-lt"/>
              </a:rPr>
              <a:t>　</a:t>
            </a:r>
            <a:r>
              <a:rPr lang="en-US" altLang="ja-JP" sz="2800" b="1" dirty="0">
                <a:latin typeface="+mn-lt"/>
              </a:rPr>
              <a:t>   (2012)</a:t>
            </a:r>
          </a:p>
        </p:txBody>
      </p:sp>
      <p:sp>
        <p:nvSpPr>
          <p:cNvPr id="5128" name="テキスト ボックス 22"/>
          <p:cNvSpPr txBox="1">
            <a:spLocks noChangeArrowheads="1"/>
          </p:cNvSpPr>
          <p:nvPr/>
        </p:nvSpPr>
        <p:spPr bwMode="auto">
          <a:xfrm>
            <a:off x="142875" y="4327525"/>
            <a:ext cx="4657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100" dirty="0"/>
              <a:t>Source: Bank of Japan</a:t>
            </a:r>
            <a:endParaRPr lang="ja-JP" altLang="en-US" sz="1100" dirty="0"/>
          </a:p>
        </p:txBody>
      </p:sp>
      <p:sp>
        <p:nvSpPr>
          <p:cNvPr id="14" name="星 16 13"/>
          <p:cNvSpPr/>
          <p:nvPr/>
        </p:nvSpPr>
        <p:spPr>
          <a:xfrm>
            <a:off x="4629150" y="3736975"/>
            <a:ext cx="2273300" cy="2349500"/>
          </a:xfrm>
          <a:prstGeom prst="star16">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b="1" dirty="0">
                <a:solidFill>
                  <a:schemeClr val="tx2"/>
                </a:solidFill>
              </a:rPr>
              <a:t>Japan-Switzerland EPA</a:t>
            </a:r>
          </a:p>
          <a:p>
            <a:pPr algn="ctr">
              <a:defRPr/>
            </a:pPr>
            <a:r>
              <a:rPr lang="en-US" altLang="ja-JP" sz="1600" b="1" dirty="0">
                <a:solidFill>
                  <a:schemeClr val="tx2"/>
                </a:solidFill>
              </a:rPr>
              <a:t> (2009)</a:t>
            </a:r>
            <a:endParaRPr lang="ja-JP" altLang="en-US" sz="1600" b="1" dirty="0">
              <a:solidFill>
                <a:schemeClr val="tx2"/>
              </a:solidFill>
            </a:endParaRPr>
          </a:p>
        </p:txBody>
      </p:sp>
      <p:cxnSp>
        <p:nvCxnSpPr>
          <p:cNvPr id="10" name="直線コネクタ 9"/>
          <p:cNvCxnSpPr/>
          <p:nvPr/>
        </p:nvCxnSpPr>
        <p:spPr>
          <a:xfrm>
            <a:off x="26416" y="620687"/>
            <a:ext cx="9073008" cy="0"/>
          </a:xfrm>
          <a:prstGeom prst="line">
            <a:avLst/>
          </a:prstGeom>
          <a:ln w="63500">
            <a:gradFill flip="none" rotWithShape="1">
              <a:gsLst>
                <a:gs pos="0">
                  <a:schemeClr val="tx2">
                    <a:lumMod val="60000"/>
                    <a:lumOff val="40000"/>
                  </a:schemeClr>
                </a:gs>
                <a:gs pos="94000">
                  <a:schemeClr val="tx2">
                    <a:lumMod val="40000"/>
                    <a:lumOff val="60000"/>
                  </a:schemeClr>
                </a:gs>
                <a:gs pos="100000">
                  <a:schemeClr val="tx2">
                    <a:lumMod val="20000"/>
                    <a:lumOff val="80000"/>
                  </a:schemeClr>
                </a:gs>
              </a:gsLst>
              <a:lin ang="5400000" scaled="1"/>
              <a:tileRect/>
            </a:gradFill>
          </a:ln>
          <a:effectLst/>
        </p:spPr>
        <p:style>
          <a:lnRef idx="1">
            <a:schemeClr val="accent1"/>
          </a:lnRef>
          <a:fillRef idx="0">
            <a:schemeClr val="accent1"/>
          </a:fillRef>
          <a:effectRef idx="0">
            <a:schemeClr val="accent1"/>
          </a:effectRef>
          <a:fontRef idx="minor">
            <a:schemeClr val="tx1"/>
          </a:fontRef>
        </p:style>
      </p:cxnSp>
      <p:sp>
        <p:nvSpPr>
          <p:cNvPr id="12" name="タイトル 1"/>
          <p:cNvSpPr txBox="1">
            <a:spLocks/>
          </p:cNvSpPr>
          <p:nvPr/>
        </p:nvSpPr>
        <p:spPr>
          <a:xfrm>
            <a:off x="98425" y="44624"/>
            <a:ext cx="9103554" cy="57606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63525" indent="-263525">
              <a:lnSpc>
                <a:spcPct val="110000"/>
              </a:lnSpc>
            </a:pPr>
            <a:r>
              <a:rPr lang="en-US" altLang="ja-JP" sz="2400" b="1" dirty="0">
                <a:solidFill>
                  <a:prstClr val="black"/>
                </a:solidFill>
                <a:latin typeface="Arial" panose="020B0604020202020204" pitchFamily="34" charset="0"/>
                <a:cs typeface="Arial" panose="020B0604020202020204" pitchFamily="34" charset="0"/>
              </a:rPr>
              <a:t>Surge of Investment with the Japan-Switzerland EPA</a:t>
            </a:r>
          </a:p>
        </p:txBody>
      </p:sp>
      <p:sp>
        <p:nvSpPr>
          <p:cNvPr id="11" name="タイトル 1"/>
          <p:cNvSpPr txBox="1">
            <a:spLocks/>
          </p:cNvSpPr>
          <p:nvPr/>
        </p:nvSpPr>
        <p:spPr>
          <a:xfrm>
            <a:off x="107505" y="692696"/>
            <a:ext cx="8928552" cy="72008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The Japan- Switzerland EPA increased direct investment </a:t>
            </a:r>
            <a:r>
              <a:rPr lang="en-US" altLang="ja-JP" sz="1400" dirty="0">
                <a:solidFill>
                  <a:prstClr val="black"/>
                </a:solidFill>
                <a:latin typeface="Arial" panose="020B0604020202020204" pitchFamily="34" charset="0"/>
                <a:cs typeface="Arial" panose="020B0604020202020204" pitchFamily="34" charset="0"/>
              </a:rPr>
              <a:t>from </a:t>
            </a:r>
            <a:r>
              <a:rPr lang="en-US" altLang="ja-JP" sz="1400" dirty="0" smtClean="0">
                <a:solidFill>
                  <a:prstClr val="black"/>
                </a:solidFill>
                <a:latin typeface="Arial" panose="020B0604020202020204" pitchFamily="34" charset="0"/>
                <a:cs typeface="Arial" panose="020B0604020202020204" pitchFamily="34" charset="0"/>
              </a:rPr>
              <a:t>Japan to Switzerland.</a:t>
            </a:r>
          </a:p>
          <a:p>
            <a:pPr marL="285750" indent="-285750" algn="l">
              <a:lnSpc>
                <a:spcPct val="110000"/>
              </a:lnSpc>
              <a:spcAft>
                <a:spcPts val="1200"/>
              </a:spcAft>
              <a:buFont typeface="Wingdings" pitchFamily="2" charset="2"/>
              <a:buChar char="Ø"/>
            </a:pPr>
            <a:r>
              <a:rPr lang="en-US" altLang="ja-JP" sz="1400" dirty="0" smtClean="0">
                <a:solidFill>
                  <a:prstClr val="black"/>
                </a:solidFill>
                <a:latin typeface="Arial" panose="020B0604020202020204" pitchFamily="34" charset="0"/>
                <a:cs typeface="Arial" panose="020B0604020202020204" pitchFamily="34" charset="0"/>
              </a:rPr>
              <a:t>Approximately </a:t>
            </a:r>
            <a:r>
              <a:rPr lang="en-US" altLang="ja-JP" sz="1400" dirty="0">
                <a:solidFill>
                  <a:prstClr val="black"/>
                </a:solidFill>
                <a:latin typeface="Arial" panose="020B0604020202020204" pitchFamily="34" charset="0"/>
                <a:cs typeface="Arial" panose="020B0604020202020204" pitchFamily="34" charset="0"/>
              </a:rPr>
              <a:t>four-fold increase </a:t>
            </a:r>
            <a:r>
              <a:rPr lang="en-US" altLang="ja-JP" sz="1400" dirty="0" smtClean="0">
                <a:solidFill>
                  <a:prstClr val="black"/>
                </a:solidFill>
                <a:latin typeface="Arial" panose="020B0604020202020204" pitchFamily="34" charset="0"/>
                <a:cs typeface="Arial" panose="020B0604020202020204" pitchFamily="34" charset="0"/>
              </a:rPr>
              <a:t>from 2008, before the EPA entered into force.</a:t>
            </a:r>
            <a:endParaRPr lang="en-US" altLang="ja-JP" sz="1400" dirty="0">
              <a:solidFill>
                <a:prstClr val="black"/>
              </a:solidFill>
              <a:latin typeface="Arial" panose="020B0604020202020204" pitchFamily="34" charset="0"/>
              <a:cs typeface="Arial" panose="020B0604020202020204" pitchFamily="34" charset="0"/>
            </a:endParaRPr>
          </a:p>
          <a:p>
            <a:pPr marL="285750" indent="-285750" algn="l">
              <a:lnSpc>
                <a:spcPct val="110000"/>
              </a:lnSpc>
              <a:spcAft>
                <a:spcPts val="1200"/>
              </a:spcAft>
              <a:buFont typeface="Wingdings" pitchFamily="2" charset="2"/>
              <a:buChar char="Ø"/>
            </a:pPr>
            <a:endParaRPr lang="en-US" altLang="ja-JP" sz="1400" dirty="0" smtClean="0">
              <a:solidFill>
                <a:prstClr val="black"/>
              </a:solidFill>
              <a:latin typeface="Arial" panose="020B0604020202020204" pitchFamily="34" charset="0"/>
              <a:cs typeface="Arial" panose="020B0604020202020204" pitchFamily="34" charset="0"/>
            </a:endParaRPr>
          </a:p>
        </p:txBody>
      </p:sp>
      <p:sp>
        <p:nvSpPr>
          <p:cNvPr id="15" name="スライド番号プレースホルダー 1"/>
          <p:cNvSpPr txBox="1">
            <a:spLocks/>
          </p:cNvSpPr>
          <p:nvPr/>
        </p:nvSpPr>
        <p:spPr>
          <a:xfrm>
            <a:off x="7035959" y="649287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B6A1F62-B24F-4EA2-844F-7975EE6599CF}" type="slidenum">
              <a:rPr lang="ja-JP" altLang="en-US" sz="1600" smtClean="0">
                <a:solidFill>
                  <a:prstClr val="black">
                    <a:tint val="75000"/>
                  </a:prstClr>
                </a:solidFill>
                <a:latin typeface="Arial" panose="020B0604020202020204" pitchFamily="34" charset="0"/>
                <a:cs typeface="Arial" panose="020B0604020202020204" pitchFamily="34" charset="0"/>
              </a:rPr>
              <a:pPr/>
              <a:t>8</a:t>
            </a:fld>
            <a:endParaRPr lang="ja-JP" altLang="en-US" sz="1600"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5408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3012</TotalTime>
  <Words>5908</Words>
  <Application>Microsoft Office PowerPoint</Application>
  <PresentationFormat>Bildschirmpräsentation (4:3)</PresentationFormat>
  <Paragraphs>989</Paragraphs>
  <Slides>43</Slides>
  <Notes>21</Notes>
  <HiddenSlides>0</HiddenSlides>
  <MMClips>0</MMClips>
  <ScaleCrop>false</ScaleCrop>
  <HeadingPairs>
    <vt:vector size="6" baseType="variant">
      <vt:variant>
        <vt:lpstr>Design</vt:lpstr>
      </vt:variant>
      <vt:variant>
        <vt:i4>4</vt:i4>
      </vt:variant>
      <vt:variant>
        <vt:lpstr>Eingebettete OLE-Server</vt:lpstr>
      </vt:variant>
      <vt:variant>
        <vt:i4>1</vt:i4>
      </vt:variant>
      <vt:variant>
        <vt:lpstr>Folientitel</vt:lpstr>
      </vt:variant>
      <vt:variant>
        <vt:i4>43</vt:i4>
      </vt:variant>
    </vt:vector>
  </HeadingPairs>
  <TitlesOfParts>
    <vt:vector size="48" baseType="lpstr">
      <vt:lpstr>Office テーマ</vt:lpstr>
      <vt:lpstr>2_blank</vt:lpstr>
      <vt:lpstr>4_blank</vt:lpstr>
      <vt:lpstr>2_Office テーマ</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Abenomics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杉本 雅也</dc:creator>
  <cp:lastModifiedBy>MarinaRiessland</cp:lastModifiedBy>
  <cp:revision>215</cp:revision>
  <cp:lastPrinted>2014-03-07T07:44:49Z</cp:lastPrinted>
  <dcterms:created xsi:type="dcterms:W3CDTF">2013-09-18T06:03:04Z</dcterms:created>
  <dcterms:modified xsi:type="dcterms:W3CDTF">2014-03-11T09:56:57Z</dcterms:modified>
</cp:coreProperties>
</file>