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E5BD2-994B-7AF8-5B80-48425A02C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925A1F-BD8F-A073-B2F9-AFFB27D32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E84AC4-B735-4BA2-ED70-73FD1D410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78C614-ACDE-BCCF-F605-BF964DDA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5B3649-3CBF-2E5B-949D-CF9A84C4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500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68A69-3C8E-70EC-A68F-087BC305F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BEA574-9856-B41A-6CC0-0CA462F17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3873D2-B676-0E16-6529-4AAB5BD8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4AE858-8676-68BB-E91E-3D035A3C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949ADB-BBC7-0E49-68A4-1CCE684C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4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B4F1E52-1953-C281-AA05-B1AA3B67A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7D62EC-B6D2-A290-2BBD-D4C40CE6B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798F77-72B9-2531-31F3-B3F93EA7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0D4FE7-BF6D-2E7B-D2B2-D4175C7B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FC7557-4A12-AF2C-3F36-B3C8663B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60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1DF22-EC57-DEE7-50FF-500DE8FE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DD50F4-9062-3BCA-B6D7-5A9E7720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05B901-B5B6-7537-40F4-C2C77A22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F1C01E-F06B-6527-75CB-CDEFFBE0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8E7C94-95A7-E2D3-E2AD-5715BB14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51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5223D-4CBB-78EC-C7E2-534360A8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2E5C61-05C0-0CD3-4A5C-BCE2A5A97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319AD3-D827-8128-CFF4-B4EA5596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738BDB-11FB-360E-F8BE-57DB470D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8793CE-A48C-EC70-1E01-4280E1BA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03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08F92-9D43-BCC0-82B3-F8A8573D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EDFCCF-FC6B-DCBD-BF01-51AA97BC3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C804EFF-9155-3202-0D2D-8DEB5764A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E8E9F5-1870-4A3A-4591-52696E80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BE0D752-9F08-97F3-1A28-D160F248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C24E9B-BC9B-39CF-3288-6CDFD162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33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4A200-4BD4-3269-4F3D-90759349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01052B-A4E3-D5F6-0DC9-830052AA8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547F97-4248-6D41-4F5F-9DE37CA2F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436A273-BEC9-BE48-4179-4A3735257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A2111D-D1E1-A825-A2F5-87AE0704D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041395-7271-DD64-9850-5A1214A7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54FB6A9-AF5A-F0A2-6C59-4EC26E16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51F44F-79C5-196B-2435-0D448ED0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76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00FB9-483F-BFA0-8EC2-4BD78C7F8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09E17E-4E18-D5E5-9473-3C7562AD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05512-0DF7-6460-B010-9A0C7EC3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89E82A-8A9B-4EE2-9DC3-917B1AEA9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33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32DF66-CA6E-D196-31BE-4F300F98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BAC76F-EFD3-3953-C6AA-5877F39D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B3A08D-8CBC-AC10-D0B4-A1FBAFAD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98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9421F-11B3-C0B2-838E-214EFF19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76FE20-099C-E0C8-7114-A320EC32F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11F6F2-967F-CDD6-EA43-C0E8D5BC9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68BD16-1B99-EA05-3D35-A9C9C004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428A9C-CF38-B2F1-EF7A-FDFFE3C4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4766DF-C8A5-9053-BCF9-A9CA892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66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CCD7E-C6BD-DFBC-B6B1-39D49295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7CC5D5B-814E-34AC-9730-74B57DC88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222541-CFF4-5EAD-4787-2C1818217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93CE6E-5157-56CC-368C-9E906027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199E36-1F49-39FB-18C8-521EE8FAD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77F89-A90C-DC66-55B3-792F9CBB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86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F00287-EAE9-6DDC-4C2A-A111E9E9B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53D7ED-816A-4E5A-1B57-446DCB95F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1FD95E-1BFF-E033-FC4A-5B1E01BF4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AAF9E0-FA6E-4F71-8C67-39AAB72EA1CB}" type="datetimeFigureOut">
              <a:rPr lang="de-DE" smtClean="0"/>
              <a:t>23.01.2025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7A6D30-D184-B8F6-3767-2CDCA27A1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3EEF45-8182-A18D-D662-F0A0D8A8C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F92ED-C0E0-4E3B-A917-525D1A7D35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98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8501F-16D7-648D-DBF7-7BB294E865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35E327-F768-59E3-7382-C80A6B7D11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781CA4-28F7-5DF0-474A-AA9148DA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106"/>
            <a:ext cx="12192000" cy="622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45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Konstantin Moenning</dc:creator>
  <cp:lastModifiedBy>Konstantin Moenning</cp:lastModifiedBy>
  <cp:revision>1</cp:revision>
  <dcterms:created xsi:type="dcterms:W3CDTF">2025-01-23T10:34:21Z</dcterms:created>
  <dcterms:modified xsi:type="dcterms:W3CDTF">2025-01-23T10:34:55Z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4287f4-af57-4480-aad7-8c9990840c63_Enabled">
    <vt:lpwstr>true</vt:lpwstr>
  </property>
  <property fmtid="{D5CDD505-2E9C-101B-9397-08002B2CF9AE}" pid="3" name="MSIP_Label_624287f4-af57-4480-aad7-8c9990840c63_SetDate">
    <vt:lpwstr>2025-01-23T10:34:50Z</vt:lpwstr>
  </property>
  <property fmtid="{D5CDD505-2E9C-101B-9397-08002B2CF9AE}" pid="4" name="MSIP_Label_624287f4-af57-4480-aad7-8c9990840c63_Method">
    <vt:lpwstr>Standard</vt:lpwstr>
  </property>
  <property fmtid="{D5CDD505-2E9C-101B-9397-08002B2CF9AE}" pid="5" name="MSIP_Label_624287f4-af57-4480-aad7-8c9990840c63_Name">
    <vt:lpwstr>Öffentlich</vt:lpwstr>
  </property>
  <property fmtid="{D5CDD505-2E9C-101B-9397-08002B2CF9AE}" pid="6" name="MSIP_Label_624287f4-af57-4480-aad7-8c9990840c63_SiteId">
    <vt:lpwstr>8993b275-73a0-4467-b29e-c64f245e2ca9</vt:lpwstr>
  </property>
  <property fmtid="{D5CDD505-2E9C-101B-9397-08002B2CF9AE}" pid="7" name="MSIP_Label_624287f4-af57-4480-aad7-8c9990840c63_ActionId">
    <vt:lpwstr>eabf8adb-6099-4daf-97f2-eaca28cb325f</vt:lpwstr>
  </property>
  <property fmtid="{D5CDD505-2E9C-101B-9397-08002B2CF9AE}" pid="8" name="MSIP_Label_624287f4-af57-4480-aad7-8c9990840c63_ContentBits">
    <vt:lpwstr>0</vt:lpwstr>
  </property>
</Properties>
</file>