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3716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00FFCC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26" d="100"/>
          <a:sy n="26" d="100"/>
        </p:scale>
        <p:origin x="1114" y="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C3F275-EF8D-4B94-A12A-DA09C2382644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8172A-3F85-488F-963B-ECDCD1B788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3590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68172A-3F85-488F-963B-ECDCD1B7883D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906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244726"/>
            <a:ext cx="11658600" cy="47752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7204076"/>
            <a:ext cx="10287000" cy="3311524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EEBD7-FEC1-48EC-AFA9-3F657518D82E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C3EA-3883-4B15-8298-C39874AD10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8374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EEBD7-FEC1-48EC-AFA9-3F657518D82E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C3EA-3883-4B15-8298-C39874AD10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725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730250"/>
            <a:ext cx="2957513" cy="11623676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0"/>
            <a:ext cx="8701088" cy="11623676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EEBD7-FEC1-48EC-AFA9-3F657518D82E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C3EA-3883-4B15-8298-C39874AD10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063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EEBD7-FEC1-48EC-AFA9-3F657518D82E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C3EA-3883-4B15-8298-C39874AD10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871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3419479"/>
            <a:ext cx="11830050" cy="5705474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9178929"/>
            <a:ext cx="11830050" cy="3000374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82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82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EEBD7-FEC1-48EC-AFA9-3F657518D82E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C3EA-3883-4B15-8298-C39874AD10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8719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3651250"/>
            <a:ext cx="5829300" cy="87026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3651250"/>
            <a:ext cx="5829300" cy="87026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EEBD7-FEC1-48EC-AFA9-3F657518D82E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C3EA-3883-4B15-8298-C39874AD10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3311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3362326"/>
            <a:ext cx="5802510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5010150"/>
            <a:ext cx="5802510" cy="73691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3362326"/>
            <a:ext cx="5831087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5010150"/>
            <a:ext cx="5831087" cy="73691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EEBD7-FEC1-48EC-AFA9-3F657518D82E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C3EA-3883-4B15-8298-C39874AD10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2257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EEBD7-FEC1-48EC-AFA9-3F657518D82E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C3EA-3883-4B15-8298-C39874AD10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3967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EEBD7-FEC1-48EC-AFA9-3F657518D82E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C3EA-3883-4B15-8298-C39874AD10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9327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1974853"/>
            <a:ext cx="6943725" cy="974725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EEBD7-FEC1-48EC-AFA9-3F657518D82E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C3EA-3883-4B15-8298-C39874AD10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9532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1974853"/>
            <a:ext cx="6943725" cy="9747250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EEBD7-FEC1-48EC-AFA9-3F657518D82E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C3EA-3883-4B15-8298-C39874AD10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5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730253"/>
            <a:ext cx="1183005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3651250"/>
            <a:ext cx="1183005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AEEBD7-FEC1-48EC-AFA9-3F657518D82E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05C3EA-3883-4B15-8298-C39874AD10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8692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svg"/><Relationship Id="rId9" Type="http://schemas.openxmlformats.org/officeDocument/2006/relationships/image" Target="../media/image7.jpe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AD71E767-2BC7-70D5-6EF8-FFA7DCE9D518}"/>
              </a:ext>
            </a:extLst>
          </p:cNvPr>
          <p:cNvSpPr/>
          <p:nvPr/>
        </p:nvSpPr>
        <p:spPr>
          <a:xfrm>
            <a:off x="0" y="0"/>
            <a:ext cx="13716000" cy="5586185"/>
          </a:xfrm>
          <a:prstGeom prst="rect">
            <a:avLst/>
          </a:prstGeom>
          <a:solidFill>
            <a:srgbClr val="004E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6A51D7BC-36B2-C29D-992D-5C0C2A211C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961821" y="10034658"/>
            <a:ext cx="3016156" cy="3016156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AABC9FC9-FAFE-B519-3035-356A2297B02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179842" y="1380097"/>
            <a:ext cx="2324100" cy="2324100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B7E4719E-08F8-AFA3-7D01-4162BDB3BF6B}"/>
              </a:ext>
            </a:extLst>
          </p:cNvPr>
          <p:cNvSpPr txBox="1"/>
          <p:nvPr/>
        </p:nvSpPr>
        <p:spPr>
          <a:xfrm>
            <a:off x="0" y="6640796"/>
            <a:ext cx="63789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8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Der Feierabend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71B817DF-C686-64E7-E61F-07B750647FB3}"/>
              </a:ext>
            </a:extLst>
          </p:cNvPr>
          <p:cNvSpPr txBox="1"/>
          <p:nvPr/>
        </p:nvSpPr>
        <p:spPr>
          <a:xfrm>
            <a:off x="507227" y="7326666"/>
            <a:ext cx="536445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66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Talk</a:t>
            </a:r>
            <a:endParaRPr kumimoji="0" lang="de-DE" sz="66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DD9008CD-C88A-93E4-01BC-07E316271F08}"/>
              </a:ext>
            </a:extLst>
          </p:cNvPr>
          <p:cNvSpPr txBox="1"/>
          <p:nvPr/>
        </p:nvSpPr>
        <p:spPr>
          <a:xfrm>
            <a:off x="1381771" y="9338538"/>
            <a:ext cx="10952458" cy="1789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ts val="4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44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Medienkompetenz für Kinder</a:t>
            </a:r>
            <a:r>
              <a:rPr kumimoji="0" lang="de-DE" sz="4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stärken:</a:t>
            </a:r>
          </a:p>
          <a:p>
            <a:pPr marL="0" marR="0" lvl="0" indent="0" algn="ctr" defTabSz="457200" rtl="0" eaLnBrk="1" fontAlgn="auto" latinLnBrk="0" hangingPunct="1">
              <a:lnSpc>
                <a:spcPts val="4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44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Chancen und Risiken der digitalen Welt</a:t>
            </a:r>
            <a:endParaRPr kumimoji="0" lang="de-DE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6" name="Grafik 25">
            <a:extLst>
              <a:ext uri="{FF2B5EF4-FFF2-40B4-BE49-F238E27FC236}">
                <a16:creationId xmlns:a16="http://schemas.microsoft.com/office/drawing/2014/main" id="{96FC9D81-671A-1DF4-C99E-0BDF1A4931B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-248553" y="11097763"/>
            <a:ext cx="3822178" cy="382217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9835A1F2-E449-C62B-85F9-BFDB3572F23B}"/>
              </a:ext>
            </a:extLst>
          </p:cNvPr>
          <p:cNvSpPr txBox="1"/>
          <p:nvPr/>
        </p:nvSpPr>
        <p:spPr>
          <a:xfrm>
            <a:off x="6510154" y="4199608"/>
            <a:ext cx="1236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Foto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3571CA1-D643-109D-874C-8AEE1A139F8A}"/>
              </a:ext>
            </a:extLst>
          </p:cNvPr>
          <p:cNvSpPr txBox="1"/>
          <p:nvPr/>
        </p:nvSpPr>
        <p:spPr>
          <a:xfrm>
            <a:off x="7421539" y="6635988"/>
            <a:ext cx="63789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800" b="1" dirty="0">
                <a:solidFill>
                  <a:schemeClr val="accent2"/>
                </a:solidFill>
              </a:rPr>
              <a:t>04. November 2024,  20 Uhr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4A7BF5A-C34B-E110-432F-8D2048902440}"/>
              </a:ext>
            </a:extLst>
          </p:cNvPr>
          <p:cNvSpPr txBox="1"/>
          <p:nvPr/>
        </p:nvSpPr>
        <p:spPr>
          <a:xfrm>
            <a:off x="7669635" y="11874936"/>
            <a:ext cx="451014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200" dirty="0">
                <a:solidFill>
                  <a:srgbClr val="33CCC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Auf unserem YouTube </a:t>
            </a:r>
          </a:p>
          <a:p>
            <a:pPr algn="ctr"/>
            <a:r>
              <a:rPr lang="de-DE" sz="3200" dirty="0">
                <a:solidFill>
                  <a:srgbClr val="33CCC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 </a:t>
            </a:r>
          </a:p>
          <a:p>
            <a:pPr algn="ctr"/>
            <a:r>
              <a:rPr lang="de-DE" sz="3200" dirty="0">
                <a:solidFill>
                  <a:srgbClr val="33CCC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Facebook-Kanal</a:t>
            </a:r>
          </a:p>
        </p:txBody>
      </p:sp>
      <p:pic>
        <p:nvPicPr>
          <p:cNvPr id="1030" name="Picture 6" descr="Laptop, Rechner, Frau, Internet, Zwei">
            <a:extLst>
              <a:ext uri="{FF2B5EF4-FFF2-40B4-BE49-F238E27FC236}">
                <a16:creationId xmlns:a16="http://schemas.microsoft.com/office/drawing/2014/main" id="{D2B9647E-7D7B-CC07-986A-0D8D46E3A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01953" cy="5691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ozial, Social Media, Kommunikation">
            <a:extLst>
              <a:ext uri="{FF2B5EF4-FFF2-40B4-BE49-F238E27FC236}">
                <a16:creationId xmlns:a16="http://schemas.microsoft.com/office/drawing/2014/main" id="{D32B3012-D885-72E2-90BE-01D0BD6FBC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1953" y="0"/>
            <a:ext cx="4866435" cy="5691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8BC50507-16ED-006E-9333-14123BF035B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871429" y="5077377"/>
            <a:ext cx="1610848" cy="1292034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F8C698EF-C105-D4FE-93A3-9EEBC2779C6F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 t="9679" r="56635" b="12895"/>
          <a:stretch/>
        </p:blipFill>
        <p:spPr>
          <a:xfrm>
            <a:off x="368795" y="381697"/>
            <a:ext cx="3204830" cy="99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1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</Words>
  <Application>Microsoft Office PowerPoint</Application>
  <PresentationFormat>Benutzerdefiniert</PresentationFormat>
  <Paragraphs>10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Open Sans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Konstantin Moenning</dc:creator>
  <cp:lastModifiedBy>Lisa-Marie Stollfuss</cp:lastModifiedBy>
  <cp:revision>2</cp:revision>
  <dcterms:created xsi:type="dcterms:W3CDTF">2024-09-24T08:27:39Z</dcterms:created>
  <dcterms:modified xsi:type="dcterms:W3CDTF">2024-09-26T13:42:44Z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24287f4-af57-4480-aad7-8c9990840c63_Enabled">
    <vt:lpwstr>true</vt:lpwstr>
  </property>
  <property fmtid="{D5CDD505-2E9C-101B-9397-08002B2CF9AE}" pid="3" name="MSIP_Label_624287f4-af57-4480-aad7-8c9990840c63_SetDate">
    <vt:lpwstr>2024-09-24T08:49:36Z</vt:lpwstr>
  </property>
  <property fmtid="{D5CDD505-2E9C-101B-9397-08002B2CF9AE}" pid="4" name="MSIP_Label_624287f4-af57-4480-aad7-8c9990840c63_Method">
    <vt:lpwstr>Standard</vt:lpwstr>
  </property>
  <property fmtid="{D5CDD505-2E9C-101B-9397-08002B2CF9AE}" pid="5" name="MSIP_Label_624287f4-af57-4480-aad7-8c9990840c63_Name">
    <vt:lpwstr>Öffentlich</vt:lpwstr>
  </property>
  <property fmtid="{D5CDD505-2E9C-101B-9397-08002B2CF9AE}" pid="6" name="MSIP_Label_624287f4-af57-4480-aad7-8c9990840c63_SiteId">
    <vt:lpwstr>8993b275-73a0-4467-b29e-c64f245e2ca9</vt:lpwstr>
  </property>
  <property fmtid="{D5CDD505-2E9C-101B-9397-08002B2CF9AE}" pid="7" name="MSIP_Label_624287f4-af57-4480-aad7-8c9990840c63_ActionId">
    <vt:lpwstr>c4ba3276-6294-4b9f-be51-9a2565f106e1</vt:lpwstr>
  </property>
  <property fmtid="{D5CDD505-2E9C-101B-9397-08002B2CF9AE}" pid="8" name="MSIP_Label_624287f4-af57-4480-aad7-8c9990840c63_ContentBits">
    <vt:lpwstr>0</vt:lpwstr>
  </property>
</Properties>
</file>